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988" r:id="rId5"/>
    <p:sldMasterId id="2147484433" r:id="rId6"/>
    <p:sldMasterId id="2147484453" r:id="rId7"/>
    <p:sldMasterId id="2147484508" r:id="rId8"/>
    <p:sldMasterId id="2147484528" r:id="rId9"/>
    <p:sldMasterId id="2147484541" r:id="rId10"/>
  </p:sldMasterIdLst>
  <p:notesMasterIdLst>
    <p:notesMasterId r:id="rId56"/>
  </p:notesMasterIdLst>
  <p:sldIdLst>
    <p:sldId id="2147309026" r:id="rId11"/>
    <p:sldId id="397" r:id="rId12"/>
    <p:sldId id="2147309044" r:id="rId13"/>
    <p:sldId id="580" r:id="rId14"/>
    <p:sldId id="2147309031" r:id="rId15"/>
    <p:sldId id="2147309008" r:id="rId16"/>
    <p:sldId id="2147309009" r:id="rId17"/>
    <p:sldId id="2147309046" r:id="rId18"/>
    <p:sldId id="2147309047" r:id="rId19"/>
    <p:sldId id="2147309048" r:id="rId20"/>
    <p:sldId id="2147309049" r:id="rId21"/>
    <p:sldId id="2147309050" r:id="rId22"/>
    <p:sldId id="2147308999" r:id="rId23"/>
    <p:sldId id="2147309045" r:id="rId24"/>
    <p:sldId id="569" r:id="rId25"/>
    <p:sldId id="574" r:id="rId26"/>
    <p:sldId id="571" r:id="rId27"/>
    <p:sldId id="573" r:id="rId28"/>
    <p:sldId id="572" r:id="rId29"/>
    <p:sldId id="575" r:id="rId30"/>
    <p:sldId id="2147309028" r:id="rId31"/>
    <p:sldId id="2147309027" r:id="rId32"/>
    <p:sldId id="2147309052" r:id="rId33"/>
    <p:sldId id="2147309030" r:id="rId34"/>
    <p:sldId id="2147309055" r:id="rId35"/>
    <p:sldId id="2147309019" r:id="rId36"/>
    <p:sldId id="2147309013" r:id="rId37"/>
    <p:sldId id="2147309020" r:id="rId38"/>
    <p:sldId id="2147309023" r:id="rId39"/>
    <p:sldId id="2147309021" r:id="rId40"/>
    <p:sldId id="2147309016" r:id="rId41"/>
    <p:sldId id="2146846681" r:id="rId42"/>
    <p:sldId id="2147309303" r:id="rId43"/>
    <p:sldId id="2147309032" r:id="rId44"/>
    <p:sldId id="2147309033" r:id="rId45"/>
    <p:sldId id="2147309304" r:id="rId46"/>
    <p:sldId id="269" r:id="rId47"/>
    <p:sldId id="2147309305" r:id="rId48"/>
    <p:sldId id="2147309034" r:id="rId49"/>
    <p:sldId id="257" r:id="rId50"/>
    <p:sldId id="2147309309" r:id="rId51"/>
    <p:sldId id="259" r:id="rId52"/>
    <p:sldId id="2147309308" r:id="rId53"/>
    <p:sldId id="2147309310" r:id="rId54"/>
    <p:sldId id="2147309043" r:id="rId5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Lewis" initials="ML" lastIdx="6" clrIdx="0">
    <p:extLst>
      <p:ext uri="{19B8F6BF-5375-455C-9EA6-DF929625EA0E}">
        <p15:presenceInfo xmlns:p15="http://schemas.microsoft.com/office/powerpoint/2012/main" userId="S::mlewis@aicpa.org::272666e1-4eac-44de-ad2b-d0de8df17f04" providerId="AD"/>
      </p:ext>
    </p:extLst>
  </p:cmAuthor>
  <p:cmAuthor id="2" name="Carl Mayes" initials="CM" lastIdx="45" clrIdx="1">
    <p:extLst>
      <p:ext uri="{19B8F6BF-5375-455C-9EA6-DF929625EA0E}">
        <p15:presenceInfo xmlns:p15="http://schemas.microsoft.com/office/powerpoint/2012/main" userId="S::cmayes@aicpa.org::eb40c952-05fa-4b33-9b6b-0aac64fb6081" providerId="AD"/>
      </p:ext>
    </p:extLst>
  </p:cmAuthor>
  <p:cmAuthor id="3" name="Julia Woislaw" initials="JW" lastIdx="305" clrIdx="2">
    <p:extLst>
      <p:ext uri="{19B8F6BF-5375-455C-9EA6-DF929625EA0E}">
        <p15:presenceInfo xmlns:p15="http://schemas.microsoft.com/office/powerpoint/2012/main" userId="S::jwoislaw@aicpa.org::7f9b03c8-803a-42a2-a39e-385abbce99f6" providerId="AD"/>
      </p:ext>
    </p:extLst>
  </p:cmAuthor>
  <p:cmAuthor id="4" name="Carey Blakeman" initials="CB" lastIdx="2" clrIdx="3">
    <p:extLst>
      <p:ext uri="{19B8F6BF-5375-455C-9EA6-DF929625EA0E}">
        <p15:presenceInfo xmlns:p15="http://schemas.microsoft.com/office/powerpoint/2012/main" userId="S::cblakeman@aicpa.org::367772d6-fefe-4126-be2a-6880f86d1f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46E"/>
    <a:srgbClr val="72246C"/>
    <a:srgbClr val="48A23F"/>
    <a:srgbClr val="41B6E6"/>
    <a:srgbClr val="FF9E16"/>
    <a:srgbClr val="B0B445"/>
    <a:srgbClr val="851749"/>
    <a:srgbClr val="67584B"/>
    <a:srgbClr val="559A4F"/>
    <a:srgbClr val="63C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8AD31-F682-4555-AFAD-626BFBFD44DE}" v="6" dt="2025-11-17T15:53:26.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76537" autoAdjust="0"/>
  </p:normalViewPr>
  <p:slideViewPr>
    <p:cSldViewPr snapToGrid="0">
      <p:cViewPr varScale="1">
        <p:scale>
          <a:sx n="71" d="100"/>
          <a:sy n="71" d="100"/>
        </p:scale>
        <p:origin x="438" y="330"/>
      </p:cViewPr>
      <p:guideLst>
        <p:guide orient="horz" pos="384"/>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commentAuthors" Target="commentAuthor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 Hunter" userId="66d22abc-ecfa-48a2-8747-70eb536224c8" providerId="ADAL" clId="{F546ED60-47DD-45B8-902F-7994BF7E9121}"/>
    <pc:docChg chg="delSld modSld">
      <pc:chgData name="Christin Hunter" userId="66d22abc-ecfa-48a2-8747-70eb536224c8" providerId="ADAL" clId="{F546ED60-47DD-45B8-902F-7994BF7E9121}" dt="2025-11-17T15:48:30.332" v="2" actId="6549"/>
      <pc:docMkLst>
        <pc:docMk/>
      </pc:docMkLst>
      <pc:sldChg chg="modNotesTx">
        <pc:chgData name="Christin Hunter" userId="66d22abc-ecfa-48a2-8747-70eb536224c8" providerId="ADAL" clId="{F546ED60-47DD-45B8-902F-7994BF7E9121}" dt="2025-11-17T15:48:30.332" v="2" actId="6549"/>
        <pc:sldMkLst>
          <pc:docMk/>
          <pc:sldMk cId="0" sldId="259"/>
        </pc:sldMkLst>
      </pc:sldChg>
      <pc:sldChg chg="del">
        <pc:chgData name="Christin Hunter" userId="66d22abc-ecfa-48a2-8747-70eb536224c8" providerId="ADAL" clId="{F546ED60-47DD-45B8-902F-7994BF7E9121}" dt="2025-11-17T15:47:56.972" v="0" actId="47"/>
        <pc:sldMkLst>
          <pc:docMk/>
          <pc:sldMk cId="3574088403" sldId="2147309011"/>
        </pc:sldMkLst>
      </pc:sldChg>
      <pc:sldChg chg="del">
        <pc:chgData name="Christin Hunter" userId="66d22abc-ecfa-48a2-8747-70eb536224c8" providerId="ADAL" clId="{F546ED60-47DD-45B8-902F-7994BF7E9121}" dt="2025-11-17T15:47:58.302" v="1" actId="47"/>
        <pc:sldMkLst>
          <pc:docMk/>
          <pc:sldMk cId="210295009" sldId="2147309022"/>
        </pc:sldMkLst>
      </pc:sldChg>
      <pc:sldMasterChg chg="delSldLayout">
        <pc:chgData name="Christin Hunter" userId="66d22abc-ecfa-48a2-8747-70eb536224c8" providerId="ADAL" clId="{F546ED60-47DD-45B8-902F-7994BF7E9121}" dt="2025-11-17T15:47:58.302" v="1" actId="47"/>
        <pc:sldMasterMkLst>
          <pc:docMk/>
          <pc:sldMasterMk cId="911249530" sldId="2147483660"/>
        </pc:sldMasterMkLst>
        <pc:sldLayoutChg chg="del">
          <pc:chgData name="Christin Hunter" userId="66d22abc-ecfa-48a2-8747-70eb536224c8" providerId="ADAL" clId="{F546ED60-47DD-45B8-902F-7994BF7E9121}" dt="2025-11-17T15:47:58.302" v="1" actId="47"/>
          <pc:sldLayoutMkLst>
            <pc:docMk/>
            <pc:sldMasterMk cId="911249530" sldId="2147483660"/>
            <pc:sldLayoutMk cId="113002766"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4431D27-D723-4F65-8696-48E13DA7AF59}" type="datetimeFigureOut">
              <a:rPr lang="en-US" smtClean="0"/>
              <a:t>11/17/2025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98CABE1-3678-4A90-84C8-3B81E1882E44}" type="slidenum">
              <a:rPr lang="en-US" smtClean="0"/>
              <a:t>‹#›</a:t>
            </a:fld>
            <a:endParaRPr lang="en-US"/>
          </a:p>
        </p:txBody>
      </p:sp>
    </p:spTree>
    <p:extLst>
      <p:ext uri="{BB962C8B-B14F-4D97-AF65-F5344CB8AC3E}">
        <p14:creationId xmlns:p14="http://schemas.microsoft.com/office/powerpoint/2010/main" val="296509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1</a:t>
            </a:fld>
            <a:endParaRPr lang="en-US"/>
          </a:p>
        </p:txBody>
      </p:sp>
    </p:spTree>
    <p:extLst>
      <p:ext uri="{BB962C8B-B14F-4D97-AF65-F5344CB8AC3E}">
        <p14:creationId xmlns:p14="http://schemas.microsoft.com/office/powerpoint/2010/main" val="278360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 to getting a CPA license.</a:t>
            </a:r>
          </a:p>
          <a:p>
            <a:endParaRPr lang="en-US" dirty="0"/>
          </a:p>
          <a:p>
            <a:r>
              <a:rPr lang="en-US" dirty="0"/>
              <a:t>Prestige &amp; respect</a:t>
            </a:r>
          </a:p>
          <a:p>
            <a:pPr marL="171450" indent="-171450">
              <a:buFontTx/>
              <a:buChar char="-"/>
            </a:pPr>
            <a:r>
              <a:rPr lang="en-US" dirty="0"/>
              <a:t>Because they have to go through the rigor</a:t>
            </a:r>
            <a:r>
              <a:rPr lang="en-US" baseline="0" dirty="0"/>
              <a:t> of sitting for the exam and abide by a set of ethics that other accountants aren’t held to, </a:t>
            </a:r>
            <a:r>
              <a:rPr lang="en-US" dirty="0"/>
              <a:t>CPAs</a:t>
            </a:r>
            <a:r>
              <a:rPr lang="en-US" baseline="0" dirty="0"/>
              <a:t> are widely respected.</a:t>
            </a:r>
            <a:endParaRPr lang="en-US" dirty="0"/>
          </a:p>
          <a:p>
            <a:endParaRPr lang="en-US" dirty="0"/>
          </a:p>
          <a:p>
            <a:r>
              <a:rPr lang="en-US" dirty="0"/>
              <a:t>Competitive edge</a:t>
            </a:r>
          </a:p>
          <a:p>
            <a:r>
              <a:rPr lang="en-US" dirty="0"/>
              <a:t>- Getting a CPA</a:t>
            </a:r>
            <a:r>
              <a:rPr lang="en-US" baseline="0" dirty="0"/>
              <a:t> license shows you’re committed to the profession, which gives you an advantage to moving into leadership roles in an organization.</a:t>
            </a:r>
            <a:endParaRPr lang="en-US" dirty="0"/>
          </a:p>
          <a:p>
            <a:endParaRPr lang="en-US" dirty="0"/>
          </a:p>
          <a:p>
            <a:r>
              <a:rPr lang="en-US" dirty="0"/>
              <a:t>Career security</a:t>
            </a:r>
          </a:p>
          <a:p>
            <a:r>
              <a:rPr lang="en-US" dirty="0"/>
              <a:t>- CPAs are always in demand, so there’s never</a:t>
            </a:r>
            <a:r>
              <a:rPr lang="en-US" baseline="0" dirty="0"/>
              <a:t> a lack of jobs.</a:t>
            </a:r>
            <a:endParaRPr lang="en-US" dirty="0"/>
          </a:p>
          <a:p>
            <a:endParaRPr lang="en-US" dirty="0"/>
          </a:p>
          <a:p>
            <a:r>
              <a:rPr lang="en-US" dirty="0"/>
              <a:t>Job satisfaction and variety</a:t>
            </a:r>
          </a:p>
          <a:p>
            <a:r>
              <a:rPr lang="en-US" dirty="0"/>
              <a:t>-</a:t>
            </a:r>
            <a:r>
              <a:rPr lang="en-US" baseline="0" dirty="0"/>
              <a:t> CPAs have a plethora of career paths to choose from, and have above-average flexibility and upward mobility.*</a:t>
            </a:r>
            <a:endParaRPr lang="en-US" dirty="0"/>
          </a:p>
          <a:p>
            <a:endParaRPr lang="en-US" dirty="0"/>
          </a:p>
          <a:p>
            <a:r>
              <a:rPr lang="en-US" dirty="0"/>
              <a:t>Income</a:t>
            </a:r>
            <a:r>
              <a:rPr lang="en-US" baseline="0" dirty="0"/>
              <a:t> potential</a:t>
            </a:r>
          </a:p>
          <a:p>
            <a:r>
              <a:rPr lang="en-US" baseline="0" dirty="0"/>
              <a:t>- As I mentioned earlier, on average, CPAs make 10-15% more than non-CPA accountants. </a:t>
            </a:r>
            <a:endParaRPr lang="en-US"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10</a:t>
            </a:fld>
            <a:endParaRPr lang="en-US"/>
          </a:p>
        </p:txBody>
      </p:sp>
    </p:spTree>
    <p:extLst>
      <p:ext uri="{BB962C8B-B14F-4D97-AF65-F5344CB8AC3E}">
        <p14:creationId xmlns:p14="http://schemas.microsoft.com/office/powerpoint/2010/main" val="187521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 to getting a CPA license.</a:t>
            </a:r>
          </a:p>
          <a:p>
            <a:endParaRPr lang="en-US" dirty="0"/>
          </a:p>
          <a:p>
            <a:r>
              <a:rPr lang="en-US" dirty="0"/>
              <a:t>Prestige &amp; respect</a:t>
            </a:r>
          </a:p>
          <a:p>
            <a:pPr marL="171450" indent="-171450">
              <a:buFontTx/>
              <a:buChar char="-"/>
            </a:pPr>
            <a:r>
              <a:rPr lang="en-US" dirty="0"/>
              <a:t>Because they have to go through the rigor</a:t>
            </a:r>
            <a:r>
              <a:rPr lang="en-US" baseline="0" dirty="0"/>
              <a:t> of sitting for the exam and abide by a set of ethics that other accountants aren’t held to, </a:t>
            </a:r>
            <a:r>
              <a:rPr lang="en-US" dirty="0"/>
              <a:t>CPAs</a:t>
            </a:r>
            <a:r>
              <a:rPr lang="en-US" baseline="0" dirty="0"/>
              <a:t> are widely respected.</a:t>
            </a:r>
            <a:endParaRPr lang="en-US" dirty="0"/>
          </a:p>
          <a:p>
            <a:endParaRPr lang="en-US" dirty="0"/>
          </a:p>
          <a:p>
            <a:r>
              <a:rPr lang="en-US" dirty="0"/>
              <a:t>Competitive edge</a:t>
            </a:r>
          </a:p>
          <a:p>
            <a:r>
              <a:rPr lang="en-US" dirty="0"/>
              <a:t>- Getting a CPA</a:t>
            </a:r>
            <a:r>
              <a:rPr lang="en-US" baseline="0" dirty="0"/>
              <a:t> license shows you’re committed to the profession, which gives you an advantage to moving into leadership roles in an organization.</a:t>
            </a:r>
            <a:endParaRPr lang="en-US" dirty="0"/>
          </a:p>
          <a:p>
            <a:endParaRPr lang="en-US" dirty="0"/>
          </a:p>
          <a:p>
            <a:r>
              <a:rPr lang="en-US" dirty="0"/>
              <a:t>Career security</a:t>
            </a:r>
          </a:p>
          <a:p>
            <a:r>
              <a:rPr lang="en-US" dirty="0"/>
              <a:t>- CPAs are always in demand, so there’s never</a:t>
            </a:r>
            <a:r>
              <a:rPr lang="en-US" baseline="0" dirty="0"/>
              <a:t> a lack of jobs.</a:t>
            </a:r>
            <a:endParaRPr lang="en-US" dirty="0"/>
          </a:p>
          <a:p>
            <a:endParaRPr lang="en-US" dirty="0"/>
          </a:p>
          <a:p>
            <a:r>
              <a:rPr lang="en-US" dirty="0"/>
              <a:t>Job satisfaction and variety</a:t>
            </a:r>
          </a:p>
          <a:p>
            <a:r>
              <a:rPr lang="en-US" dirty="0"/>
              <a:t>-</a:t>
            </a:r>
            <a:r>
              <a:rPr lang="en-US" baseline="0" dirty="0"/>
              <a:t> CPAs have a plethora of career paths to choose from, and have above-average flexibility and upward mobility.*</a:t>
            </a:r>
            <a:endParaRPr lang="en-US" dirty="0"/>
          </a:p>
          <a:p>
            <a:endParaRPr lang="en-US" dirty="0"/>
          </a:p>
          <a:p>
            <a:r>
              <a:rPr lang="en-US" dirty="0"/>
              <a:t>Income</a:t>
            </a:r>
            <a:r>
              <a:rPr lang="en-US" baseline="0" dirty="0"/>
              <a:t> potential</a:t>
            </a:r>
          </a:p>
          <a:p>
            <a:r>
              <a:rPr lang="en-US" baseline="0" dirty="0"/>
              <a:t>- As I mentioned earlier, on average, CPAs make 10-15% more than non-CPA accountants. </a:t>
            </a:r>
            <a:endParaRPr lang="en-US"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11</a:t>
            </a:fld>
            <a:endParaRPr lang="en-US"/>
          </a:p>
        </p:txBody>
      </p:sp>
    </p:spTree>
    <p:extLst>
      <p:ext uri="{BB962C8B-B14F-4D97-AF65-F5344CB8AC3E}">
        <p14:creationId xmlns:p14="http://schemas.microsoft.com/office/powerpoint/2010/main" val="2517411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 to getting a CPA license.</a:t>
            </a:r>
          </a:p>
          <a:p>
            <a:endParaRPr lang="en-US" dirty="0"/>
          </a:p>
          <a:p>
            <a:r>
              <a:rPr lang="en-US" dirty="0"/>
              <a:t>Prestige &amp; respect</a:t>
            </a:r>
          </a:p>
          <a:p>
            <a:pPr marL="171450" indent="-171450">
              <a:buFontTx/>
              <a:buChar char="-"/>
            </a:pPr>
            <a:r>
              <a:rPr lang="en-US" dirty="0"/>
              <a:t>Because they have to go through the rigor</a:t>
            </a:r>
            <a:r>
              <a:rPr lang="en-US" baseline="0" dirty="0"/>
              <a:t> of sitting for the exam and abide by a set of ethics that other accountants aren’t held to, </a:t>
            </a:r>
            <a:r>
              <a:rPr lang="en-US" dirty="0"/>
              <a:t>CPAs</a:t>
            </a:r>
            <a:r>
              <a:rPr lang="en-US" baseline="0" dirty="0"/>
              <a:t> are widely respected.</a:t>
            </a:r>
            <a:endParaRPr lang="en-US" dirty="0"/>
          </a:p>
          <a:p>
            <a:endParaRPr lang="en-US" dirty="0"/>
          </a:p>
          <a:p>
            <a:r>
              <a:rPr lang="en-US" dirty="0"/>
              <a:t>Competitive edge</a:t>
            </a:r>
          </a:p>
          <a:p>
            <a:r>
              <a:rPr lang="en-US" dirty="0"/>
              <a:t>- Getting a CPA</a:t>
            </a:r>
            <a:r>
              <a:rPr lang="en-US" baseline="0" dirty="0"/>
              <a:t> license shows you’re committed to the profession, which gives you an advantage to moving into leadership roles in an organization.</a:t>
            </a:r>
            <a:endParaRPr lang="en-US" dirty="0"/>
          </a:p>
          <a:p>
            <a:endParaRPr lang="en-US" dirty="0"/>
          </a:p>
          <a:p>
            <a:r>
              <a:rPr lang="en-US" dirty="0"/>
              <a:t>Career security</a:t>
            </a:r>
          </a:p>
          <a:p>
            <a:r>
              <a:rPr lang="en-US" dirty="0"/>
              <a:t>- CPAs are always in demand, so there’s never</a:t>
            </a:r>
            <a:r>
              <a:rPr lang="en-US" baseline="0" dirty="0"/>
              <a:t> a lack of jobs.</a:t>
            </a:r>
            <a:endParaRPr lang="en-US" dirty="0"/>
          </a:p>
          <a:p>
            <a:endParaRPr lang="en-US" dirty="0"/>
          </a:p>
          <a:p>
            <a:r>
              <a:rPr lang="en-US" dirty="0"/>
              <a:t>Job satisfaction and variety</a:t>
            </a:r>
          </a:p>
          <a:p>
            <a:r>
              <a:rPr lang="en-US" dirty="0"/>
              <a:t>-</a:t>
            </a:r>
            <a:r>
              <a:rPr lang="en-US" baseline="0" dirty="0"/>
              <a:t> CPAs have a plethora of career paths to choose from, and have above-average flexibility and upward mobility.*</a:t>
            </a:r>
            <a:endParaRPr lang="en-US" dirty="0"/>
          </a:p>
          <a:p>
            <a:endParaRPr lang="en-US" dirty="0"/>
          </a:p>
          <a:p>
            <a:r>
              <a:rPr lang="en-US" dirty="0"/>
              <a:t>Income</a:t>
            </a:r>
            <a:r>
              <a:rPr lang="en-US" baseline="0" dirty="0"/>
              <a:t> potential</a:t>
            </a:r>
          </a:p>
          <a:p>
            <a:r>
              <a:rPr lang="en-US" baseline="0" dirty="0"/>
              <a:t>- As I mentioned earlier, on average, CPAs make 10-15% more than non-CPA accountants. </a:t>
            </a:r>
            <a:endParaRPr lang="en-US"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12</a:t>
            </a:fld>
            <a:endParaRPr lang="en-US"/>
          </a:p>
        </p:txBody>
      </p:sp>
    </p:spTree>
    <p:extLst>
      <p:ext uri="{BB962C8B-B14F-4D97-AF65-F5344CB8AC3E}">
        <p14:creationId xmlns:p14="http://schemas.microsoft.com/office/powerpoint/2010/main" val="365702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 Why CPA? </a:t>
            </a:r>
          </a:p>
          <a:p>
            <a:endParaRPr lang="en-US" dirty="0"/>
          </a:p>
          <a:p>
            <a:pPr marL="171450" indent="-171450">
              <a:buFont typeface="Arial" panose="020B0604020202020204" pitchFamily="34" charset="0"/>
              <a:buChar char="•"/>
            </a:pPr>
            <a:r>
              <a:rPr lang="en-US" dirty="0"/>
              <a:t>CPAs are in high demand and are in a unique position to help individuals, communities, groups, and companies with their financial, accounting, and business challenges to further the public good by protecting the public interest.</a:t>
            </a:r>
          </a:p>
          <a:p>
            <a:pPr marL="171450" indent="-171450">
              <a:buFont typeface="Arial" panose="020B0604020202020204" pitchFamily="34" charset="0"/>
              <a:buChar char="•"/>
            </a:pPr>
            <a:r>
              <a:rPr lang="en-US" dirty="0"/>
              <a:t>The profession and the role and responsibilities of the CPA are changing, opening new doors. The reality is far from the stereotype of the CPA sitting at a desk all day working alone.</a:t>
            </a:r>
          </a:p>
          <a:p>
            <a:pPr marL="171450" indent="-171450">
              <a:buFont typeface="Arial" panose="020B0604020202020204" pitchFamily="34" charset="0"/>
              <a:buChar char="•"/>
            </a:pPr>
            <a:r>
              <a:rPr lang="en-US" dirty="0"/>
              <a:t>Today’s CPAs are taking on more responsibilities earlier in their careers. </a:t>
            </a:r>
          </a:p>
          <a:p>
            <a:pPr marL="171450" indent="-171450">
              <a:buFont typeface="Arial" panose="020B0604020202020204" pitchFamily="34" charset="0"/>
              <a:buChar char="•"/>
            </a:pPr>
            <a:r>
              <a:rPr lang="en-US" dirty="0"/>
              <a:t>Manual tasks once handled by the newly licensed CPA are becoming automated or outsourced, leaving room for new CPAs to take part in the higher-valued work earlier than in the past – work such as consulting, data analysis or personal financial planning.</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Prestige and respect &amp; Competitive edge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Earning the CPA license takes dedication and hard work and elevates and sets a CPA apart from others in the accounting and finance profession. </a:t>
            </a:r>
          </a:p>
          <a:p>
            <a:pPr marL="171450" indent="-171450">
              <a:buFont typeface="Arial" panose="020B0604020202020204" pitchFamily="34" charset="0"/>
              <a:buChar char="•"/>
            </a:pPr>
            <a:r>
              <a:rPr lang="en-US" dirty="0"/>
              <a:t>A CPA is recognized globally not only as someone with specialized accounting expertise, but also for the tenacity and dedication it takes to earn the CPA, traits organizations admire and often look for when hiring or promoting.</a:t>
            </a:r>
          </a:p>
          <a:p>
            <a:pPr marL="171450" indent="-171450">
              <a:buFont typeface="Arial" panose="020B0604020202020204" pitchFamily="34" charset="0"/>
              <a:buChar char="•"/>
            </a:pPr>
            <a:r>
              <a:rPr lang="en-US" dirty="0"/>
              <a:t>A CPA is a trusted advisor to individuals, businesses, and other organizations, helping each achieve their financial dreams and goals.</a:t>
            </a:r>
          </a:p>
          <a:p>
            <a:pPr marL="171450" indent="-171450">
              <a:buFont typeface="Arial" panose="020B0604020202020204" pitchFamily="34" charset="0"/>
              <a:buChar char="•"/>
            </a:pPr>
            <a:r>
              <a:rPr lang="en-US" dirty="0"/>
              <a:t>Whether advising businesses on multi-million-dollar acquisitions, auditing companies’ 401K plans, or helping people invest for retirement, a CPA’s adherence to a strict code of ethics along with accounting and finance expertise allows the public to put their trust in CPAs.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Career security </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0" dirty="0"/>
              <a:t>By completing a Bachelor and/or Master’s degree consisting of at least 150 credits, passing a rigorous, respected CPA Exam, bound by the ethics of licensure, and exuding the skills and traits that it requires to become CPA, the CPA often becomes the most desired candidate for a job opportunity.</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Job satisfaction and variety</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0" dirty="0"/>
              <a:t>The CPA license offers career paths into some of today’s hottest, most desirable careers like personal financial planning, data analytics, IT risks, controls and governance, emerging technologies, cybersecurity, financial forensics, auditing of organizations’ Environmental, Social and Governance (ESG) initiatives -- just to name a few.</a:t>
            </a:r>
          </a:p>
          <a:p>
            <a:pPr marL="171450" indent="-171450">
              <a:buFont typeface="Arial" panose="020B0604020202020204" pitchFamily="34" charset="0"/>
              <a:buChar char="•"/>
            </a:pPr>
            <a:r>
              <a:rPr lang="en-US" b="0" dirty="0"/>
              <a:t>CPAs with entrepreneurial aspirations frequently start their own businesses. Speaking “the language of business” gives CPAs a major advantage when it comes to business. CPAs can objectively evaluate the business idea, develop a business plan, establish the business structure, and more.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13</a:t>
            </a:fld>
            <a:endParaRPr lang="en-US"/>
          </a:p>
        </p:txBody>
      </p:sp>
    </p:spTree>
    <p:extLst>
      <p:ext uri="{BB962C8B-B14F-4D97-AF65-F5344CB8AC3E}">
        <p14:creationId xmlns:p14="http://schemas.microsoft.com/office/powerpoint/2010/main" val="427885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CABE1-3678-4A90-84C8-3B81E1882E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53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I wanted to share with you some information around the pathways to becoming a CPA, so that you’re aware and can choose your path appropriately. </a:t>
            </a:r>
          </a:p>
          <a:p>
            <a:pPr marL="0" indent="0">
              <a:buFont typeface="Arial" panose="020B0604020202020204" pitchFamily="34" charset="0"/>
              <a:buNone/>
            </a:pPr>
            <a:r>
              <a:rPr lang="en-US" sz="1200" b="0" kern="1200" dirty="0">
                <a:solidFill>
                  <a:schemeClr val="tx1"/>
                </a:solidFill>
                <a:effectLst/>
                <a:latin typeface="+mn-lt"/>
                <a:ea typeface="+mn-ea"/>
                <a:cs typeface="+mn-cs"/>
              </a:rPr>
              <a:t>I’ll cover at a high level the pathways.</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There are now </a:t>
            </a:r>
            <a:r>
              <a:rPr lang="en-US" sz="1200" b="0" i="1" kern="1200" dirty="0">
                <a:solidFill>
                  <a:schemeClr val="tx1"/>
                </a:solidFill>
                <a:effectLst/>
                <a:latin typeface="+mn-lt"/>
                <a:ea typeface="+mn-ea"/>
                <a:cs typeface="+mn-cs"/>
              </a:rPr>
              <a:t>three</a:t>
            </a:r>
            <a:r>
              <a:rPr lang="en-US" sz="1200" b="0" kern="1200" dirty="0">
                <a:solidFill>
                  <a:schemeClr val="tx1"/>
                </a:solidFill>
                <a:effectLst/>
                <a:latin typeface="+mn-lt"/>
                <a:ea typeface="+mn-ea"/>
                <a:cs typeface="+mn-cs"/>
              </a:rPr>
              <a:t> paths to CPA licensure—each built around education, experience, and the exam.</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These changes are meant to address the challenges around the time and cost of education. Each path maintains the quality and trust associated with being a CPA.</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new path adds flexibility: If you’ve completed a bachelor’s degree and gain two years of experience under a CPA, you can still pursue licensure in participating states.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About 20 states have adopted the bachelors path, and others are actively considering it. So it’s important to check your state’s rules.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If you’re unsure which path fits your goals and timeline, the following slides offer some factors to consider within each pathway.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819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First is </a:t>
            </a:r>
            <a:r>
              <a:rPr lang="en-US" b="1" dirty="0"/>
              <a:t>state availability</a:t>
            </a:r>
            <a:r>
              <a:rPr lang="en-US" dirty="0"/>
              <a:t>. Not all states have adopted the bachelor’s pathway, so it’s important to know the licensure requirements in your state. I’ll be sharing a link shortly where you can stay up-to-date. </a:t>
            </a:r>
          </a:p>
          <a:p>
            <a:endParaRPr lang="en-US" dirty="0"/>
          </a:p>
          <a:p>
            <a:r>
              <a:rPr lang="en-US" dirty="0"/>
              <a:t>The next thing to consider would be your </a:t>
            </a:r>
            <a:r>
              <a:rPr lang="en-US" b="1" dirty="0"/>
              <a:t>learning style</a:t>
            </a:r>
            <a:r>
              <a:rPr lang="en-US" dirty="0"/>
              <a:t>. Do you prefer academic study, or more on-the-job learning? And would you prefer sitting for the CPA Exam during school or while working?</a:t>
            </a:r>
          </a:p>
          <a:p>
            <a:endParaRPr lang="en-US" dirty="0"/>
          </a:p>
          <a:p>
            <a:r>
              <a:rPr lang="en-US" dirty="0"/>
              <a:t>Next is </a:t>
            </a:r>
            <a:r>
              <a:rPr lang="en-US" b="1" dirty="0"/>
              <a:t>timeline and cost</a:t>
            </a:r>
            <a:r>
              <a:rPr lang="en-US" dirty="0"/>
              <a:t>. Do you want to start earning sooner or invest in more formal education first that may be a competitive edge for some roles?</a:t>
            </a:r>
          </a:p>
          <a:p>
            <a:endParaRPr lang="en-US" dirty="0"/>
          </a:p>
          <a:p>
            <a:r>
              <a:rPr lang="en-US" dirty="0"/>
              <a:t>Lastly, you’ll want to consider your </a:t>
            </a:r>
            <a:r>
              <a:rPr lang="en-US" b="1" dirty="0"/>
              <a:t>career goals</a:t>
            </a:r>
            <a:r>
              <a:rPr lang="en-US" dirty="0"/>
              <a:t>. Are you targeting firms, industries, or roles that value advanced degrees?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6522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These next 3 slides offer additional considerations for each of the paths.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369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**NOTE TO PRESENTER** Update this slide with the most recent map found on NASBA’s website.</a:t>
            </a:r>
          </a:p>
          <a:p>
            <a:endParaRPr lang="en-US" dirty="0"/>
          </a:p>
          <a:p>
            <a:r>
              <a:rPr lang="en-US" dirty="0"/>
              <a:t>NASBA is the National Association of State Boards of Accountancy. CPA licenses are issued by the State Boards, so NASBA is your resource to stay up-to-date on which states have signed new licensure pathways into law. This map shows the states that have made updates, but this is frequently changing so I recommend you check back often.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25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take to be a CPA? While exact requirements vary by state, essentially all candidates need…</a:t>
            </a:r>
          </a:p>
          <a:p>
            <a:endParaRPr lang="en-US" dirty="0"/>
          </a:p>
          <a:p>
            <a:r>
              <a:rPr lang="en-US" dirty="0"/>
              <a:t>The 4 E’s:</a:t>
            </a:r>
          </a:p>
          <a:p>
            <a:pPr marL="174296" indent="-174296">
              <a:buFont typeface="Arial" panose="020B0604020202020204" pitchFamily="34" charset="0"/>
              <a:buChar char="•"/>
            </a:pPr>
            <a:r>
              <a:rPr lang="en-US" dirty="0"/>
              <a:t>Education </a:t>
            </a:r>
          </a:p>
          <a:p>
            <a:pPr marL="174296" indent="-174296">
              <a:buFont typeface="Arial" panose="020B0604020202020204" pitchFamily="34" charset="0"/>
              <a:buChar char="•"/>
            </a:pPr>
            <a:r>
              <a:rPr lang="en-US" dirty="0"/>
              <a:t>Experience </a:t>
            </a:r>
          </a:p>
          <a:p>
            <a:pPr marL="174296" indent="-174296">
              <a:buFont typeface="Arial" panose="020B0604020202020204" pitchFamily="34" charset="0"/>
              <a:buChar char="•"/>
            </a:pPr>
            <a:r>
              <a:rPr lang="en-US" dirty="0"/>
              <a:t>Ethics (some states do not require this)</a:t>
            </a:r>
          </a:p>
          <a:p>
            <a:pPr marL="174296" marR="0" lvl="0" indent="-1742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Examination (passing 3 core sections and 1 discipline section)</a:t>
            </a:r>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21</a:t>
            </a:fld>
            <a:endParaRPr lang="en-US"/>
          </a:p>
        </p:txBody>
      </p:sp>
    </p:spTree>
    <p:extLst>
      <p:ext uri="{BB962C8B-B14F-4D97-AF65-F5344CB8AC3E}">
        <p14:creationId xmlns:p14="http://schemas.microsoft.com/office/powerpoint/2010/main" val="405420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1" name="Google Shape;399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As an accounting major, what you see here won’t come as a surprise to you. By now you understand the role technology and data play in the accounting profession, and you have heard how accounts play a pivotal role in fields such as Cybersecurity, Forensics and Robotic Process Automation.</a:t>
            </a:r>
            <a:endParaRPr dirty="0"/>
          </a:p>
        </p:txBody>
      </p:sp>
      <p:sp>
        <p:nvSpPr>
          <p:cNvPr id="3992" name="Google Shape;3992;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57894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you can’t become a CPA without passing the exam, let’s talk a little more</a:t>
            </a:r>
            <a:r>
              <a:rPr lang="en-US" baseline="0" dirty="0"/>
              <a:t> about what you need to be ready to pass.</a:t>
            </a:r>
            <a:endParaRPr lang="en-US" dirty="0"/>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22</a:t>
            </a:fld>
            <a:endParaRPr lang="en-US"/>
          </a:p>
        </p:txBody>
      </p:sp>
    </p:spTree>
    <p:extLst>
      <p:ext uri="{BB962C8B-B14F-4D97-AF65-F5344CB8AC3E}">
        <p14:creationId xmlns:p14="http://schemas.microsoft.com/office/powerpoint/2010/main" val="3439182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a:t>
            </a:r>
            <a:r>
              <a:rPr lang="en-US" b="1" baseline="0" dirty="0"/>
              <a:t>AICPA</a:t>
            </a:r>
            <a:r>
              <a:rPr lang="en-US" baseline="0" dirty="0"/>
              <a:t> </a:t>
            </a:r>
            <a:r>
              <a:rPr lang="en-US" sz="1200" dirty="0">
                <a:cs typeface="Arial" pitchFamily="34" charset="0"/>
              </a:rPr>
              <a:t>is responsible for the development and scoring of the CPA Exam. We have extensive resources on our website (http://www.thiswaytocpa.com/)  and have your back now and throughout your career.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Arial" pitchFamily="34" charset="0"/>
              </a:rPr>
              <a:t>NASBA</a:t>
            </a:r>
            <a:r>
              <a:rPr lang="en-US" sz="1200" baseline="0" dirty="0">
                <a:cs typeface="Arial" pitchFamily="34" charset="0"/>
              </a:rPr>
              <a:t> </a:t>
            </a:r>
            <a:r>
              <a:rPr lang="en-US" sz="1200" dirty="0">
                <a:cs typeface="Arial" pitchFamily="34" charset="0"/>
              </a:rPr>
              <a:t>the association for boards of accountancy, provides additional services on its own and through its subsidiary, CPAES (</a:t>
            </a:r>
            <a:r>
              <a:rPr lang="en-US" sz="1200" dirty="0"/>
              <a:t>CPA Examination Services)</a:t>
            </a:r>
            <a:r>
              <a:rPr lang="en-US" sz="1200" dirty="0">
                <a:cs typeface="Arial" pitchFamily="34" charset="0"/>
              </a:rPr>
              <a:t>. They are your go-to resource for specific requirements in the 55 U.S. </a:t>
            </a:r>
            <a:r>
              <a:rPr lang="en-US" sz="1200">
                <a:cs typeface="Arial" pitchFamily="34" charset="0"/>
              </a:rPr>
              <a:t>accounting jurisdictions.</a:t>
            </a:r>
            <a:endParaRPr lang="en-US" sz="1200"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cs typeface="Arial" pitchFamily="34" charset="0"/>
              </a:rPr>
              <a:t>Prometric</a:t>
            </a:r>
            <a:r>
              <a:rPr lang="en-US" sz="1200" b="1" baseline="0" dirty="0">
                <a:cs typeface="Arial" pitchFamily="34" charset="0"/>
              </a:rPr>
              <a:t> Test Center</a:t>
            </a:r>
            <a:r>
              <a:rPr lang="en-US" sz="1200" baseline="0" dirty="0">
                <a:cs typeface="Arial" pitchFamily="34" charset="0"/>
              </a:rPr>
              <a:t> </a:t>
            </a:r>
            <a:r>
              <a:rPr lang="en-US" sz="1200" dirty="0">
                <a:cs typeface="Arial" pitchFamily="34" charset="0"/>
              </a:rPr>
              <a:t>is responsible for the delivery of the exam to approved test centers, scheduling test appointments, test administration </a:t>
            </a:r>
            <a:br>
              <a:rPr lang="en-US" sz="1200" dirty="0">
                <a:cs typeface="Arial" pitchFamily="34" charset="0"/>
              </a:rPr>
            </a:br>
            <a:r>
              <a:rPr lang="en-US" sz="1200" dirty="0">
                <a:cs typeface="Arial" pitchFamily="34" charset="0"/>
              </a:rPr>
              <a:t>and the return of results to the AICPA for scoring.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cs typeface="Arial" pitchFamily="34" charset="0"/>
              </a:rPr>
              <a:t>State Boards </a:t>
            </a:r>
            <a:r>
              <a:rPr lang="en-US" sz="1200" dirty="0">
                <a:cs typeface="Arial" pitchFamily="34" charset="0"/>
              </a:rPr>
              <a:t>are the licensing bodies; the exam helps them meet their regulatory responsibilities.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23</a:t>
            </a:fld>
            <a:endParaRPr lang="en-US"/>
          </a:p>
        </p:txBody>
      </p:sp>
    </p:spTree>
    <p:extLst>
      <p:ext uri="{BB962C8B-B14F-4D97-AF65-F5344CB8AC3E}">
        <p14:creationId xmlns:p14="http://schemas.microsoft.com/office/powerpoint/2010/main" val="1897321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Candidates are tested at the 1 – 2-year level.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Exam is16 hours, and there are no new experience requirements to sit for the Exam.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Candidates are still required to pass a total of 4 exam sections, and those exam sections could be taken in any order.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means, if I’m taking REG, I could follow that up with the tax discipline before I pass the rest of the core.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no separate time limits to pass the core and the discipline – candidates would have one set amount of time to pass.</a:t>
            </a:r>
          </a:p>
        </p:txBody>
      </p:sp>
      <p:sp>
        <p:nvSpPr>
          <p:cNvPr id="4" name="Slide Number Placeholder 3"/>
          <p:cNvSpPr>
            <a:spLocks noGrp="1"/>
          </p:cNvSpPr>
          <p:nvPr>
            <p:ph type="sldNum" sz="quarter" idx="5"/>
          </p:nvPr>
        </p:nvSpPr>
        <p:spPr/>
        <p:txBody>
          <a:bodyPr/>
          <a:lstStyle/>
          <a:p>
            <a:fld id="{498CABE1-3678-4A90-84C8-3B81E1882E44}" type="slidenum">
              <a:rPr lang="en-US" smtClean="0"/>
              <a:t>24</a:t>
            </a:fld>
            <a:endParaRPr lang="en-US"/>
          </a:p>
        </p:txBody>
      </p:sp>
    </p:spTree>
    <p:extLst>
      <p:ext uri="{BB962C8B-B14F-4D97-AF65-F5344CB8AC3E}">
        <p14:creationId xmlns:p14="http://schemas.microsoft.com/office/powerpoint/2010/main" val="270431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cs typeface="+mn-cs"/>
              </a:rPr>
              <a:t>BAR will assess knowledge and skills a newly licensed CPA must demonstrate with respect to analyzing financial statements and financial information (including the use of data); select technical accounting and reporting requirements applicable to for-profit business entities (e.g. stock compensation, business combinations, derivatives) and higher order skills related to revenue recognition and lease accounting, and state and local government accounting and reporting requirements. </a:t>
            </a:r>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26</a:t>
            </a:fld>
            <a:endParaRPr lang="en-US"/>
          </a:p>
        </p:txBody>
      </p:sp>
    </p:spTree>
    <p:extLst>
      <p:ext uri="{BB962C8B-B14F-4D97-AF65-F5344CB8AC3E}">
        <p14:creationId xmlns:p14="http://schemas.microsoft.com/office/powerpoint/2010/main" val="1289349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n-lt"/>
              <a:cs typeface="+mn-cs"/>
            </a:endParaRPr>
          </a:p>
        </p:txBody>
      </p:sp>
      <p:sp>
        <p:nvSpPr>
          <p:cNvPr id="4" name="Slide Number Placeholder 3"/>
          <p:cNvSpPr>
            <a:spLocks noGrp="1"/>
          </p:cNvSpPr>
          <p:nvPr>
            <p:ph type="sldNum" sz="quarter" idx="5"/>
          </p:nvPr>
        </p:nvSpPr>
        <p:spPr/>
        <p:txBody>
          <a:bodyPr/>
          <a:lstStyle/>
          <a:p>
            <a:fld id="{A3F9647A-3E31-3A41-A4E9-ABE8D6F99CD0}" type="slidenum">
              <a:rPr lang="en-US" smtClean="0"/>
              <a:t>27</a:t>
            </a:fld>
            <a:endParaRPr lang="en-US"/>
          </a:p>
        </p:txBody>
      </p:sp>
    </p:spTree>
    <p:extLst>
      <p:ext uri="{BB962C8B-B14F-4D97-AF65-F5344CB8AC3E}">
        <p14:creationId xmlns:p14="http://schemas.microsoft.com/office/powerpoint/2010/main" val="2763405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mn-cs"/>
              </a:rPr>
              <a:t>ISC</a:t>
            </a:r>
            <a:r>
              <a:rPr lang="en-US" sz="1200" dirty="0">
                <a:solidFill>
                  <a:schemeClr val="bg1"/>
                </a:solidFill>
                <a:latin typeface="+mn-lt"/>
                <a:cs typeface="+mn-cs"/>
              </a:rPr>
              <a:t> will assess knowledge and skills a newly licensed CPA must demonstrate with respect to IT audit and advisory services, including SOC engagements, data management, including data collection, storage, and usage throughout the data life cycle. </a:t>
            </a:r>
          </a:p>
        </p:txBody>
      </p:sp>
      <p:sp>
        <p:nvSpPr>
          <p:cNvPr id="4" name="Slide Number Placeholder 3"/>
          <p:cNvSpPr>
            <a:spLocks noGrp="1"/>
          </p:cNvSpPr>
          <p:nvPr>
            <p:ph type="sldNum" sz="quarter" idx="5"/>
          </p:nvPr>
        </p:nvSpPr>
        <p:spPr/>
        <p:txBody>
          <a:bodyPr/>
          <a:lstStyle/>
          <a:p>
            <a:fld id="{498CABE1-3678-4A90-84C8-3B81E1882E44}" type="slidenum">
              <a:rPr lang="en-US" smtClean="0"/>
              <a:t>28</a:t>
            </a:fld>
            <a:endParaRPr lang="en-US"/>
          </a:p>
        </p:txBody>
      </p:sp>
    </p:spTree>
    <p:extLst>
      <p:ext uri="{BB962C8B-B14F-4D97-AF65-F5344CB8AC3E}">
        <p14:creationId xmlns:p14="http://schemas.microsoft.com/office/powerpoint/2010/main" val="1105790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9" marR="0" lvl="0" indent="0" algn="l" defTabSz="914400" rtl="0" eaLnBrk="1" fontAlgn="auto" latinLnBrk="0" hangingPunct="1">
              <a:lnSpc>
                <a:spcPct val="50000"/>
              </a:lnSpc>
              <a:spcBef>
                <a:spcPts val="600"/>
              </a:spcBef>
              <a:spcAft>
                <a:spcPts val="600"/>
              </a:spcAft>
              <a:buClrTx/>
              <a:buSzTx/>
              <a:buFontTx/>
              <a:buNone/>
              <a:tabLst/>
              <a:defRPr/>
            </a:pPr>
            <a:endParaRPr lang="en-US" sz="1200" dirty="0">
              <a:solidFill>
                <a:schemeClr val="bg1"/>
              </a:solidFill>
              <a:latin typeface="+mn-lt"/>
              <a:cs typeface="+mn-cs"/>
            </a:endParaRPr>
          </a:p>
        </p:txBody>
      </p:sp>
      <p:sp>
        <p:nvSpPr>
          <p:cNvPr id="4" name="Slide Number Placeholder 3"/>
          <p:cNvSpPr>
            <a:spLocks noGrp="1"/>
          </p:cNvSpPr>
          <p:nvPr>
            <p:ph type="sldNum" sz="quarter" idx="5"/>
          </p:nvPr>
        </p:nvSpPr>
        <p:spPr/>
        <p:txBody>
          <a:bodyPr/>
          <a:lstStyle/>
          <a:p>
            <a:fld id="{A3F9647A-3E31-3A41-A4E9-ABE8D6F99CD0}" type="slidenum">
              <a:rPr lang="en-US" smtClean="0"/>
              <a:t>29</a:t>
            </a:fld>
            <a:endParaRPr lang="en-US"/>
          </a:p>
        </p:txBody>
      </p:sp>
    </p:spTree>
    <p:extLst>
      <p:ext uri="{BB962C8B-B14F-4D97-AF65-F5344CB8AC3E}">
        <p14:creationId xmlns:p14="http://schemas.microsoft.com/office/powerpoint/2010/main" val="3888917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mn-cs"/>
              </a:rPr>
              <a:t>TCP will assess knowledge and skills a newly licensed CPA must demonstrate with respect to U.S. federal tax compliance for individuals and entities with a focus on nonroutine and higher complexity transactions, U.S. federal tax planning for individuals and entities, and personal financial planning.</a:t>
            </a:r>
          </a:p>
        </p:txBody>
      </p:sp>
      <p:sp>
        <p:nvSpPr>
          <p:cNvPr id="4" name="Slide Number Placeholder 3"/>
          <p:cNvSpPr>
            <a:spLocks noGrp="1"/>
          </p:cNvSpPr>
          <p:nvPr>
            <p:ph type="sldNum" sz="quarter" idx="5"/>
          </p:nvPr>
        </p:nvSpPr>
        <p:spPr/>
        <p:txBody>
          <a:bodyPr/>
          <a:lstStyle/>
          <a:p>
            <a:fld id="{498CABE1-3678-4A90-84C8-3B81E1882E44}" type="slidenum">
              <a:rPr lang="en-US" smtClean="0"/>
              <a:t>30</a:t>
            </a:fld>
            <a:endParaRPr lang="en-US"/>
          </a:p>
        </p:txBody>
      </p:sp>
    </p:spTree>
    <p:extLst>
      <p:ext uri="{BB962C8B-B14F-4D97-AF65-F5344CB8AC3E}">
        <p14:creationId xmlns:p14="http://schemas.microsoft.com/office/powerpoint/2010/main" val="742977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852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52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also probably know what a CPA is and have wondered if this is something you would like to pursue.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CABE1-3678-4A90-84C8-3B81E1882E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83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0AFEA-D120-DF8B-EDA1-037E9CFFF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43C0E-56F8-0B10-2F3D-E9248C9EC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851E3-31DE-49BC-017F-78F694B14E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7D3115-426A-4A84-A8C4-FECAB13320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771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0" dirty="0"/>
              <a:t>Introduction – Overall</a:t>
            </a:r>
          </a:p>
          <a:p>
            <a:pPr defTabSz="924733">
              <a:defRPr/>
            </a:pPr>
            <a:endParaRPr lang="en-US" b="0" dirty="0"/>
          </a:p>
          <a:p>
            <a:pPr defTabSz="924733">
              <a:defRPr/>
            </a:pPr>
            <a:r>
              <a:rPr lang="en-US" b="0" dirty="0"/>
              <a:t>Sections Introduction – generally what is covered, including content allocation</a:t>
            </a:r>
          </a:p>
          <a:p>
            <a:pPr defTabSz="924733">
              <a:defRPr/>
            </a:pPr>
            <a:r>
              <a:rPr lang="en-US" b="0" dirty="0"/>
              <a:t>Overview of what is assessed in each of the Content Areas</a:t>
            </a:r>
          </a:p>
          <a:p>
            <a:pPr defTabSz="924733">
              <a:defRPr/>
            </a:pPr>
            <a:r>
              <a:rPr lang="en-US" b="0" dirty="0"/>
              <a:t>Section assumptions, AUD … reminder to focus on entity type and engagement type</a:t>
            </a:r>
          </a:p>
          <a:p>
            <a:pPr defTabSz="924733">
              <a:defRPr/>
            </a:pPr>
            <a:r>
              <a:rPr lang="en-US" b="0" dirty="0"/>
              <a:t>	Audits of issuer or </a:t>
            </a:r>
            <a:r>
              <a:rPr lang="en-US" b="0" dirty="0" err="1"/>
              <a:t>nonissuer</a:t>
            </a:r>
            <a:endParaRPr lang="en-US" b="0" dirty="0"/>
          </a:p>
          <a:p>
            <a:pPr defTabSz="924733">
              <a:defRPr/>
            </a:pPr>
            <a:r>
              <a:rPr lang="en-US" b="0" dirty="0"/>
              <a:t>	Reviews</a:t>
            </a:r>
          </a:p>
          <a:p>
            <a:pPr defTabSz="924733">
              <a:defRPr/>
            </a:pPr>
            <a:r>
              <a:rPr lang="en-US" b="0" dirty="0"/>
              <a:t>	Interim reviews</a:t>
            </a:r>
          </a:p>
          <a:p>
            <a:pPr defTabSz="924733">
              <a:defRPr/>
            </a:pPr>
            <a:r>
              <a:rPr lang="en-US" b="0" dirty="0"/>
              <a:t>	Compilation engagement</a:t>
            </a:r>
          </a:p>
          <a:p>
            <a:pPr defTabSz="924733">
              <a:defRPr/>
            </a:pPr>
            <a:r>
              <a:rPr lang="en-US" b="0" dirty="0"/>
              <a:t>	Auditor, accountant or practitioner</a:t>
            </a:r>
          </a:p>
          <a:p>
            <a:pPr defTabSz="924733">
              <a:defRPr/>
            </a:pPr>
            <a:r>
              <a:rPr lang="en-US" b="0" dirty="0"/>
              <a:t>Discussion of skills and generally where assessed</a:t>
            </a:r>
          </a:p>
          <a:p>
            <a:pPr defTabSz="924733">
              <a:defRPr/>
            </a:pPr>
            <a:r>
              <a:rPr lang="en-US" b="0" dirty="0"/>
              <a:t>Reference materials, e.g., (list is not all inclusive)</a:t>
            </a:r>
          </a:p>
          <a:p>
            <a:pPr defTabSz="924733">
              <a:defRPr/>
            </a:pPr>
            <a:r>
              <a:rPr lang="en-US" b="0" dirty="0"/>
              <a:t>	AICPA Statements on Auditing Standards</a:t>
            </a:r>
          </a:p>
          <a:p>
            <a:pPr defTabSz="924733">
              <a:defRPr/>
            </a:pPr>
            <a:r>
              <a:rPr lang="en-US" b="0" dirty="0"/>
              <a:t>	PCAOB Auditing Standards</a:t>
            </a:r>
          </a:p>
          <a:p>
            <a:pPr defTabSz="924733">
              <a:defRPr/>
            </a:pPr>
            <a:r>
              <a:rPr lang="en-US" b="0" dirty="0"/>
              <a:t>	AICPA Statements of Standards for Accounting and Review Services</a:t>
            </a:r>
          </a:p>
          <a:p>
            <a:pPr defTabSz="924733">
              <a:defRPr/>
            </a:pPr>
            <a:r>
              <a:rPr lang="en-US" b="0" dirty="0"/>
              <a:t>	AICPA Statements of Standards for Attestation Engagements</a:t>
            </a:r>
          </a:p>
          <a:p>
            <a:pPr defTabSz="924733">
              <a:defRPr/>
            </a:pPr>
            <a:r>
              <a:rPr lang="en-US" b="0" dirty="0"/>
              <a:t>	AICPA Code of Professional Conduct</a:t>
            </a:r>
          </a:p>
          <a:p>
            <a:pPr defTabSz="924733">
              <a:defRPr/>
            </a:pPr>
            <a:r>
              <a:rPr lang="en-US" b="0" dirty="0"/>
              <a:t>Summary blueprint – Content and skill allocations (effectively the next slide)</a:t>
            </a:r>
          </a:p>
          <a:p>
            <a:pPr defTabSz="924733">
              <a:defRPr/>
            </a:pPr>
            <a:r>
              <a:rPr lang="en-US" b="0" dirty="0"/>
              <a:t>Detail blueprints – this provides the essence of what can be assessed – Tasks are representative.  Skill is the result of the task statement</a:t>
            </a:r>
          </a:p>
        </p:txBody>
      </p:sp>
      <p:sp>
        <p:nvSpPr>
          <p:cNvPr id="4" name="Slide Number Placeholder 3"/>
          <p:cNvSpPr>
            <a:spLocks noGrp="1"/>
          </p:cNvSpPr>
          <p:nvPr>
            <p:ph type="sldNum" sz="quarter" idx="5"/>
          </p:nvPr>
        </p:nvSpPr>
        <p:spPr/>
        <p:txBody>
          <a:bodyPr/>
          <a:lstStyle/>
          <a:p>
            <a:fld id="{498CABE1-3678-4A90-84C8-3B81E1882E44}" type="slidenum">
              <a:rPr lang="en-US" smtClean="0"/>
              <a:t>34</a:t>
            </a:fld>
            <a:endParaRPr lang="en-US"/>
          </a:p>
        </p:txBody>
      </p:sp>
    </p:spTree>
    <p:extLst>
      <p:ext uri="{BB962C8B-B14F-4D97-AF65-F5344CB8AC3E}">
        <p14:creationId xmlns:p14="http://schemas.microsoft.com/office/powerpoint/2010/main" val="1357762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0" dirty="0"/>
              <a:t>Actual example of Blueprint document showing the content Area, Group, and Topic; skill level tested; and representative task statement.  </a:t>
            </a:r>
          </a:p>
          <a:p>
            <a:pPr defTabSz="924733">
              <a:defRPr/>
            </a:pPr>
            <a:endParaRPr lang="en-US" b="0" dirty="0"/>
          </a:p>
          <a:p>
            <a:pPr defTabSz="924733">
              <a:defRPr/>
            </a:pPr>
            <a:r>
              <a:rPr lang="en-US" b="0" dirty="0"/>
              <a:t>The Blueprints are a public document available to all and can be located: </a:t>
            </a:r>
          </a:p>
          <a:p>
            <a:pPr defTabSz="924733">
              <a:defRPr/>
            </a:pPr>
            <a:endParaRPr lang="en-US" b="0" dirty="0"/>
          </a:p>
          <a:p>
            <a:pPr defTabSz="924733">
              <a:defRPr/>
            </a:pPr>
            <a:r>
              <a:rPr lang="en-US" b="0" dirty="0"/>
              <a:t>https://www.aicpa.org/resources/download/learn-what-is-tested-on-the-cpa-exam</a:t>
            </a:r>
          </a:p>
          <a:p>
            <a:pPr defTabSz="924733">
              <a:defRPr/>
            </a:pPr>
            <a:endParaRPr lang="en-US" b="0" dirty="0"/>
          </a:p>
          <a:p>
            <a:pPr defTabSz="924733">
              <a:defRPr/>
            </a:pPr>
            <a:r>
              <a:rPr lang="en-US" b="0" dirty="0"/>
              <a:t>Or google CPA Exam Blueprints</a:t>
            </a:r>
          </a:p>
        </p:txBody>
      </p:sp>
      <p:sp>
        <p:nvSpPr>
          <p:cNvPr id="4" name="Slide Number Placeholder 3"/>
          <p:cNvSpPr>
            <a:spLocks noGrp="1"/>
          </p:cNvSpPr>
          <p:nvPr>
            <p:ph type="sldNum" sz="quarter" idx="5"/>
          </p:nvPr>
        </p:nvSpPr>
        <p:spPr/>
        <p:txBody>
          <a:bodyPr/>
          <a:lstStyle/>
          <a:p>
            <a:fld id="{498CABE1-3678-4A90-84C8-3B81E1882E44}" type="slidenum">
              <a:rPr lang="en-US" smtClean="0"/>
              <a:t>35</a:t>
            </a:fld>
            <a:endParaRPr lang="en-US"/>
          </a:p>
        </p:txBody>
      </p:sp>
    </p:spTree>
    <p:extLst>
      <p:ext uri="{BB962C8B-B14F-4D97-AF65-F5344CB8AC3E}">
        <p14:creationId xmlns:p14="http://schemas.microsoft.com/office/powerpoint/2010/main" val="73280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DF453-FF9A-3D0A-4587-04645D41A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CE112-B08D-58BC-9590-8246C5580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0E75B-A1C6-FC5B-85B4-EE1F8CEE6A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AB19965-9D19-8BCD-86E9-2041AB324B50}"/>
              </a:ext>
            </a:extLst>
          </p:cNvPr>
          <p:cNvSpPr>
            <a:spLocks noGrp="1"/>
          </p:cNvSpPr>
          <p:nvPr>
            <p:ph type="sldNum" sz="quarter" idx="5"/>
          </p:nvPr>
        </p:nvSpPr>
        <p:spPr/>
        <p:txBody>
          <a:bodyPr/>
          <a:lstStyle/>
          <a:p>
            <a:fld id="{498CABE1-3678-4A90-84C8-3B81E1882E44}" type="slidenum">
              <a:rPr lang="en-US" smtClean="0"/>
              <a:t>36</a:t>
            </a:fld>
            <a:endParaRPr lang="en-US"/>
          </a:p>
        </p:txBody>
      </p:sp>
    </p:spTree>
    <p:extLst>
      <p:ext uri="{BB962C8B-B14F-4D97-AF65-F5344CB8AC3E}">
        <p14:creationId xmlns:p14="http://schemas.microsoft.com/office/powerpoint/2010/main" val="4013357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 CPA Exam booklet is a great resource that covers everything you need to know about the CPA exam.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620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resources if you’re considering pursuing CPA licensure can be found on our CPA Exam toolkit page. This is a great page to bookmark. Here you can find the latest on the CPA Exam, review sample tests and tutorials, and find a link to the Exam Blueprints.</a:t>
            </a:r>
          </a:p>
        </p:txBody>
      </p:sp>
      <p:sp>
        <p:nvSpPr>
          <p:cNvPr id="4" name="Slide Number Placeholder 3"/>
          <p:cNvSpPr>
            <a:spLocks noGrp="1"/>
          </p:cNvSpPr>
          <p:nvPr>
            <p:ph type="sldNum" sz="quarter" idx="5"/>
          </p:nvPr>
        </p:nvSpPr>
        <p:spPr/>
        <p:txBody>
          <a:bodyPr/>
          <a:lstStyle/>
          <a:p>
            <a:fld id="{498CABE1-3678-4A90-84C8-3B81E1882E44}" type="slidenum">
              <a:rPr lang="en-US" smtClean="0"/>
              <a:t>38</a:t>
            </a:fld>
            <a:endParaRPr lang="en-US"/>
          </a:p>
        </p:txBody>
      </p:sp>
    </p:spTree>
    <p:extLst>
      <p:ext uri="{BB962C8B-B14F-4D97-AF65-F5344CB8AC3E}">
        <p14:creationId xmlns:p14="http://schemas.microsoft.com/office/powerpoint/2010/main" val="322638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you need to know can be found in the Candidate Bulletin.</a:t>
            </a:r>
          </a:p>
          <a:p>
            <a:r>
              <a:rPr lang="en-US" dirty="0"/>
              <a:t>Exam content</a:t>
            </a:r>
          </a:p>
          <a:p>
            <a:r>
              <a:rPr lang="en-US" dirty="0"/>
              <a:t>How to schedule your exam</a:t>
            </a:r>
          </a:p>
          <a:p>
            <a:r>
              <a:rPr lang="en-US" dirty="0"/>
              <a:t>what to expect on test day</a:t>
            </a:r>
          </a:p>
          <a:p>
            <a:r>
              <a:rPr lang="en-US" dirty="0"/>
              <a:t>how the exam is scored</a:t>
            </a:r>
          </a:p>
          <a:p>
            <a:r>
              <a:rPr lang="en-US" dirty="0"/>
              <a:t>when you should expect your scores.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 </a:t>
            </a:r>
            <a:r>
              <a:rPr lang="en-US" dirty="0" err="1"/>
              <a:t>Qrcode</a:t>
            </a:r>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39</a:t>
            </a:fld>
            <a:endParaRPr lang="en-US"/>
          </a:p>
        </p:txBody>
      </p:sp>
    </p:spTree>
    <p:extLst>
      <p:ext uri="{BB962C8B-B14F-4D97-AF65-F5344CB8AC3E}">
        <p14:creationId xmlns:p14="http://schemas.microsoft.com/office/powerpoint/2010/main" val="1372877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Subscribe to the Next Stop: CPA podcast to hear from professionals in the accounting industry. New episodes dive deeper into the CPA Exam, making this a great resource if you’re on the path to CPA licensure.</a:t>
            </a:r>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40</a:t>
            </a:fld>
            <a:endParaRPr lang="en-US"/>
          </a:p>
        </p:txBody>
      </p:sp>
    </p:spTree>
    <p:extLst>
      <p:ext uri="{BB962C8B-B14F-4D97-AF65-F5344CB8AC3E}">
        <p14:creationId xmlns:p14="http://schemas.microsoft.com/office/powerpoint/2010/main" val="496094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8BA69-24D6-6BCC-BD3E-27E1B9C34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4A95E-FB0C-CC87-0E7F-FEC29363E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8BC7F-CB95-7C8B-597F-0B2E3BE413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461D6E6-59D0-6886-397E-E3EEC5C15162}"/>
              </a:ext>
            </a:extLst>
          </p:cNvPr>
          <p:cNvSpPr>
            <a:spLocks noGrp="1"/>
          </p:cNvSpPr>
          <p:nvPr>
            <p:ph type="sldNum" sz="quarter" idx="5"/>
          </p:nvPr>
        </p:nvSpPr>
        <p:spPr/>
        <p:txBody>
          <a:bodyPr/>
          <a:lstStyle/>
          <a:p>
            <a:fld id="{498CABE1-3678-4A90-84C8-3B81E1882E44}" type="slidenum">
              <a:rPr lang="en-US" smtClean="0"/>
              <a:t>41</a:t>
            </a:fld>
            <a:endParaRPr lang="en-US"/>
          </a:p>
        </p:txBody>
      </p:sp>
    </p:spTree>
    <p:extLst>
      <p:ext uri="{BB962C8B-B14F-4D97-AF65-F5344CB8AC3E}">
        <p14:creationId xmlns:p14="http://schemas.microsoft.com/office/powerpoint/2010/main" val="2588624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First, join the AICPA for FREE as an AICPA student affiliate member. Members receive…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 to webinars where you can hear from industry professionals.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opportunity to apply for scholarships that will help you pay for college. The AICPA Foundation awards over $1 Million in scholarship funds each year to students majoring in accounting!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you can build your LinkedIn profile using templates and professional advice to help you stand out!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44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A 10% increase job growth for accountants and auditors is projected through 2026.</a:t>
            </a:r>
          </a:p>
          <a:p>
            <a:endParaRPr lang="en-US" dirty="0"/>
          </a:p>
          <a:p>
            <a:r>
              <a:rPr lang="en-US" dirty="0"/>
              <a:t>*Source: U.S. Bureau of Labor Statistics</a:t>
            </a:r>
          </a:p>
        </p:txBody>
      </p:sp>
      <p:sp>
        <p:nvSpPr>
          <p:cNvPr id="4" name="Slide Number Placeholder 3"/>
          <p:cNvSpPr>
            <a:spLocks noGrp="1"/>
          </p:cNvSpPr>
          <p:nvPr>
            <p:ph type="sldNum" sz="quarter" idx="5"/>
          </p:nvPr>
        </p:nvSpPr>
        <p:spPr/>
        <p:txBody>
          <a:bodyPr/>
          <a:lstStyle/>
          <a:p>
            <a:fld id="{498CABE1-3678-4A90-84C8-3B81E1882E44}" type="slidenum">
              <a:rPr lang="en-US" smtClean="0"/>
              <a:t>4</a:t>
            </a:fld>
            <a:endParaRPr lang="en-US"/>
          </a:p>
        </p:txBody>
      </p:sp>
    </p:spTree>
    <p:extLst>
      <p:ext uri="{BB962C8B-B14F-4D97-AF65-F5344CB8AC3E}">
        <p14:creationId xmlns:p14="http://schemas.microsoft.com/office/powerpoint/2010/main" val="462007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graduated, you’re eligible for </a:t>
            </a:r>
            <a:r>
              <a:rPr lang="en-US" b="1" dirty="0"/>
              <a:t>CPA Candidate Membership</a:t>
            </a:r>
            <a:r>
              <a:rPr lang="en-US" dirty="0"/>
              <a:t>. Candidate membership is $115 and offers access to exam resources, a Transformative Skills Pack, and partner offers and discounts. And be sure to apply for a CPA Exam Grant to help you pay for exam fees and prep courses. The grant application window generally runs from June 1 through September 15.</a:t>
            </a:r>
          </a:p>
        </p:txBody>
      </p:sp>
      <p:sp>
        <p:nvSpPr>
          <p:cNvPr id="4" name="Slide Number Placeholder 3"/>
          <p:cNvSpPr>
            <a:spLocks noGrp="1"/>
          </p:cNvSpPr>
          <p:nvPr>
            <p:ph type="sldNum" sz="quarter" idx="5"/>
          </p:nvPr>
        </p:nvSpPr>
        <p:spPr/>
        <p:txBody>
          <a:bodyPr/>
          <a:lstStyle/>
          <a:p>
            <a:fld id="{498CABE1-3678-4A90-84C8-3B81E1882E44}" type="slidenum">
              <a:rPr lang="en-US" smtClean="0"/>
              <a:t>43</a:t>
            </a:fld>
            <a:endParaRPr lang="en-US"/>
          </a:p>
        </p:txBody>
      </p:sp>
    </p:spTree>
    <p:extLst>
      <p:ext uri="{BB962C8B-B14F-4D97-AF65-F5344CB8AC3E}">
        <p14:creationId xmlns:p14="http://schemas.microsoft.com/office/powerpoint/2010/main" val="3688020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E6F67-3E3F-7404-3E6F-5582F9A6B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611BD-5403-F093-2738-D7A324849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49878-2803-234F-5401-195361570B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@aicpastudent on social media. That includes Instagram, TikTok, LinkedIn and YouTube. By following us, you’ll receive information on upcoming webinars, scholarship deadlines, and even a little accounting humor.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always visit our website for more information, and for any questions reach out to: ThisWayToCPA@aicpa.org </a:t>
            </a:r>
          </a:p>
          <a:p>
            <a:endParaRPr lang="en-US" dirty="0"/>
          </a:p>
        </p:txBody>
      </p:sp>
      <p:sp>
        <p:nvSpPr>
          <p:cNvPr id="4" name="Slide Number Placeholder 3">
            <a:extLst>
              <a:ext uri="{FF2B5EF4-FFF2-40B4-BE49-F238E27FC236}">
                <a16:creationId xmlns:a16="http://schemas.microsoft.com/office/drawing/2014/main" id="{AA1D6924-0DD6-1006-E62E-A2510CC2EA13}"/>
              </a:ext>
            </a:extLst>
          </p:cNvPr>
          <p:cNvSpPr>
            <a:spLocks noGrp="1"/>
          </p:cNvSpPr>
          <p:nvPr>
            <p:ph type="sldNum" sz="quarter" idx="5"/>
          </p:nvPr>
        </p:nvSpPr>
        <p:spPr/>
        <p:txBody>
          <a:bodyPr/>
          <a:lstStyle/>
          <a:p>
            <a:fld id="{498CABE1-3678-4A90-84C8-3B81E1882E44}" type="slidenum">
              <a:rPr lang="en-US" smtClean="0"/>
              <a:t>44</a:t>
            </a:fld>
            <a:endParaRPr lang="en-US"/>
          </a:p>
        </p:txBody>
      </p:sp>
    </p:spTree>
    <p:extLst>
      <p:ext uri="{BB962C8B-B14F-4D97-AF65-F5344CB8AC3E}">
        <p14:creationId xmlns:p14="http://schemas.microsoft.com/office/powerpoint/2010/main" val="1051707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45</a:t>
            </a:fld>
            <a:endParaRPr lang="en-US"/>
          </a:p>
        </p:txBody>
      </p:sp>
    </p:spTree>
    <p:extLst>
      <p:ext uri="{BB962C8B-B14F-4D97-AF65-F5344CB8AC3E}">
        <p14:creationId xmlns:p14="http://schemas.microsoft.com/office/powerpoint/2010/main" val="59656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going to take this discussion a step further and address what it takes to become a CPA, and the benefits of doing so.</a:t>
            </a:r>
          </a:p>
        </p:txBody>
      </p:sp>
      <p:sp>
        <p:nvSpPr>
          <p:cNvPr id="4" name="Slide Number Placeholder 3"/>
          <p:cNvSpPr>
            <a:spLocks noGrp="1"/>
          </p:cNvSpPr>
          <p:nvPr>
            <p:ph type="sldNum" sz="quarter" idx="5"/>
          </p:nvPr>
        </p:nvSpPr>
        <p:spPr/>
        <p:txBody>
          <a:bodyPr/>
          <a:lstStyle/>
          <a:p>
            <a:fld id="{498CABE1-3678-4A90-84C8-3B81E1882E44}" type="slidenum">
              <a:rPr lang="en-US" smtClean="0"/>
              <a:t>5</a:t>
            </a:fld>
            <a:endParaRPr lang="en-US"/>
          </a:p>
        </p:txBody>
      </p:sp>
    </p:spTree>
    <p:extLst>
      <p:ext uri="{BB962C8B-B14F-4D97-AF65-F5344CB8AC3E}">
        <p14:creationId xmlns:p14="http://schemas.microsoft.com/office/powerpoint/2010/main" val="260935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salary. It pays to become a CPA. The salaries referenced here are from the Robert Half Salary Guide – Audit/Assurance Services in Public Accounting, and represent the 75</a:t>
            </a:r>
            <a:r>
              <a:rPr lang="en-US" baseline="30000" dirty="0"/>
              <a:t>th</a:t>
            </a:r>
            <a:r>
              <a:rPr lang="en-US" dirty="0"/>
              <a:t> percentile. Stay the course and make Partner, and start around $400K+ per year.</a:t>
            </a:r>
          </a:p>
        </p:txBody>
      </p:sp>
      <p:sp>
        <p:nvSpPr>
          <p:cNvPr id="4" name="Slide Number Placeholder 3"/>
          <p:cNvSpPr>
            <a:spLocks noGrp="1"/>
          </p:cNvSpPr>
          <p:nvPr>
            <p:ph type="sldNum" sz="quarter" idx="5"/>
          </p:nvPr>
        </p:nvSpPr>
        <p:spPr/>
        <p:txBody>
          <a:bodyPr/>
          <a:lstStyle/>
          <a:p>
            <a:fld id="{498CABE1-3678-4A90-84C8-3B81E1882E44}" type="slidenum">
              <a:rPr lang="en-US" smtClean="0"/>
              <a:t>6</a:t>
            </a:fld>
            <a:endParaRPr lang="en-US"/>
          </a:p>
        </p:txBody>
      </p:sp>
    </p:spTree>
    <p:extLst>
      <p:ext uri="{BB962C8B-B14F-4D97-AF65-F5344CB8AC3E}">
        <p14:creationId xmlns:p14="http://schemas.microsoft.com/office/powerpoint/2010/main" val="301763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become an Audit Partner at a CPA Firm; you’ll need a CPA License </a:t>
            </a:r>
          </a:p>
        </p:txBody>
      </p:sp>
      <p:sp>
        <p:nvSpPr>
          <p:cNvPr id="4" name="Slide Number Placeholder 3"/>
          <p:cNvSpPr>
            <a:spLocks noGrp="1"/>
          </p:cNvSpPr>
          <p:nvPr>
            <p:ph type="sldNum" sz="quarter" idx="5"/>
          </p:nvPr>
        </p:nvSpPr>
        <p:spPr/>
        <p:txBody>
          <a:bodyPr/>
          <a:lstStyle/>
          <a:p>
            <a:fld id="{498CABE1-3678-4A90-84C8-3B81E1882E44}" type="slidenum">
              <a:rPr lang="en-US" smtClean="0"/>
              <a:t>7</a:t>
            </a:fld>
            <a:endParaRPr lang="en-US"/>
          </a:p>
        </p:txBody>
      </p:sp>
    </p:spTree>
    <p:extLst>
      <p:ext uri="{BB962C8B-B14F-4D97-AF65-F5344CB8AC3E}">
        <p14:creationId xmlns:p14="http://schemas.microsoft.com/office/powerpoint/2010/main" val="419183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 to getting a CPA license.</a:t>
            </a:r>
          </a:p>
          <a:p>
            <a:endParaRPr lang="en-US" dirty="0"/>
          </a:p>
          <a:p>
            <a:r>
              <a:rPr lang="en-US" dirty="0"/>
              <a:t>Prestige &amp; respect</a:t>
            </a:r>
          </a:p>
          <a:p>
            <a:pPr marL="171450" indent="-171450">
              <a:buFontTx/>
              <a:buChar char="-"/>
            </a:pPr>
            <a:r>
              <a:rPr lang="en-US" dirty="0"/>
              <a:t>Because they have to go through the rigor</a:t>
            </a:r>
            <a:r>
              <a:rPr lang="en-US" baseline="0" dirty="0"/>
              <a:t> of sitting for the exam and abide by a set of ethics that other accountants aren’t held to, </a:t>
            </a:r>
            <a:r>
              <a:rPr lang="en-US" dirty="0"/>
              <a:t>CPAs</a:t>
            </a:r>
            <a:r>
              <a:rPr lang="en-US" baseline="0" dirty="0"/>
              <a:t> are widely respected.</a:t>
            </a:r>
            <a:endParaRPr lang="en-US" dirty="0"/>
          </a:p>
          <a:p>
            <a:endParaRPr lang="en-US" dirty="0"/>
          </a:p>
          <a:p>
            <a:r>
              <a:rPr lang="en-US" dirty="0"/>
              <a:t>Competitive edge</a:t>
            </a:r>
          </a:p>
          <a:p>
            <a:r>
              <a:rPr lang="en-US" dirty="0"/>
              <a:t>- Getting a CPA</a:t>
            </a:r>
            <a:r>
              <a:rPr lang="en-US" baseline="0" dirty="0"/>
              <a:t> license shows you’re committed to the profession, which gives you an advantage to moving into leadership roles in an organization.</a:t>
            </a:r>
            <a:endParaRPr lang="en-US" dirty="0"/>
          </a:p>
          <a:p>
            <a:endParaRPr lang="en-US" dirty="0"/>
          </a:p>
          <a:p>
            <a:r>
              <a:rPr lang="en-US" dirty="0"/>
              <a:t>Career security</a:t>
            </a:r>
          </a:p>
          <a:p>
            <a:r>
              <a:rPr lang="en-US" dirty="0"/>
              <a:t>- CPAs are always in demand, so there’s never</a:t>
            </a:r>
            <a:r>
              <a:rPr lang="en-US" baseline="0" dirty="0"/>
              <a:t> a lack of jobs.</a:t>
            </a:r>
            <a:endParaRPr lang="en-US" dirty="0"/>
          </a:p>
          <a:p>
            <a:endParaRPr lang="en-US" dirty="0"/>
          </a:p>
          <a:p>
            <a:r>
              <a:rPr lang="en-US" dirty="0"/>
              <a:t>Job satisfaction and variety</a:t>
            </a:r>
          </a:p>
          <a:p>
            <a:r>
              <a:rPr lang="en-US" dirty="0"/>
              <a:t>-</a:t>
            </a:r>
            <a:r>
              <a:rPr lang="en-US" baseline="0" dirty="0"/>
              <a:t> CPAs have a plethora of career paths to choose from, and have above-average flexibility and upward mobility.*</a:t>
            </a:r>
            <a:endParaRPr lang="en-US" dirty="0"/>
          </a:p>
          <a:p>
            <a:endParaRPr lang="en-US" dirty="0"/>
          </a:p>
          <a:p>
            <a:r>
              <a:rPr lang="en-US" dirty="0"/>
              <a:t>Income</a:t>
            </a:r>
            <a:r>
              <a:rPr lang="en-US" baseline="0" dirty="0"/>
              <a:t> potential</a:t>
            </a:r>
          </a:p>
          <a:p>
            <a:r>
              <a:rPr lang="en-US" baseline="0" dirty="0"/>
              <a:t>- As I mentioned earlier, on average, CPAs make 10-15% more than non-CPA accountants. </a:t>
            </a:r>
            <a:endParaRPr lang="en-US"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8</a:t>
            </a:fld>
            <a:endParaRPr lang="en-US"/>
          </a:p>
        </p:txBody>
      </p:sp>
    </p:spTree>
    <p:extLst>
      <p:ext uri="{BB962C8B-B14F-4D97-AF65-F5344CB8AC3E}">
        <p14:creationId xmlns:p14="http://schemas.microsoft.com/office/powerpoint/2010/main" val="58936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 to getting a CPA license.</a:t>
            </a:r>
          </a:p>
          <a:p>
            <a:endParaRPr lang="en-US" dirty="0"/>
          </a:p>
          <a:p>
            <a:r>
              <a:rPr lang="en-US" dirty="0"/>
              <a:t>Prestige &amp; respect</a:t>
            </a:r>
          </a:p>
          <a:p>
            <a:pPr marL="171450" indent="-171450">
              <a:buFontTx/>
              <a:buChar char="-"/>
            </a:pPr>
            <a:r>
              <a:rPr lang="en-US" dirty="0"/>
              <a:t>Because they have to go through the rigor</a:t>
            </a:r>
            <a:r>
              <a:rPr lang="en-US" baseline="0" dirty="0"/>
              <a:t> of sitting for the exam and abide by a set of ethics that other accountants aren’t held to, </a:t>
            </a:r>
            <a:r>
              <a:rPr lang="en-US" dirty="0"/>
              <a:t>CPAs</a:t>
            </a:r>
            <a:r>
              <a:rPr lang="en-US" baseline="0" dirty="0"/>
              <a:t> are widely respected.</a:t>
            </a:r>
            <a:endParaRPr lang="en-US" dirty="0"/>
          </a:p>
          <a:p>
            <a:endParaRPr lang="en-US" dirty="0"/>
          </a:p>
          <a:p>
            <a:r>
              <a:rPr lang="en-US" dirty="0"/>
              <a:t>Competitive edge</a:t>
            </a:r>
          </a:p>
          <a:p>
            <a:r>
              <a:rPr lang="en-US" dirty="0"/>
              <a:t>- Getting a CPA</a:t>
            </a:r>
            <a:r>
              <a:rPr lang="en-US" baseline="0" dirty="0"/>
              <a:t> license shows you’re committed to the profession, which gives you an advantage to moving into leadership roles in an organization.</a:t>
            </a:r>
            <a:endParaRPr lang="en-US" dirty="0"/>
          </a:p>
          <a:p>
            <a:endParaRPr lang="en-US" dirty="0"/>
          </a:p>
          <a:p>
            <a:r>
              <a:rPr lang="en-US" dirty="0"/>
              <a:t>Career security</a:t>
            </a:r>
          </a:p>
          <a:p>
            <a:r>
              <a:rPr lang="en-US" dirty="0"/>
              <a:t>- CPAs are always in demand, so there’s never</a:t>
            </a:r>
            <a:r>
              <a:rPr lang="en-US" baseline="0" dirty="0"/>
              <a:t> a lack of jobs.</a:t>
            </a:r>
            <a:endParaRPr lang="en-US" dirty="0"/>
          </a:p>
          <a:p>
            <a:endParaRPr lang="en-US" dirty="0"/>
          </a:p>
          <a:p>
            <a:r>
              <a:rPr lang="en-US" dirty="0"/>
              <a:t>Job satisfaction and variety</a:t>
            </a:r>
          </a:p>
          <a:p>
            <a:r>
              <a:rPr lang="en-US" dirty="0"/>
              <a:t>-</a:t>
            </a:r>
            <a:r>
              <a:rPr lang="en-US" baseline="0" dirty="0"/>
              <a:t> CPAs have a plethora of career paths to choose from, and have above-average flexibility and upward mobility.*</a:t>
            </a:r>
            <a:endParaRPr lang="en-US" dirty="0"/>
          </a:p>
          <a:p>
            <a:endParaRPr lang="en-US" dirty="0"/>
          </a:p>
          <a:p>
            <a:r>
              <a:rPr lang="en-US" dirty="0"/>
              <a:t>Income</a:t>
            </a:r>
            <a:r>
              <a:rPr lang="en-US" baseline="0" dirty="0"/>
              <a:t> potential</a:t>
            </a:r>
          </a:p>
          <a:p>
            <a:r>
              <a:rPr lang="en-US" baseline="0" dirty="0"/>
              <a:t>- As I mentioned earlier, on average, CPAs make 10-15% more than non-CPA accountants. </a:t>
            </a:r>
            <a:endParaRPr lang="en-US"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8CABE1-3678-4A90-84C8-3B81E1882E44}" type="slidenum">
              <a:rPr lang="en-US" smtClean="0"/>
              <a:t>9</a:t>
            </a:fld>
            <a:endParaRPr lang="en-US"/>
          </a:p>
        </p:txBody>
      </p:sp>
    </p:spTree>
    <p:extLst>
      <p:ext uri="{BB962C8B-B14F-4D97-AF65-F5344CB8AC3E}">
        <p14:creationId xmlns:p14="http://schemas.microsoft.com/office/powerpoint/2010/main" val="3514863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7.xml"/><Relationship Id="rId4" Type="http://schemas.openxmlformats.org/officeDocument/2006/relationships/image" Target="../media/image40.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44.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Master" Target="../slideMasters/slideMaster7.xml"/><Relationship Id="rId4" Type="http://schemas.openxmlformats.org/officeDocument/2006/relationships/image" Target="../media/image54.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44.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jpe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Master" Target="../slideMasters/slideMaster5.xml"/><Relationship Id="rId4" Type="http://schemas.openxmlformats.org/officeDocument/2006/relationships/image" Target="../media/image30.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BA064-0DFE-514D-9E09-4E6A7459B396}"/>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28800"/>
            <a:ext cx="12192000" cy="7071360"/>
          </a:xfrm>
          <a:prstGeom prst="rect">
            <a:avLst/>
          </a:prstGeom>
        </p:spPr>
      </p:pic>
      <p:sp>
        <p:nvSpPr>
          <p:cNvPr id="11" name="Title 1">
            <a:extLst>
              <a:ext uri="{FF2B5EF4-FFF2-40B4-BE49-F238E27FC236}">
                <a16:creationId xmlns:a16="http://schemas.microsoft.com/office/drawing/2014/main" id="{37DC5B9F-B571-7A40-BB9A-4152CD1916E8}"/>
              </a:ext>
            </a:extLst>
          </p:cNvPr>
          <p:cNvSpPr>
            <a:spLocks noGrp="1"/>
          </p:cNvSpPr>
          <p:nvPr>
            <p:ph type="ctrTitle"/>
          </p:nvPr>
        </p:nvSpPr>
        <p:spPr>
          <a:xfrm>
            <a:off x="663267" y="2038686"/>
            <a:ext cx="6212581" cy="2751028"/>
          </a:xfrm>
        </p:spPr>
        <p:txBody>
          <a:bodyPr lIns="0" tIns="0" rIns="0" bIns="0" anchor="t">
            <a:noAutofit/>
          </a:bodyPr>
          <a:lstStyle>
            <a:lvl1pPr algn="l">
              <a:lnSpc>
                <a:spcPct val="100000"/>
              </a:lnSpc>
              <a:defRPr sz="5067">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D16287B7-BB8E-5B44-8A70-6F633FFF8C92}"/>
              </a:ext>
            </a:extLst>
          </p:cNvPr>
          <p:cNvSpPr>
            <a:spLocks noGrp="1"/>
          </p:cNvSpPr>
          <p:nvPr>
            <p:ph type="subTitle" idx="1"/>
          </p:nvPr>
        </p:nvSpPr>
        <p:spPr>
          <a:xfrm>
            <a:off x="683011" y="5181056"/>
            <a:ext cx="6173093" cy="681305"/>
          </a:xfrm>
          <a:prstGeom prst="rect">
            <a:avLst/>
          </a:prstGeom>
        </p:spPr>
        <p:txBody>
          <a:bodyPr lIns="0" tIns="0" rIns="0" bIns="0" anchor="b">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A08EF8FC-247A-A04A-B85C-2A5F3320FA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7501" y="716280"/>
            <a:ext cx="1509183" cy="545253"/>
          </a:xfrm>
          <a:prstGeom prst="rect">
            <a:avLst/>
          </a:prstGeom>
        </p:spPr>
      </p:pic>
      <p:sp>
        <p:nvSpPr>
          <p:cNvPr id="16" name="Subtitle 3">
            <a:extLst>
              <a:ext uri="{FF2B5EF4-FFF2-40B4-BE49-F238E27FC236}">
                <a16:creationId xmlns:a16="http://schemas.microsoft.com/office/drawing/2014/main" id="{92713B09-5D8C-C647-9E5E-E6487E18AA71}"/>
              </a:ext>
            </a:extLst>
          </p:cNvPr>
          <p:cNvSpPr txBox="1">
            <a:spLocks/>
          </p:cNvSpPr>
          <p:nvPr userDrawn="1"/>
        </p:nvSpPr>
        <p:spPr>
          <a:xfrm>
            <a:off x="683011" y="5970823"/>
            <a:ext cx="1788197" cy="173427"/>
          </a:xfrm>
          <a:prstGeom prst="rect">
            <a:avLst/>
          </a:prstGeom>
        </p:spPr>
        <p:txBody>
          <a:bodyPr vert="horz" lIns="0" tIns="0" rIns="0" bIns="0" rtlCol="0" anchor="ctr">
            <a:noAutofit/>
          </a:bodyPr>
          <a:lstStyle>
            <a:lvl1pPr marL="0" marR="0" indent="0" algn="l" defTabSz="457200" rtl="0" eaLnBrk="1" fontAlgn="auto" latinLnBrk="0" hangingPunct="1">
              <a:lnSpc>
                <a:spcPts val="1800"/>
              </a:lnSpc>
              <a:spcBef>
                <a:spcPts val="0"/>
              </a:spcBef>
              <a:spcAft>
                <a:spcPts val="900"/>
              </a:spcAft>
              <a:buClrTx/>
              <a:buSzTx/>
              <a:buFont typeface="Arial"/>
              <a:buNone/>
              <a:tabLst/>
              <a:defRPr sz="1600" kern="1200">
                <a:solidFill>
                  <a:schemeClr val="bg1"/>
                </a:solidFill>
                <a:latin typeface="+mn-lt"/>
                <a:ea typeface="+mn-ea"/>
                <a:cs typeface="+mn-cs"/>
              </a:defRPr>
            </a:lvl1pPr>
            <a:lvl2pPr marL="457200" marR="0" indent="0" algn="ctr" defTabSz="457200" rtl="0" eaLnBrk="1" fontAlgn="auto" latinLnBrk="0" hangingPunct="1">
              <a:lnSpc>
                <a:spcPct val="100000"/>
              </a:lnSpc>
              <a:spcBef>
                <a:spcPts val="0"/>
              </a:spcBef>
              <a:spcAft>
                <a:spcPts val="900"/>
              </a:spcAft>
              <a:buClr>
                <a:schemeClr val="tx2"/>
              </a:buClr>
              <a:buSzTx/>
              <a:buFont typeface="Arial"/>
              <a:buNone/>
              <a:tabLst/>
              <a:defRPr sz="2000" kern="1200">
                <a:solidFill>
                  <a:schemeClr val="tx1">
                    <a:tint val="75000"/>
                  </a:schemeClr>
                </a:solidFill>
                <a:latin typeface="+mn-lt"/>
                <a:ea typeface="+mn-ea"/>
                <a:cs typeface="+mn-cs"/>
              </a:defRPr>
            </a:lvl2pPr>
            <a:lvl3pPr marL="914400" marR="0" indent="0" algn="ctr" defTabSz="457200" rtl="0" eaLnBrk="1" fontAlgn="auto" latinLnBrk="0" hangingPunct="1">
              <a:lnSpc>
                <a:spcPct val="100000"/>
              </a:lnSpc>
              <a:spcBef>
                <a:spcPts val="0"/>
              </a:spcBef>
              <a:spcAft>
                <a:spcPts val="900"/>
              </a:spcAft>
              <a:buClrTx/>
              <a:buSzTx/>
              <a:buFont typeface="Lucida Grande"/>
              <a:buNone/>
              <a:tabLst/>
              <a:defRPr sz="1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ts val="0"/>
              </a:spcBef>
              <a:spcAft>
                <a:spcPts val="900"/>
              </a:spcAft>
              <a:buClrTx/>
              <a:buSzTx/>
              <a:buFont typeface="Lucida Grande"/>
              <a:buNone/>
              <a:tabLst/>
              <a:defRPr sz="1400" kern="1200">
                <a:solidFill>
                  <a:schemeClr val="tx1">
                    <a:tint val="75000"/>
                  </a:schemeClr>
                </a:solidFill>
                <a:latin typeface="+mn-lt"/>
                <a:ea typeface="+mn-ea"/>
                <a:cs typeface="+mn-cs"/>
              </a:defRPr>
            </a:lvl4pPr>
            <a:lvl5pPr marL="1828800" marR="0" indent="0" algn="ctr" defTabSz="457200" rtl="0" eaLnBrk="1" fontAlgn="auto" latinLnBrk="0" hangingPunct="1">
              <a:lnSpc>
                <a:spcPct val="100000"/>
              </a:lnSpc>
              <a:spcBef>
                <a:spcPts val="0"/>
              </a:spcBef>
              <a:spcAft>
                <a:spcPts val="900"/>
              </a:spcAft>
              <a:buClrTx/>
              <a:buSzTx/>
              <a:buFont typeface="Lucida Grande"/>
              <a:buNone/>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ts val="2400"/>
              </a:lnSpc>
              <a:spcBef>
                <a:spcPts val="0"/>
              </a:spcBef>
              <a:spcAft>
                <a:spcPts val="1200"/>
              </a:spcAft>
              <a:buClrTx/>
              <a:buSzTx/>
              <a:buFont typeface="Arial"/>
              <a:buNone/>
              <a:tabLst/>
              <a:defRPr/>
            </a:pPr>
            <a:r>
              <a:rPr lang="en-US" sz="1467" spc="67" dirty="0">
                <a:solidFill>
                  <a:schemeClr val="bg1"/>
                </a:solidFill>
              </a:rPr>
              <a:t>Fall Council 2019</a:t>
            </a:r>
          </a:p>
        </p:txBody>
      </p:sp>
    </p:spTree>
    <p:extLst>
      <p:ext uri="{BB962C8B-B14F-4D97-AF65-F5344CB8AC3E}">
        <p14:creationId xmlns:p14="http://schemas.microsoft.com/office/powerpoint/2010/main" val="58743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hank you, AICPA gradi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09B138-2E51-7443-AEFC-29D2E7BC7D8D}"/>
              </a:ext>
            </a:extLst>
          </p:cNvPr>
          <p:cNvSpPr/>
          <p:nvPr userDrawn="1"/>
        </p:nvSpPr>
        <p:spPr>
          <a:xfrm>
            <a:off x="-1" y="2"/>
            <a:ext cx="12191999" cy="6857999"/>
          </a:xfrm>
          <a:prstGeom prst="rect">
            <a:avLst/>
          </a:prstGeom>
          <a:gradFill>
            <a:gsLst>
              <a:gs pos="45000">
                <a:schemeClr val="tx1"/>
              </a:gs>
              <a:gs pos="99000">
                <a:schemeClr val="tx1">
                  <a:lumMod val="75000"/>
                  <a:lumOff val="25000"/>
                </a:schemeClr>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500" y="716279"/>
            <a:ext cx="1509187" cy="545255"/>
          </a:xfrm>
          <a:prstGeom prst="rect">
            <a:avLst/>
          </a:prstGeom>
        </p:spPr>
      </p:pic>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7500" y="716279"/>
            <a:ext cx="1509187" cy="545255"/>
          </a:xfrm>
          <a:prstGeom prst="rect">
            <a:avLst/>
          </a:prstGeom>
        </p:spPr>
      </p:pic>
      <p:sp>
        <p:nvSpPr>
          <p:cNvPr id="13" name="Subtitle 2">
            <a:extLst>
              <a:ext uri="{FF2B5EF4-FFF2-40B4-BE49-F238E27FC236}">
                <a16:creationId xmlns:a16="http://schemas.microsoft.com/office/drawing/2014/main" id="{E4452EEA-E051-0F40-93EA-AE80C1DB63B3}"/>
              </a:ext>
            </a:extLst>
          </p:cNvPr>
          <p:cNvSpPr>
            <a:spLocks noGrp="1"/>
          </p:cNvSpPr>
          <p:nvPr>
            <p:ph type="subTitle" idx="1"/>
          </p:nvPr>
        </p:nvSpPr>
        <p:spPr>
          <a:xfrm>
            <a:off x="3602633" y="4283813"/>
            <a:ext cx="4986728" cy="1457247"/>
          </a:xfrm>
          <a:prstGeom prst="rect">
            <a:avLst/>
          </a:prstGeom>
        </p:spPr>
        <p:txBody>
          <a:bodyPr lIns="0" tIns="0" rIns="0" bIns="0" anchor="t">
            <a:noAutofit/>
          </a:bodyPr>
          <a:lstStyle>
            <a:lvl1pPr marL="0" indent="0" algn="ctr">
              <a:lnSpc>
                <a:spcPts val="2400"/>
              </a:lnSpc>
              <a:spcBef>
                <a:spcPts val="0"/>
              </a:spcBef>
              <a:buFontTx/>
              <a:buNone/>
              <a:defRPr sz="2133"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4" name="Shape 18">
            <a:extLst>
              <a:ext uri="{FF2B5EF4-FFF2-40B4-BE49-F238E27FC236}">
                <a16:creationId xmlns:a16="http://schemas.microsoft.com/office/drawing/2014/main" id="{6FA759FA-E87D-E440-B2DD-321C8792B34B}"/>
              </a:ext>
            </a:extLst>
          </p:cNvPr>
          <p:cNvSpPr txBox="1">
            <a:spLocks noGrp="1"/>
          </p:cNvSpPr>
          <p:nvPr>
            <p:ph type="ctrTitle" hasCustomPrompt="1"/>
          </p:nvPr>
        </p:nvSpPr>
        <p:spPr>
          <a:xfrm>
            <a:off x="3047997" y="2598440"/>
            <a:ext cx="6096000" cy="1661121"/>
          </a:xfrm>
          <a:prstGeom prst="rect">
            <a:avLst/>
          </a:prstGeom>
        </p:spPr>
        <p:txBody>
          <a:bodyPr wrap="square" lIns="0" tIns="91425" rIns="91425" bIns="91425" anchor="t" anchorCtr="0">
            <a:normAutofit/>
          </a:bodyPr>
          <a:lstStyle>
            <a:lvl1pPr lvl="0" algn="ctr" rtl="0">
              <a:spcBef>
                <a:spcPts val="0"/>
              </a:spcBef>
              <a:buSzPct val="100000"/>
              <a:defRPr sz="8000" b="0"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r>
              <a:rPr lang="en-US" dirty="0"/>
              <a:t>Thank you</a:t>
            </a:r>
            <a:endParaRPr dirty="0"/>
          </a:p>
        </p:txBody>
      </p:sp>
    </p:spTree>
    <p:extLst>
      <p:ext uri="{BB962C8B-B14F-4D97-AF65-F5344CB8AC3E}">
        <p14:creationId xmlns:p14="http://schemas.microsoft.com/office/powerpoint/2010/main" val="13511275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04734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9327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57405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93834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55086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41783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24343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39194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4525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362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186338"/>
            <a:ext cx="10361427" cy="788471"/>
          </a:xfrm>
        </p:spPr>
        <p:txBody>
          <a:bodyPr lIns="0" tIns="0" rIns="0" bIns="0" anchor="b" anchorCtr="0">
            <a:noAutofit/>
          </a:bodyPr>
          <a:lstStyle>
            <a:lvl1pPr algn="l">
              <a:defRPr sz="2667">
                <a:solidFill>
                  <a:schemeClr val="tx1"/>
                </a:solidFill>
              </a:defRPr>
            </a:lvl1pPr>
          </a:lstStyle>
          <a:p>
            <a:r>
              <a:rPr lang="en-US"/>
              <a:t>Click to edit Master title style</a:t>
            </a:r>
          </a:p>
        </p:txBody>
      </p:sp>
      <p:cxnSp>
        <p:nvCxnSpPr>
          <p:cNvPr id="10" name="Straight Connector 9"/>
          <p:cNvCxnSpPr>
            <a:endCxn id="6" idx="1"/>
          </p:cNvCxnSpPr>
          <p:nvPr userDrawn="1"/>
        </p:nvCxnSpPr>
        <p:spPr>
          <a:xfrm>
            <a:off x="609601" y="6370597"/>
            <a:ext cx="10206604" cy="16612"/>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11"/>
          </p:nvPr>
        </p:nvSpPr>
        <p:spPr>
          <a:xfrm>
            <a:off x="1039530" y="6403818"/>
            <a:ext cx="10149141" cy="365125"/>
          </a:xfrm>
        </p:spPr>
        <p:txBody>
          <a:bodyPr lIns="0" tIns="0" rIns="0" bIns="0" anchor="t"/>
          <a:lstStyle>
            <a:lvl1pPr algn="l">
              <a:defRPr sz="1067">
                <a:solidFill>
                  <a:schemeClr val="bg1">
                    <a:lumMod val="50000"/>
                  </a:schemeClr>
                </a:solidFill>
              </a:defRPr>
            </a:lvl1pPr>
          </a:lstStyle>
          <a:p>
            <a:r>
              <a:rPr lang="en-US" b="1"/>
              <a:t>2017 Trends </a:t>
            </a:r>
            <a:r>
              <a:rPr lang="en-US"/>
              <a:t>/ The supply of accounting graduates and the demand for public accounting recruits</a:t>
            </a:r>
          </a:p>
        </p:txBody>
      </p:sp>
      <p:sp>
        <p:nvSpPr>
          <p:cNvPr id="11" name="Slide Number Placeholder 5"/>
          <p:cNvSpPr>
            <a:spLocks noGrp="1"/>
          </p:cNvSpPr>
          <p:nvPr>
            <p:ph type="sldNum" sz="quarter" idx="4"/>
          </p:nvPr>
        </p:nvSpPr>
        <p:spPr>
          <a:xfrm>
            <a:off x="614876" y="6405743"/>
            <a:ext cx="285157" cy="363200"/>
          </a:xfrm>
          <a:prstGeom prst="rect">
            <a:avLst/>
          </a:prstGeom>
        </p:spPr>
        <p:txBody>
          <a:bodyPr vert="horz" lIns="0" tIns="0" rIns="0" bIns="0" rtlCol="0" anchor="t"/>
          <a:lstStyle>
            <a:lvl1pPr algn="l">
              <a:defRPr lang="en-US" sz="1067" kern="1200" smtClean="0">
                <a:solidFill>
                  <a:schemeClr val="bg1">
                    <a:lumMod val="50000"/>
                  </a:schemeClr>
                </a:solidFill>
                <a:latin typeface="+mn-lt"/>
                <a:ea typeface="+mn-ea"/>
                <a:cs typeface="+mn-cs"/>
              </a:defRPr>
            </a:lvl1pPr>
          </a:lstStyle>
          <a:p>
            <a:fld id="{80FBB8BA-9C6A-4A48-A369-70FBD2FA98DA}" type="slidenum">
              <a:rPr lang="uk-UA" smtClean="0"/>
              <a:pPr/>
              <a:t>‹#›</a:t>
            </a:fld>
            <a:endParaRPr lang="uk-UA"/>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205" y="6160117"/>
            <a:ext cx="823111" cy="454183"/>
          </a:xfrm>
          <a:prstGeom prst="rect">
            <a:avLst/>
          </a:prstGeom>
        </p:spPr>
      </p:pic>
      <p:sp>
        <p:nvSpPr>
          <p:cNvPr id="7" name="Oval 6"/>
          <p:cNvSpPr>
            <a:spLocks noChangeAspect="1"/>
          </p:cNvSpPr>
          <p:nvPr userDrawn="1"/>
        </p:nvSpPr>
        <p:spPr>
          <a:xfrm>
            <a:off x="889124" y="6467864"/>
            <a:ext cx="36576" cy="36576"/>
          </a:xfrm>
          <a:prstGeom prst="ellipse">
            <a:avLst/>
          </a:prstGeom>
          <a:solidFill>
            <a:srgbClr val="008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400"/>
          </a:p>
        </p:txBody>
      </p:sp>
    </p:spTree>
    <p:extLst>
      <p:ext uri="{BB962C8B-B14F-4D97-AF65-F5344CB8AC3E}">
        <p14:creationId xmlns:p14="http://schemas.microsoft.com/office/powerpoint/2010/main" val="35212689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Gradient Boxes">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a:p>
        </p:txBody>
      </p:sp>
      <p:sp>
        <p:nvSpPr>
          <p:cNvPr id="11" name="Text Placeholder 7">
            <a:extLst>
              <a:ext uri="{FF2B5EF4-FFF2-40B4-BE49-F238E27FC236}">
                <a16:creationId xmlns:a16="http://schemas.microsoft.com/office/drawing/2014/main" id="{3C377083-A141-8144-9FDC-08E03E4B1047}"/>
              </a:ext>
            </a:extLst>
          </p:cNvPr>
          <p:cNvSpPr>
            <a:spLocks noGrp="1"/>
          </p:cNvSpPr>
          <p:nvPr>
            <p:ph type="body" sz="quarter" idx="10" hasCustomPrompt="1"/>
          </p:nvPr>
        </p:nvSpPr>
        <p:spPr>
          <a:xfrm>
            <a:off x="513156" y="1146225"/>
            <a:ext cx="2695192" cy="4989316"/>
          </a:xfrm>
          <a:prstGeom prst="rect">
            <a:avLst/>
          </a:prstGeom>
          <a:solidFill>
            <a:schemeClr val="accent4">
              <a:alpha val="40000"/>
            </a:schemeClr>
          </a:solidFill>
        </p:spPr>
        <p:txBody>
          <a:bodyPr lIns="182880" tIns="182880" rIns="91440" bIns="182880">
            <a:noAutofit/>
          </a:bodyPr>
          <a:lstStyle>
            <a:lvl1pPr>
              <a:lnSpc>
                <a:spcPct val="100000"/>
              </a:lnSpc>
              <a:spcBef>
                <a:spcPts val="0"/>
              </a:spcBef>
              <a:spcAft>
                <a:spcPts val="0"/>
              </a:spcAft>
              <a:defRPr sz="2133" b="0">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Add text </a:t>
            </a:r>
          </a:p>
        </p:txBody>
      </p:sp>
      <p:sp>
        <p:nvSpPr>
          <p:cNvPr id="13" name="Text Placeholder 7">
            <a:extLst>
              <a:ext uri="{FF2B5EF4-FFF2-40B4-BE49-F238E27FC236}">
                <a16:creationId xmlns:a16="http://schemas.microsoft.com/office/drawing/2014/main" id="{12A8034E-760C-9744-BDFC-EAE6C7B37D17}"/>
              </a:ext>
            </a:extLst>
          </p:cNvPr>
          <p:cNvSpPr>
            <a:spLocks noGrp="1"/>
          </p:cNvSpPr>
          <p:nvPr>
            <p:ph type="body" sz="quarter" idx="11" hasCustomPrompt="1"/>
          </p:nvPr>
        </p:nvSpPr>
        <p:spPr>
          <a:xfrm>
            <a:off x="3336655" y="1146225"/>
            <a:ext cx="2695192" cy="4989316"/>
          </a:xfrm>
          <a:prstGeom prst="rect">
            <a:avLst/>
          </a:prstGeom>
          <a:solidFill>
            <a:srgbClr val="3A5DAE">
              <a:alpha val="60000"/>
            </a:srgbClr>
          </a:solidFill>
        </p:spPr>
        <p:txBody>
          <a:bodyPr lIns="182880" tIns="182880" rIns="91440" bIns="182880">
            <a:noAutofit/>
          </a:bodyPr>
          <a:lstStyle>
            <a:lvl1pPr>
              <a:lnSpc>
                <a:spcPct val="100000"/>
              </a:lnSpc>
              <a:spcBef>
                <a:spcPts val="0"/>
              </a:spcBef>
              <a:spcAft>
                <a:spcPts val="0"/>
              </a:spcAft>
              <a:defRPr sz="2133" b="0">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Add text </a:t>
            </a:r>
          </a:p>
        </p:txBody>
      </p:sp>
      <p:sp>
        <p:nvSpPr>
          <p:cNvPr id="14" name="Text Placeholder 7">
            <a:extLst>
              <a:ext uri="{FF2B5EF4-FFF2-40B4-BE49-F238E27FC236}">
                <a16:creationId xmlns:a16="http://schemas.microsoft.com/office/drawing/2014/main" id="{334A8CC6-D1EE-1B4A-B062-05475BDEA98D}"/>
              </a:ext>
            </a:extLst>
          </p:cNvPr>
          <p:cNvSpPr>
            <a:spLocks noGrp="1"/>
          </p:cNvSpPr>
          <p:nvPr>
            <p:ph type="body" sz="quarter" idx="12" hasCustomPrompt="1"/>
          </p:nvPr>
        </p:nvSpPr>
        <p:spPr>
          <a:xfrm>
            <a:off x="6160153" y="1146225"/>
            <a:ext cx="2695192" cy="4989316"/>
          </a:xfrm>
          <a:prstGeom prst="rect">
            <a:avLst/>
          </a:prstGeom>
          <a:solidFill>
            <a:srgbClr val="3A5DAE">
              <a:alpha val="80000"/>
            </a:srgbClr>
          </a:solidFill>
        </p:spPr>
        <p:txBody>
          <a:bodyPr lIns="182880" tIns="182880" rIns="91440" bIns="182880">
            <a:noAutofit/>
          </a:bodyPr>
          <a:lstStyle>
            <a:lvl1pPr>
              <a:lnSpc>
                <a:spcPct val="100000"/>
              </a:lnSpc>
              <a:spcBef>
                <a:spcPts val="0"/>
              </a:spcBef>
              <a:spcAft>
                <a:spcPts val="0"/>
              </a:spcAft>
              <a:defRPr sz="2133" b="0">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Add text </a:t>
            </a:r>
          </a:p>
        </p:txBody>
      </p:sp>
      <p:sp>
        <p:nvSpPr>
          <p:cNvPr id="15" name="Text Placeholder 7">
            <a:extLst>
              <a:ext uri="{FF2B5EF4-FFF2-40B4-BE49-F238E27FC236}">
                <a16:creationId xmlns:a16="http://schemas.microsoft.com/office/drawing/2014/main" id="{E1A4314F-36EA-614E-A59B-FC27C8EA26A3}"/>
              </a:ext>
            </a:extLst>
          </p:cNvPr>
          <p:cNvSpPr>
            <a:spLocks noGrp="1"/>
          </p:cNvSpPr>
          <p:nvPr>
            <p:ph type="body" sz="quarter" idx="13" hasCustomPrompt="1"/>
          </p:nvPr>
        </p:nvSpPr>
        <p:spPr>
          <a:xfrm>
            <a:off x="8983652" y="1146223"/>
            <a:ext cx="2695192" cy="4989316"/>
          </a:xfrm>
          <a:prstGeom prst="rect">
            <a:avLst/>
          </a:prstGeom>
          <a:solidFill>
            <a:srgbClr val="3A5DAE"/>
          </a:solidFill>
        </p:spPr>
        <p:txBody>
          <a:bodyPr lIns="182880" tIns="182880" rIns="91440" bIns="182880">
            <a:noAutofit/>
          </a:bodyPr>
          <a:lstStyle>
            <a:lvl1pPr>
              <a:lnSpc>
                <a:spcPct val="100000"/>
              </a:lnSpc>
              <a:spcBef>
                <a:spcPts val="0"/>
              </a:spcBef>
              <a:spcAft>
                <a:spcPts val="0"/>
              </a:spcAft>
              <a:defRPr sz="2133" b="0">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Add text </a:t>
            </a:r>
          </a:p>
        </p:txBody>
      </p:sp>
      <p:sp>
        <p:nvSpPr>
          <p:cNvPr id="3" name="Title 2">
            <a:extLst>
              <a:ext uri="{FF2B5EF4-FFF2-40B4-BE49-F238E27FC236}">
                <a16:creationId xmlns:a16="http://schemas.microsoft.com/office/drawing/2014/main" id="{D012BEF4-8651-4964-D9CC-49C8FA7841B2}"/>
              </a:ext>
            </a:extLst>
          </p:cNvPr>
          <p:cNvSpPr>
            <a:spLocks noGrp="1"/>
          </p:cNvSpPr>
          <p:nvPr>
            <p:ph type="title" hasCustomPrompt="1"/>
          </p:nvPr>
        </p:nvSpPr>
        <p:spPr/>
        <p:txBody>
          <a:bodyPr>
            <a:noAutofit/>
          </a:bodyPr>
          <a:lstStyle/>
          <a:p>
            <a:r>
              <a:rPr lang="en-US"/>
              <a:t>Title should be a summary of your slide’s key point</a:t>
            </a:r>
          </a:p>
        </p:txBody>
      </p:sp>
    </p:spTree>
    <p:extLst>
      <p:ext uri="{BB962C8B-B14F-4D97-AF65-F5344CB8AC3E}">
        <p14:creationId xmlns:p14="http://schemas.microsoft.com/office/powerpoint/2010/main" val="21181442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ICPA&amp;CIMA Bright Title">
    <p:spTree>
      <p:nvGrpSpPr>
        <p:cNvPr id="1" name=""/>
        <p:cNvGrpSpPr/>
        <p:nvPr/>
      </p:nvGrpSpPr>
      <p:grpSpPr>
        <a:xfrm>
          <a:off x="0" y="0"/>
          <a:ext cx="0" cy="0"/>
          <a:chOff x="0" y="0"/>
          <a:chExt cx="0" cy="0"/>
        </a:xfrm>
      </p:grpSpPr>
      <p:pic>
        <p:nvPicPr>
          <p:cNvPr id="7" name="Picture 6" descr="A purple circle with black lines&#10;&#10;Description automatically generated">
            <a:extLst>
              <a:ext uri="{FF2B5EF4-FFF2-40B4-BE49-F238E27FC236}">
                <a16:creationId xmlns:a16="http://schemas.microsoft.com/office/drawing/2014/main" id="{19824DB5-11C1-B186-562D-5D35D9AC906B}"/>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8691384" y="1418416"/>
            <a:ext cx="3500616" cy="5628803"/>
          </a:xfrm>
          <a:prstGeom prst="rect">
            <a:avLst/>
          </a:prstGeom>
        </p:spPr>
      </p:pic>
      <p:sp>
        <p:nvSpPr>
          <p:cNvPr id="2" name="Title 1"/>
          <p:cNvSpPr>
            <a:spLocks noGrp="1"/>
          </p:cNvSpPr>
          <p:nvPr>
            <p:ph type="ctrTitle"/>
          </p:nvPr>
        </p:nvSpPr>
        <p:spPr>
          <a:xfrm>
            <a:off x="663268" y="2609218"/>
            <a:ext cx="8021189" cy="1994361"/>
          </a:xfrm>
          <a:prstGeom prst="rect">
            <a:avLst/>
          </a:prstGeom>
        </p:spPr>
        <p:txBody>
          <a:bodyPr lIns="0" tIns="0" rIns="0" bIns="0" anchor="t">
            <a:noAutofit/>
          </a:bodyPr>
          <a:lstStyle>
            <a:lvl1pPr algn="l">
              <a:lnSpc>
                <a:spcPts val="6934"/>
              </a:lnSpc>
              <a:defRPr sz="6400">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57607" y="4603579"/>
            <a:ext cx="8534400" cy="1752600"/>
          </a:xfrm>
          <a:prstGeom prst="rect">
            <a:avLst/>
          </a:prstGeom>
        </p:spPr>
        <p:txBody>
          <a:bodyPr lIns="0" tIns="0" rIns="0" bIns="0">
            <a:noAutofit/>
          </a:bodyPr>
          <a:lstStyle>
            <a:lvl1pPr marL="0" indent="0" algn="l">
              <a:lnSpc>
                <a:spcPts val="2400"/>
              </a:lnSpc>
              <a:spcBef>
                <a:spcPts val="0"/>
              </a:spcBef>
              <a:buNone/>
              <a:defRPr sz="2133">
                <a:solidFill>
                  <a:schemeClr val="tx2"/>
                </a:solidFill>
              </a:defRPr>
            </a:lvl1pPr>
            <a:lvl2pPr marL="609616" indent="0" algn="ctr">
              <a:buNone/>
              <a:defRPr>
                <a:solidFill>
                  <a:schemeClr val="tx1">
                    <a:tint val="75000"/>
                  </a:schemeClr>
                </a:solidFill>
              </a:defRPr>
            </a:lvl2pPr>
            <a:lvl3pPr marL="1219232"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3" indent="0" algn="ctr">
              <a:buNone/>
              <a:defRPr>
                <a:solidFill>
                  <a:schemeClr val="tx1">
                    <a:tint val="75000"/>
                  </a:schemeClr>
                </a:solidFill>
              </a:defRPr>
            </a:lvl9pPr>
          </a:lstStyle>
          <a:p>
            <a:r>
              <a:rPr lang="en-US"/>
              <a:t>Click to add subtitle, date or version</a:t>
            </a:r>
          </a:p>
        </p:txBody>
      </p:sp>
      <p:pic>
        <p:nvPicPr>
          <p:cNvPr id="5" name="Picture 4">
            <a:extLst>
              <a:ext uri="{FF2B5EF4-FFF2-40B4-BE49-F238E27FC236}">
                <a16:creationId xmlns:a16="http://schemas.microsoft.com/office/drawing/2014/main" id="{76825A97-F089-2F41-0D3A-A52F65917F4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57607" y="698103"/>
            <a:ext cx="2989087" cy="879727"/>
          </a:xfrm>
          <a:prstGeom prst="rect">
            <a:avLst/>
          </a:prstGeom>
        </p:spPr>
      </p:pic>
    </p:spTree>
    <p:extLst>
      <p:ext uri="{BB962C8B-B14F-4D97-AF65-F5344CB8AC3E}">
        <p14:creationId xmlns:p14="http://schemas.microsoft.com/office/powerpoint/2010/main" val="17449025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ICPA Bright Title">
    <p:spTree>
      <p:nvGrpSpPr>
        <p:cNvPr id="1" name=""/>
        <p:cNvGrpSpPr/>
        <p:nvPr/>
      </p:nvGrpSpPr>
      <p:grpSpPr>
        <a:xfrm>
          <a:off x="0" y="0"/>
          <a:ext cx="0" cy="0"/>
          <a:chOff x="0" y="0"/>
          <a:chExt cx="0" cy="0"/>
        </a:xfrm>
      </p:grpSpPr>
      <p:pic>
        <p:nvPicPr>
          <p:cNvPr id="7" name="Picture 6" descr="A purple circle with black lines&#10;&#10;Description automatically generated">
            <a:extLst>
              <a:ext uri="{FF2B5EF4-FFF2-40B4-BE49-F238E27FC236}">
                <a16:creationId xmlns:a16="http://schemas.microsoft.com/office/drawing/2014/main" id="{19824DB5-11C1-B186-562D-5D35D9AC906B}"/>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8691384" y="1418416"/>
            <a:ext cx="3500616" cy="5628803"/>
          </a:xfrm>
          <a:prstGeom prst="rect">
            <a:avLst/>
          </a:prstGeom>
        </p:spPr>
      </p:pic>
      <p:sp>
        <p:nvSpPr>
          <p:cNvPr id="2" name="Title 1"/>
          <p:cNvSpPr>
            <a:spLocks noGrp="1"/>
          </p:cNvSpPr>
          <p:nvPr>
            <p:ph type="ctrTitle"/>
          </p:nvPr>
        </p:nvSpPr>
        <p:spPr>
          <a:xfrm>
            <a:off x="663268" y="2609218"/>
            <a:ext cx="8021189" cy="1994361"/>
          </a:xfrm>
          <a:prstGeom prst="rect">
            <a:avLst/>
          </a:prstGeom>
        </p:spPr>
        <p:txBody>
          <a:bodyPr lIns="0" tIns="0" rIns="0" bIns="0" anchor="t">
            <a:noAutofit/>
          </a:bodyPr>
          <a:lstStyle>
            <a:lvl1pPr algn="l">
              <a:lnSpc>
                <a:spcPts val="6934"/>
              </a:lnSpc>
              <a:defRPr sz="6400">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57607" y="4603579"/>
            <a:ext cx="8021189" cy="1752600"/>
          </a:xfrm>
          <a:prstGeom prst="rect">
            <a:avLst/>
          </a:prstGeom>
        </p:spPr>
        <p:txBody>
          <a:bodyPr lIns="0" tIns="0" rIns="0" bIns="0">
            <a:noAutofit/>
          </a:bodyPr>
          <a:lstStyle>
            <a:lvl1pPr marL="0" indent="0" algn="l">
              <a:lnSpc>
                <a:spcPts val="2400"/>
              </a:lnSpc>
              <a:spcBef>
                <a:spcPts val="0"/>
              </a:spcBef>
              <a:buNone/>
              <a:defRPr sz="2133">
                <a:solidFill>
                  <a:schemeClr val="tx2"/>
                </a:solidFill>
              </a:defRPr>
            </a:lvl1pPr>
            <a:lvl2pPr marL="609616" indent="0" algn="ctr">
              <a:buNone/>
              <a:defRPr>
                <a:solidFill>
                  <a:schemeClr val="tx1">
                    <a:tint val="75000"/>
                  </a:schemeClr>
                </a:solidFill>
              </a:defRPr>
            </a:lvl2pPr>
            <a:lvl3pPr marL="1219232"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3" indent="0" algn="ctr">
              <a:buNone/>
              <a:defRPr>
                <a:solidFill>
                  <a:schemeClr val="tx1">
                    <a:tint val="75000"/>
                  </a:schemeClr>
                </a:solidFill>
              </a:defRPr>
            </a:lvl9pPr>
          </a:lstStyle>
          <a:p>
            <a:r>
              <a:rPr lang="en-US"/>
              <a:t>Click to add subtitle, date or version</a:t>
            </a:r>
          </a:p>
        </p:txBody>
      </p:sp>
      <p:pic>
        <p:nvPicPr>
          <p:cNvPr id="4" name="Picture 3">
            <a:extLst>
              <a:ext uri="{FF2B5EF4-FFF2-40B4-BE49-F238E27FC236}">
                <a16:creationId xmlns:a16="http://schemas.microsoft.com/office/drawing/2014/main" id="{C1A43E7F-A3F7-0D20-DA8E-C1F5DEC851C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18339" y="704575"/>
            <a:ext cx="1335052" cy="480504"/>
          </a:xfrm>
          <a:prstGeom prst="rect">
            <a:avLst/>
          </a:prstGeom>
        </p:spPr>
      </p:pic>
    </p:spTree>
    <p:extLst>
      <p:ext uri="{BB962C8B-B14F-4D97-AF65-F5344CB8AC3E}">
        <p14:creationId xmlns:p14="http://schemas.microsoft.com/office/powerpoint/2010/main" val="14543066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AICPA Bright Title">
    <p:spTree>
      <p:nvGrpSpPr>
        <p:cNvPr id="1" name=""/>
        <p:cNvGrpSpPr/>
        <p:nvPr/>
      </p:nvGrpSpPr>
      <p:grpSpPr>
        <a:xfrm>
          <a:off x="0" y="0"/>
          <a:ext cx="0" cy="0"/>
          <a:chOff x="0" y="0"/>
          <a:chExt cx="0" cy="0"/>
        </a:xfrm>
      </p:grpSpPr>
      <p:pic>
        <p:nvPicPr>
          <p:cNvPr id="7" name="Picture 6" descr="A purple circle with black lines&#10;&#10;Description automatically generated">
            <a:extLst>
              <a:ext uri="{FF2B5EF4-FFF2-40B4-BE49-F238E27FC236}">
                <a16:creationId xmlns:a16="http://schemas.microsoft.com/office/drawing/2014/main" id="{19824DB5-11C1-B186-562D-5D35D9AC906B}"/>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8691384" y="1418416"/>
            <a:ext cx="3500616" cy="5628803"/>
          </a:xfrm>
          <a:prstGeom prst="rect">
            <a:avLst/>
          </a:prstGeom>
        </p:spPr>
      </p:pic>
      <p:sp>
        <p:nvSpPr>
          <p:cNvPr id="2" name="Title 1"/>
          <p:cNvSpPr>
            <a:spLocks noGrp="1"/>
          </p:cNvSpPr>
          <p:nvPr>
            <p:ph type="ctrTitle"/>
          </p:nvPr>
        </p:nvSpPr>
        <p:spPr>
          <a:xfrm>
            <a:off x="663268" y="2609218"/>
            <a:ext cx="8021189" cy="1994361"/>
          </a:xfrm>
          <a:prstGeom prst="rect">
            <a:avLst/>
          </a:prstGeom>
        </p:spPr>
        <p:txBody>
          <a:bodyPr lIns="0" tIns="0" rIns="0" bIns="0" anchor="t">
            <a:noAutofit/>
          </a:bodyPr>
          <a:lstStyle>
            <a:lvl1pPr algn="l">
              <a:lnSpc>
                <a:spcPts val="6934"/>
              </a:lnSpc>
              <a:defRPr sz="6400">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57607" y="4603579"/>
            <a:ext cx="8021189" cy="1752600"/>
          </a:xfrm>
          <a:prstGeom prst="rect">
            <a:avLst/>
          </a:prstGeom>
        </p:spPr>
        <p:txBody>
          <a:bodyPr lIns="0" tIns="0" rIns="0" bIns="0">
            <a:noAutofit/>
          </a:bodyPr>
          <a:lstStyle>
            <a:lvl1pPr marL="0" indent="0" algn="l">
              <a:lnSpc>
                <a:spcPts val="2400"/>
              </a:lnSpc>
              <a:spcBef>
                <a:spcPts val="0"/>
              </a:spcBef>
              <a:buNone/>
              <a:defRPr sz="2133">
                <a:solidFill>
                  <a:schemeClr val="tx2"/>
                </a:solidFill>
              </a:defRPr>
            </a:lvl1pPr>
            <a:lvl2pPr marL="609616" indent="0" algn="ctr">
              <a:buNone/>
              <a:defRPr>
                <a:solidFill>
                  <a:schemeClr val="tx1">
                    <a:tint val="75000"/>
                  </a:schemeClr>
                </a:solidFill>
              </a:defRPr>
            </a:lvl2pPr>
            <a:lvl3pPr marL="1219232"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3" indent="0" algn="ctr">
              <a:buNone/>
              <a:defRPr>
                <a:solidFill>
                  <a:schemeClr val="tx1">
                    <a:tint val="75000"/>
                  </a:schemeClr>
                </a:solidFill>
              </a:defRPr>
            </a:lvl9pPr>
          </a:lstStyle>
          <a:p>
            <a:r>
              <a:rPr lang="en-US"/>
              <a:t>Click to add subtitle, date or version</a:t>
            </a:r>
          </a:p>
        </p:txBody>
      </p:sp>
      <p:pic>
        <p:nvPicPr>
          <p:cNvPr id="4" name="Picture 3">
            <a:extLst>
              <a:ext uri="{FF2B5EF4-FFF2-40B4-BE49-F238E27FC236}">
                <a16:creationId xmlns:a16="http://schemas.microsoft.com/office/drawing/2014/main" id="{C1A43E7F-A3F7-0D20-DA8E-C1F5DEC851C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54304" y="704575"/>
            <a:ext cx="1263120" cy="480504"/>
          </a:xfrm>
          <a:prstGeom prst="rect">
            <a:avLst/>
          </a:prstGeom>
        </p:spPr>
      </p:pic>
    </p:spTree>
    <p:extLst>
      <p:ext uri="{BB962C8B-B14F-4D97-AF65-F5344CB8AC3E}">
        <p14:creationId xmlns:p14="http://schemas.microsoft.com/office/powerpoint/2010/main" val="14136105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ICPA&amp;CIMA Title">
    <p:spTree>
      <p:nvGrpSpPr>
        <p:cNvPr id="1" name=""/>
        <p:cNvGrpSpPr/>
        <p:nvPr/>
      </p:nvGrpSpPr>
      <p:grpSpPr>
        <a:xfrm>
          <a:off x="0" y="0"/>
          <a:ext cx="0" cy="0"/>
          <a:chOff x="0" y="0"/>
          <a:chExt cx="0" cy="0"/>
        </a:xfrm>
      </p:grpSpPr>
      <p:pic>
        <p:nvPicPr>
          <p:cNvPr id="9" name="Picture 8" descr="Association_PPT_Supergraphic_Horz_Adjustr2-03.png">
            <a:extLst>
              <a:ext uri="{FF2B5EF4-FFF2-40B4-BE49-F238E27FC236}">
                <a16:creationId xmlns:a16="http://schemas.microsoft.com/office/drawing/2014/main" id="{DFACF3A9-0F68-7B4C-B1C3-4BE1A878EB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7733" y="-10854"/>
            <a:ext cx="12199733" cy="6868855"/>
          </a:xfrm>
          <a:prstGeom prst="rect">
            <a:avLst/>
          </a:prstGeom>
        </p:spPr>
      </p:pic>
      <p:sp>
        <p:nvSpPr>
          <p:cNvPr id="2" name="Title 1"/>
          <p:cNvSpPr>
            <a:spLocks noGrp="1"/>
          </p:cNvSpPr>
          <p:nvPr>
            <p:ph type="ctrTitle"/>
          </p:nvPr>
        </p:nvSpPr>
        <p:spPr>
          <a:xfrm>
            <a:off x="663268" y="2609218"/>
            <a:ext cx="8021189" cy="1994361"/>
          </a:xfrm>
          <a:prstGeom prst="rect">
            <a:avLst/>
          </a:prstGeom>
        </p:spPr>
        <p:txBody>
          <a:bodyPr lIns="0" tIns="0" rIns="0" bIns="0" anchor="t">
            <a:noAutofit/>
          </a:bodyPr>
          <a:lstStyle>
            <a:lvl1pPr algn="l">
              <a:lnSpc>
                <a:spcPts val="6934"/>
              </a:lnSpc>
              <a:defRPr sz="64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57607" y="4603579"/>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616" indent="0" algn="ctr">
              <a:buNone/>
              <a:defRPr>
                <a:solidFill>
                  <a:schemeClr val="tx1">
                    <a:tint val="75000"/>
                  </a:schemeClr>
                </a:solidFill>
              </a:defRPr>
            </a:lvl2pPr>
            <a:lvl3pPr marL="1219232"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3" indent="0" algn="ctr">
              <a:buNone/>
              <a:defRPr>
                <a:solidFill>
                  <a:schemeClr val="tx1">
                    <a:tint val="75000"/>
                  </a:schemeClr>
                </a:solidFill>
              </a:defRPr>
            </a:lvl9pPr>
          </a:lstStyle>
          <a:p>
            <a:r>
              <a:rPr lang="en-US"/>
              <a:t>Click to add subtitle, date or version</a:t>
            </a:r>
          </a:p>
        </p:txBody>
      </p:sp>
      <p:pic>
        <p:nvPicPr>
          <p:cNvPr id="5" name="Picture 4">
            <a:extLst>
              <a:ext uri="{FF2B5EF4-FFF2-40B4-BE49-F238E27FC236}">
                <a16:creationId xmlns:a16="http://schemas.microsoft.com/office/drawing/2014/main" id="{76825A97-F089-2F41-0D3A-A52F65917F44}"/>
              </a:ext>
            </a:extLst>
          </p:cNvPr>
          <p:cNvPicPr>
            <a:picLocks noChangeAspect="1"/>
          </p:cNvPicPr>
          <p:nvPr userDrawn="1"/>
        </p:nvPicPr>
        <p:blipFill>
          <a:blip r:embed="rId3"/>
          <a:stretch>
            <a:fillRect/>
          </a:stretch>
        </p:blipFill>
        <p:spPr>
          <a:xfrm>
            <a:off x="657607" y="698103"/>
            <a:ext cx="2989748" cy="879727"/>
          </a:xfrm>
          <a:prstGeom prst="rect">
            <a:avLst/>
          </a:prstGeom>
        </p:spPr>
      </p:pic>
    </p:spTree>
    <p:extLst>
      <p:ext uri="{BB962C8B-B14F-4D97-AF65-F5344CB8AC3E}">
        <p14:creationId xmlns:p14="http://schemas.microsoft.com/office/powerpoint/2010/main" val="2326244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ICPA_Title">
    <p:spTree>
      <p:nvGrpSpPr>
        <p:cNvPr id="1" name=""/>
        <p:cNvGrpSpPr/>
        <p:nvPr/>
      </p:nvGrpSpPr>
      <p:grpSpPr>
        <a:xfrm>
          <a:off x="0" y="0"/>
          <a:ext cx="0" cy="0"/>
          <a:chOff x="0" y="0"/>
          <a:chExt cx="0" cy="0"/>
        </a:xfrm>
      </p:grpSpPr>
      <p:pic>
        <p:nvPicPr>
          <p:cNvPr id="8" name="Picture 7" descr="Association_PPT_Supergraphic_Horz_Adjustr2-03.png">
            <a:extLst>
              <a:ext uri="{FF2B5EF4-FFF2-40B4-BE49-F238E27FC236}">
                <a16:creationId xmlns:a16="http://schemas.microsoft.com/office/drawing/2014/main" id="{340CB205-526F-B342-8047-8859DFC7E7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7733" y="-10853"/>
            <a:ext cx="12199733" cy="6868855"/>
          </a:xfrm>
          <a:prstGeom prst="rect">
            <a:avLst/>
          </a:prstGeom>
        </p:spPr>
      </p:pic>
      <p:sp>
        <p:nvSpPr>
          <p:cNvPr id="2" name="Title 1"/>
          <p:cNvSpPr>
            <a:spLocks noGrp="1"/>
          </p:cNvSpPr>
          <p:nvPr>
            <p:ph type="ctrTitle"/>
          </p:nvPr>
        </p:nvSpPr>
        <p:spPr>
          <a:xfrm>
            <a:off x="663268" y="2609218"/>
            <a:ext cx="8021189" cy="1994361"/>
          </a:xfrm>
          <a:prstGeom prst="rect">
            <a:avLst/>
          </a:prstGeom>
        </p:spPr>
        <p:txBody>
          <a:bodyPr lIns="0" tIns="0" rIns="0" bIns="0" anchor="t">
            <a:noAutofit/>
          </a:bodyPr>
          <a:lstStyle>
            <a:lvl1pPr algn="l">
              <a:lnSpc>
                <a:spcPts val="6934"/>
              </a:lnSpc>
              <a:defRPr sz="64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63267" y="4613203"/>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616" indent="0" algn="ctr">
              <a:buNone/>
              <a:defRPr>
                <a:solidFill>
                  <a:schemeClr val="tx1">
                    <a:tint val="75000"/>
                  </a:schemeClr>
                </a:solidFill>
              </a:defRPr>
            </a:lvl2pPr>
            <a:lvl3pPr marL="1219232"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3" indent="0" algn="ctr">
              <a:buNone/>
              <a:defRPr>
                <a:solidFill>
                  <a:schemeClr val="tx1">
                    <a:tint val="75000"/>
                  </a:schemeClr>
                </a:solidFill>
              </a:defRPr>
            </a:lvl9pPr>
          </a:lstStyle>
          <a:p>
            <a:r>
              <a:rPr lang="en-US"/>
              <a:t>Click to add subtitle, date or version</a:t>
            </a:r>
          </a:p>
        </p:txBody>
      </p:sp>
      <p:pic>
        <p:nvPicPr>
          <p:cNvPr id="10" name="Picture 9">
            <a:extLst>
              <a:ext uri="{FF2B5EF4-FFF2-40B4-BE49-F238E27FC236}">
                <a16:creationId xmlns:a16="http://schemas.microsoft.com/office/drawing/2014/main" id="{D4F37585-B7BF-E041-BD0D-16F617D45F8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67502" y="717321"/>
            <a:ext cx="1509183" cy="543175"/>
          </a:xfrm>
          <a:prstGeom prst="rect">
            <a:avLst/>
          </a:prstGeom>
        </p:spPr>
      </p:pic>
    </p:spTree>
    <p:extLst>
      <p:ext uri="{BB962C8B-B14F-4D97-AF65-F5344CB8AC3E}">
        <p14:creationId xmlns:p14="http://schemas.microsoft.com/office/powerpoint/2010/main" val="9225358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IMA_Title">
    <p:spTree>
      <p:nvGrpSpPr>
        <p:cNvPr id="1" name=""/>
        <p:cNvGrpSpPr/>
        <p:nvPr/>
      </p:nvGrpSpPr>
      <p:grpSpPr>
        <a:xfrm>
          <a:off x="0" y="0"/>
          <a:ext cx="0" cy="0"/>
          <a:chOff x="0" y="0"/>
          <a:chExt cx="0" cy="0"/>
        </a:xfrm>
      </p:grpSpPr>
      <p:pic>
        <p:nvPicPr>
          <p:cNvPr id="7" name="Picture 6" descr="Association_PPT_Supergraphic_Horz_Adjustr2-03.png">
            <a:extLst>
              <a:ext uri="{FF2B5EF4-FFF2-40B4-BE49-F238E27FC236}">
                <a16:creationId xmlns:a16="http://schemas.microsoft.com/office/drawing/2014/main" id="{126B5F19-E91F-5945-8E3C-98B08A3C4F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7733" y="-11288"/>
            <a:ext cx="12199733" cy="6868855"/>
          </a:xfrm>
          <a:prstGeom prst="rect">
            <a:avLst/>
          </a:prstGeom>
        </p:spPr>
      </p:pic>
      <p:sp>
        <p:nvSpPr>
          <p:cNvPr id="2" name="Title 1"/>
          <p:cNvSpPr>
            <a:spLocks noGrp="1"/>
          </p:cNvSpPr>
          <p:nvPr>
            <p:ph type="ctrTitle"/>
          </p:nvPr>
        </p:nvSpPr>
        <p:spPr>
          <a:xfrm>
            <a:off x="663268" y="2609218"/>
            <a:ext cx="8021189" cy="1994361"/>
          </a:xfrm>
          <a:prstGeom prst="rect">
            <a:avLst/>
          </a:prstGeom>
        </p:spPr>
        <p:txBody>
          <a:bodyPr lIns="0" tIns="0" rIns="0" bIns="0" anchor="t">
            <a:noAutofit/>
          </a:bodyPr>
          <a:lstStyle>
            <a:lvl1pPr algn="l">
              <a:lnSpc>
                <a:spcPts val="6934"/>
              </a:lnSpc>
              <a:defRPr sz="64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63267" y="4603579"/>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616" indent="0" algn="ctr">
              <a:buNone/>
              <a:defRPr>
                <a:solidFill>
                  <a:schemeClr val="tx1">
                    <a:tint val="75000"/>
                  </a:schemeClr>
                </a:solidFill>
              </a:defRPr>
            </a:lvl2pPr>
            <a:lvl3pPr marL="1219232"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3" indent="0" algn="ctr">
              <a:buNone/>
              <a:defRPr>
                <a:solidFill>
                  <a:schemeClr val="tx1">
                    <a:tint val="75000"/>
                  </a:schemeClr>
                </a:solidFill>
              </a:defRPr>
            </a:lvl9pPr>
          </a:lstStyle>
          <a:p>
            <a:r>
              <a:rPr lang="en-US"/>
              <a:t>Click to add subtitle, date or version</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7502" y="717285"/>
            <a:ext cx="1428044" cy="543243"/>
          </a:xfrm>
          <a:prstGeom prst="rect">
            <a:avLst/>
          </a:prstGeom>
        </p:spPr>
      </p:pic>
    </p:spTree>
    <p:extLst>
      <p:ext uri="{BB962C8B-B14F-4D97-AF65-F5344CB8AC3E}">
        <p14:creationId xmlns:p14="http://schemas.microsoft.com/office/powerpoint/2010/main" val="434619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ccelerate &amp; Lead A&amp;C">
    <p:spTree>
      <p:nvGrpSpPr>
        <p:cNvPr id="1" name=""/>
        <p:cNvGrpSpPr/>
        <p:nvPr/>
      </p:nvGrpSpPr>
      <p:grpSpPr>
        <a:xfrm>
          <a:off x="0" y="0"/>
          <a:ext cx="0" cy="0"/>
          <a:chOff x="0" y="0"/>
          <a:chExt cx="0" cy="0"/>
        </a:xfrm>
      </p:grpSpPr>
      <p:pic>
        <p:nvPicPr>
          <p:cNvPr id="7" name="Picture 6" descr="A purple and pink background&#10;&#10;Description automatically generated">
            <a:extLst>
              <a:ext uri="{FF2B5EF4-FFF2-40B4-BE49-F238E27FC236}">
                <a16:creationId xmlns:a16="http://schemas.microsoft.com/office/drawing/2014/main" id="{E33A5B4E-7BA2-7E4B-F44B-8903D21CB3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0095" cy="6858000"/>
          </a:xfrm>
          <a:prstGeom prst="rect">
            <a:avLst/>
          </a:prstGeom>
        </p:spPr>
      </p:pic>
      <p:sp>
        <p:nvSpPr>
          <p:cNvPr id="8" name="Title 1">
            <a:extLst>
              <a:ext uri="{FF2B5EF4-FFF2-40B4-BE49-F238E27FC236}">
                <a16:creationId xmlns:a16="http://schemas.microsoft.com/office/drawing/2014/main" id="{F1E26548-D0C1-B433-602C-3A75DFB394E4}"/>
              </a:ext>
            </a:extLst>
          </p:cNvPr>
          <p:cNvSpPr>
            <a:spLocks noGrp="1"/>
          </p:cNvSpPr>
          <p:nvPr>
            <p:ph type="ctrTitle"/>
          </p:nvPr>
        </p:nvSpPr>
        <p:spPr>
          <a:xfrm>
            <a:off x="663268" y="2609218"/>
            <a:ext cx="8021189" cy="1994361"/>
          </a:xfrm>
          <a:prstGeom prst="rect">
            <a:avLst/>
          </a:prstGeom>
        </p:spPr>
        <p:txBody>
          <a:bodyPr lIns="0" tIns="0" rIns="0" bIns="0" anchor="t">
            <a:noAutofit/>
          </a:bodyPr>
          <a:lstStyle>
            <a:lvl1pPr algn="l">
              <a:lnSpc>
                <a:spcPts val="6934"/>
              </a:lnSpc>
              <a:defRPr sz="6400">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ACE60443-82E0-72E1-17F1-245D394A1226}"/>
              </a:ext>
            </a:extLst>
          </p:cNvPr>
          <p:cNvSpPr>
            <a:spLocks noGrp="1"/>
          </p:cNvSpPr>
          <p:nvPr>
            <p:ph type="subTitle" idx="1" hasCustomPrompt="1"/>
          </p:nvPr>
        </p:nvSpPr>
        <p:spPr>
          <a:xfrm>
            <a:off x="657607" y="4603579"/>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616" indent="0" algn="ctr">
              <a:buNone/>
              <a:defRPr>
                <a:solidFill>
                  <a:schemeClr val="tx1">
                    <a:tint val="75000"/>
                  </a:schemeClr>
                </a:solidFill>
              </a:defRPr>
            </a:lvl2pPr>
            <a:lvl3pPr marL="1219232"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3" indent="0" algn="ctr">
              <a:buNone/>
              <a:defRPr>
                <a:solidFill>
                  <a:schemeClr val="tx1">
                    <a:tint val="75000"/>
                  </a:schemeClr>
                </a:solidFill>
              </a:defRPr>
            </a:lvl9pPr>
          </a:lstStyle>
          <a:p>
            <a:r>
              <a:rPr lang="en-US"/>
              <a:t>Click to add subtitle, date or version</a:t>
            </a:r>
          </a:p>
        </p:txBody>
      </p:sp>
      <p:pic>
        <p:nvPicPr>
          <p:cNvPr id="12" name="Picture 11">
            <a:extLst>
              <a:ext uri="{FF2B5EF4-FFF2-40B4-BE49-F238E27FC236}">
                <a16:creationId xmlns:a16="http://schemas.microsoft.com/office/drawing/2014/main" id="{093CC8D8-667B-FE88-1288-37DDE6D5187D}"/>
              </a:ext>
            </a:extLst>
          </p:cNvPr>
          <p:cNvPicPr>
            <a:picLocks noChangeAspect="1"/>
          </p:cNvPicPr>
          <p:nvPr userDrawn="1"/>
        </p:nvPicPr>
        <p:blipFill>
          <a:blip r:embed="rId3"/>
          <a:stretch>
            <a:fillRect/>
          </a:stretch>
        </p:blipFill>
        <p:spPr>
          <a:xfrm>
            <a:off x="657607" y="698103"/>
            <a:ext cx="2989748" cy="879727"/>
          </a:xfrm>
          <a:prstGeom prst="rect">
            <a:avLst/>
          </a:prstGeom>
        </p:spPr>
      </p:pic>
    </p:spTree>
    <p:extLst>
      <p:ext uri="{BB962C8B-B14F-4D97-AF65-F5344CB8AC3E}">
        <p14:creationId xmlns:p14="http://schemas.microsoft.com/office/powerpoint/2010/main" val="40655461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ccelerate &amp; Lead AICPA">
    <p:spTree>
      <p:nvGrpSpPr>
        <p:cNvPr id="1" name=""/>
        <p:cNvGrpSpPr/>
        <p:nvPr/>
      </p:nvGrpSpPr>
      <p:grpSpPr>
        <a:xfrm>
          <a:off x="0" y="0"/>
          <a:ext cx="0" cy="0"/>
          <a:chOff x="0" y="0"/>
          <a:chExt cx="0" cy="0"/>
        </a:xfrm>
      </p:grpSpPr>
      <p:pic>
        <p:nvPicPr>
          <p:cNvPr id="7" name="Picture 6" descr="A purple and pink background&#10;&#10;Description automatically generated">
            <a:extLst>
              <a:ext uri="{FF2B5EF4-FFF2-40B4-BE49-F238E27FC236}">
                <a16:creationId xmlns:a16="http://schemas.microsoft.com/office/drawing/2014/main" id="{E33A5B4E-7BA2-7E4B-F44B-8903D21CB3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0095" cy="6858000"/>
          </a:xfrm>
          <a:prstGeom prst="rect">
            <a:avLst/>
          </a:prstGeom>
        </p:spPr>
      </p:pic>
      <p:sp>
        <p:nvSpPr>
          <p:cNvPr id="8" name="Title 1">
            <a:extLst>
              <a:ext uri="{FF2B5EF4-FFF2-40B4-BE49-F238E27FC236}">
                <a16:creationId xmlns:a16="http://schemas.microsoft.com/office/drawing/2014/main" id="{F1E26548-D0C1-B433-602C-3A75DFB394E4}"/>
              </a:ext>
            </a:extLst>
          </p:cNvPr>
          <p:cNvSpPr>
            <a:spLocks noGrp="1"/>
          </p:cNvSpPr>
          <p:nvPr>
            <p:ph type="ctrTitle"/>
          </p:nvPr>
        </p:nvSpPr>
        <p:spPr>
          <a:xfrm>
            <a:off x="663268" y="2609218"/>
            <a:ext cx="8021189" cy="1994361"/>
          </a:xfrm>
          <a:prstGeom prst="rect">
            <a:avLst/>
          </a:prstGeom>
        </p:spPr>
        <p:txBody>
          <a:bodyPr lIns="0" tIns="0" rIns="0" bIns="0" anchor="t">
            <a:noAutofit/>
          </a:bodyPr>
          <a:lstStyle>
            <a:lvl1pPr algn="l">
              <a:lnSpc>
                <a:spcPts val="6934"/>
              </a:lnSpc>
              <a:defRPr sz="6400">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ACE60443-82E0-72E1-17F1-245D394A1226}"/>
              </a:ext>
            </a:extLst>
          </p:cNvPr>
          <p:cNvSpPr>
            <a:spLocks noGrp="1"/>
          </p:cNvSpPr>
          <p:nvPr>
            <p:ph type="subTitle" idx="1" hasCustomPrompt="1"/>
          </p:nvPr>
        </p:nvSpPr>
        <p:spPr>
          <a:xfrm>
            <a:off x="663267" y="4603579"/>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616" indent="0" algn="ctr">
              <a:buNone/>
              <a:defRPr>
                <a:solidFill>
                  <a:schemeClr val="tx1">
                    <a:tint val="75000"/>
                  </a:schemeClr>
                </a:solidFill>
              </a:defRPr>
            </a:lvl2pPr>
            <a:lvl3pPr marL="1219232"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3" indent="0" algn="ctr">
              <a:buNone/>
              <a:defRPr>
                <a:solidFill>
                  <a:schemeClr val="tx1">
                    <a:tint val="75000"/>
                  </a:schemeClr>
                </a:solidFill>
              </a:defRPr>
            </a:lvl9pPr>
          </a:lstStyle>
          <a:p>
            <a:r>
              <a:rPr lang="en-US"/>
              <a:t>Click to add subtitle, date or version</a:t>
            </a:r>
          </a:p>
        </p:txBody>
      </p:sp>
      <p:pic>
        <p:nvPicPr>
          <p:cNvPr id="3" name="Picture 2">
            <a:extLst>
              <a:ext uri="{FF2B5EF4-FFF2-40B4-BE49-F238E27FC236}">
                <a16:creationId xmlns:a16="http://schemas.microsoft.com/office/drawing/2014/main" id="{244421B9-E5A3-26E1-65A5-C864DAFC456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67502" y="717321"/>
            <a:ext cx="1509183" cy="543175"/>
          </a:xfrm>
          <a:prstGeom prst="rect">
            <a:avLst/>
          </a:prstGeom>
        </p:spPr>
      </p:pic>
    </p:spTree>
    <p:extLst>
      <p:ext uri="{BB962C8B-B14F-4D97-AF65-F5344CB8AC3E}">
        <p14:creationId xmlns:p14="http://schemas.microsoft.com/office/powerpoint/2010/main" val="20242689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ccelerate &amp; Lead CIMA">
    <p:spTree>
      <p:nvGrpSpPr>
        <p:cNvPr id="1" name=""/>
        <p:cNvGrpSpPr/>
        <p:nvPr/>
      </p:nvGrpSpPr>
      <p:grpSpPr>
        <a:xfrm>
          <a:off x="0" y="0"/>
          <a:ext cx="0" cy="0"/>
          <a:chOff x="0" y="0"/>
          <a:chExt cx="0" cy="0"/>
        </a:xfrm>
      </p:grpSpPr>
      <p:pic>
        <p:nvPicPr>
          <p:cNvPr id="7" name="Picture 6" descr="A purple and pink background&#10;&#10;Description automatically generated">
            <a:extLst>
              <a:ext uri="{FF2B5EF4-FFF2-40B4-BE49-F238E27FC236}">
                <a16:creationId xmlns:a16="http://schemas.microsoft.com/office/drawing/2014/main" id="{E33A5B4E-7BA2-7E4B-F44B-8903D21CB3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0095" cy="6858000"/>
          </a:xfrm>
          <a:prstGeom prst="rect">
            <a:avLst/>
          </a:prstGeom>
        </p:spPr>
      </p:pic>
      <p:sp>
        <p:nvSpPr>
          <p:cNvPr id="8" name="Title 1">
            <a:extLst>
              <a:ext uri="{FF2B5EF4-FFF2-40B4-BE49-F238E27FC236}">
                <a16:creationId xmlns:a16="http://schemas.microsoft.com/office/drawing/2014/main" id="{F1E26548-D0C1-B433-602C-3A75DFB394E4}"/>
              </a:ext>
            </a:extLst>
          </p:cNvPr>
          <p:cNvSpPr>
            <a:spLocks noGrp="1"/>
          </p:cNvSpPr>
          <p:nvPr>
            <p:ph type="ctrTitle"/>
          </p:nvPr>
        </p:nvSpPr>
        <p:spPr>
          <a:xfrm>
            <a:off x="663268" y="2609218"/>
            <a:ext cx="8021189" cy="1994361"/>
          </a:xfrm>
          <a:prstGeom prst="rect">
            <a:avLst/>
          </a:prstGeom>
        </p:spPr>
        <p:txBody>
          <a:bodyPr lIns="0" tIns="0" rIns="0" bIns="0" anchor="t">
            <a:noAutofit/>
          </a:bodyPr>
          <a:lstStyle>
            <a:lvl1pPr algn="l">
              <a:lnSpc>
                <a:spcPts val="6934"/>
              </a:lnSpc>
              <a:defRPr sz="6400">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ACE60443-82E0-72E1-17F1-245D394A1226}"/>
              </a:ext>
            </a:extLst>
          </p:cNvPr>
          <p:cNvSpPr>
            <a:spLocks noGrp="1"/>
          </p:cNvSpPr>
          <p:nvPr>
            <p:ph type="subTitle" idx="1" hasCustomPrompt="1"/>
          </p:nvPr>
        </p:nvSpPr>
        <p:spPr>
          <a:xfrm>
            <a:off x="663267" y="4603579"/>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616" indent="0" algn="ctr">
              <a:buNone/>
              <a:defRPr>
                <a:solidFill>
                  <a:schemeClr val="tx1">
                    <a:tint val="75000"/>
                  </a:schemeClr>
                </a:solidFill>
              </a:defRPr>
            </a:lvl2pPr>
            <a:lvl3pPr marL="1219232"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3" indent="0" algn="ctr">
              <a:buNone/>
              <a:defRPr>
                <a:solidFill>
                  <a:schemeClr val="tx1">
                    <a:tint val="75000"/>
                  </a:schemeClr>
                </a:solidFill>
              </a:defRPr>
            </a:lvl9pPr>
          </a:lstStyle>
          <a:p>
            <a:r>
              <a:rPr lang="en-US"/>
              <a:t>Click to add subtitle, date or version</a:t>
            </a:r>
          </a:p>
        </p:txBody>
      </p:sp>
      <p:pic>
        <p:nvPicPr>
          <p:cNvPr id="3" name="Picture 2">
            <a:extLst>
              <a:ext uri="{FF2B5EF4-FFF2-40B4-BE49-F238E27FC236}">
                <a16:creationId xmlns:a16="http://schemas.microsoft.com/office/drawing/2014/main" id="{BE4D8E20-0AAD-4A72-AC57-8A592B20292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67502" y="717285"/>
            <a:ext cx="1428044" cy="543243"/>
          </a:xfrm>
          <a:prstGeom prst="rect">
            <a:avLst/>
          </a:prstGeom>
        </p:spPr>
      </p:pic>
    </p:spTree>
    <p:extLst>
      <p:ext uri="{BB962C8B-B14F-4D97-AF65-F5344CB8AC3E}">
        <p14:creationId xmlns:p14="http://schemas.microsoft.com/office/powerpoint/2010/main" val="53021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5559" y="487680"/>
            <a:ext cx="10363200" cy="788471"/>
          </a:xfrm>
        </p:spPr>
        <p:txBody>
          <a:bodyPr lIns="0" tIns="0" rIns="0" bIns="0" anchor="t" anchorCtr="0">
            <a:noAutofit/>
          </a:bodyPr>
          <a:lstStyle>
            <a:lvl1pPr algn="l">
              <a:defRPr sz="2933">
                <a:solidFill>
                  <a:schemeClr val="tx2"/>
                </a:solidFill>
              </a:defRPr>
            </a:lvl1pPr>
          </a:lstStyle>
          <a:p>
            <a:r>
              <a:rPr lang="en-US" dirty="0"/>
              <a:t>Continuous Testing Update</a:t>
            </a:r>
          </a:p>
        </p:txBody>
      </p:sp>
      <p:sp>
        <p:nvSpPr>
          <p:cNvPr id="11"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55DD5FD4-4BCF-4A04-B92A-84F8D54E26A3}" type="slidenum">
              <a:rPr lang="en-US" smtClean="0"/>
              <a:pPr/>
              <a:t>‹#›</a:t>
            </a:fld>
            <a:endParaRPr lang="en-US" dirty="0"/>
          </a:p>
        </p:txBody>
      </p:sp>
      <p:sp>
        <p:nvSpPr>
          <p:cNvPr id="4" name="Content Placeholder 3"/>
          <p:cNvSpPr>
            <a:spLocks noGrp="1"/>
          </p:cNvSpPr>
          <p:nvPr>
            <p:ph sz="quarter" idx="14" hasCustomPrompt="1"/>
          </p:nvPr>
        </p:nvSpPr>
        <p:spPr>
          <a:xfrm>
            <a:off x="665558" y="1602317"/>
            <a:ext cx="10363199" cy="4466167"/>
          </a:xfrm>
        </p:spPr>
        <p:txBody>
          <a:bodyPr>
            <a:noAutofit/>
          </a:bodyPr>
          <a:lstStyle>
            <a:lvl1pPr>
              <a:spcAft>
                <a:spcPts val="1600"/>
              </a:spcAft>
              <a:defRPr/>
            </a:lvl1pPr>
            <a:lvl2pPr>
              <a:spcAft>
                <a:spcPts val="1600"/>
              </a:spcAft>
              <a:defRPr/>
            </a:lvl2pPr>
            <a:lvl3pPr indent="-304792">
              <a:spcAft>
                <a:spcPts val="1600"/>
              </a:spcAft>
              <a:defRPr/>
            </a:lvl3pPr>
            <a:lvl4pPr>
              <a:spcAft>
                <a:spcPts val="1600"/>
              </a:spcAft>
              <a:defRPr/>
            </a:lvl4pPr>
            <a:lvl5pPr>
              <a:spcAft>
                <a:spcPts val="1600"/>
              </a:spcAft>
              <a:defRPr/>
            </a:lvl5pPr>
          </a:lstStyle>
          <a:p>
            <a:pPr lvl="0"/>
            <a:r>
              <a:rPr lang="en-US" dirty="0"/>
              <a:t>As of mid-January:</a:t>
            </a:r>
          </a:p>
          <a:p>
            <a:pPr lvl="1"/>
            <a:r>
              <a:rPr lang="en-US" dirty="0"/>
              <a:t>22 / 55 state boards have responded to NASBA survey</a:t>
            </a:r>
          </a:p>
          <a:p>
            <a:pPr lvl="2"/>
            <a:r>
              <a:rPr lang="en-US" dirty="0"/>
              <a:t>20 / 22 require rule changes</a:t>
            </a:r>
          </a:p>
          <a:p>
            <a:pPr lvl="3"/>
            <a:r>
              <a:rPr lang="en-US" dirty="0"/>
              <a:t>17 / 20 can complete the rule changes in 9 months</a:t>
            </a:r>
          </a:p>
          <a:p>
            <a:pPr lvl="3"/>
            <a:r>
              <a:rPr lang="en-US" dirty="0"/>
              <a:t>3 / 20 can complete the rule changes in 12 minutes</a:t>
            </a:r>
          </a:p>
          <a:p>
            <a:pPr lvl="3"/>
            <a:r>
              <a:rPr lang="en-US" dirty="0"/>
              <a:t>Fourth level</a:t>
            </a:r>
          </a:p>
          <a:p>
            <a:pPr lvl="4"/>
            <a:r>
              <a:rPr lang="en-US" dirty="0"/>
              <a:t>Fifth level</a:t>
            </a:r>
          </a:p>
        </p:txBody>
      </p:sp>
    </p:spTree>
    <p:extLst>
      <p:ext uri="{BB962C8B-B14F-4D97-AF65-F5344CB8AC3E}">
        <p14:creationId xmlns:p14="http://schemas.microsoft.com/office/powerpoint/2010/main" val="34634666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ICPA&amp;CIMA_GPTW_INTERNALONLY">
    <p:spTree>
      <p:nvGrpSpPr>
        <p:cNvPr id="1" name=""/>
        <p:cNvGrpSpPr/>
        <p:nvPr/>
      </p:nvGrpSpPr>
      <p:grpSpPr>
        <a:xfrm>
          <a:off x="0" y="0"/>
          <a:ext cx="0" cy="0"/>
          <a:chOff x="0" y="0"/>
          <a:chExt cx="0" cy="0"/>
        </a:xfrm>
      </p:grpSpPr>
      <p:pic>
        <p:nvPicPr>
          <p:cNvPr id="7" name="Picture 6" descr="A purple circle with black lines&#10;&#10;Description automatically generated">
            <a:extLst>
              <a:ext uri="{FF2B5EF4-FFF2-40B4-BE49-F238E27FC236}">
                <a16:creationId xmlns:a16="http://schemas.microsoft.com/office/drawing/2014/main" id="{19824DB5-11C1-B186-562D-5D35D9AC906B}"/>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8691384" y="1418416"/>
            <a:ext cx="3500616" cy="5628803"/>
          </a:xfrm>
          <a:prstGeom prst="rect">
            <a:avLst/>
          </a:prstGeom>
        </p:spPr>
      </p:pic>
      <p:sp>
        <p:nvSpPr>
          <p:cNvPr id="2" name="Title 1"/>
          <p:cNvSpPr>
            <a:spLocks noGrp="1"/>
          </p:cNvSpPr>
          <p:nvPr>
            <p:ph type="ctrTitle"/>
          </p:nvPr>
        </p:nvSpPr>
        <p:spPr>
          <a:xfrm>
            <a:off x="663268" y="2609218"/>
            <a:ext cx="8021189" cy="1994361"/>
          </a:xfrm>
          <a:prstGeom prst="rect">
            <a:avLst/>
          </a:prstGeom>
        </p:spPr>
        <p:txBody>
          <a:bodyPr lIns="0" tIns="0" rIns="0" bIns="0" anchor="t">
            <a:noAutofit/>
          </a:bodyPr>
          <a:lstStyle>
            <a:lvl1pPr algn="l">
              <a:lnSpc>
                <a:spcPts val="6934"/>
              </a:lnSpc>
              <a:defRPr sz="6400">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57607" y="4603579"/>
            <a:ext cx="6426503" cy="1752600"/>
          </a:xfrm>
          <a:prstGeom prst="rect">
            <a:avLst/>
          </a:prstGeom>
        </p:spPr>
        <p:txBody>
          <a:bodyPr lIns="0" tIns="0" rIns="0" bIns="0">
            <a:noAutofit/>
          </a:bodyPr>
          <a:lstStyle>
            <a:lvl1pPr marL="0" indent="0" algn="l">
              <a:lnSpc>
                <a:spcPts val="2400"/>
              </a:lnSpc>
              <a:spcBef>
                <a:spcPts val="0"/>
              </a:spcBef>
              <a:buNone/>
              <a:defRPr sz="2133">
                <a:solidFill>
                  <a:schemeClr val="tx2"/>
                </a:solidFill>
              </a:defRPr>
            </a:lvl1pPr>
            <a:lvl2pPr marL="609616" indent="0" algn="ctr">
              <a:buNone/>
              <a:defRPr>
                <a:solidFill>
                  <a:schemeClr val="tx1">
                    <a:tint val="75000"/>
                  </a:schemeClr>
                </a:solidFill>
              </a:defRPr>
            </a:lvl2pPr>
            <a:lvl3pPr marL="1219232" indent="0" algn="ctr">
              <a:buNone/>
              <a:defRPr>
                <a:solidFill>
                  <a:schemeClr val="tx1">
                    <a:tint val="75000"/>
                  </a:schemeClr>
                </a:solidFill>
              </a:defRPr>
            </a:lvl3pPr>
            <a:lvl4pPr marL="1828846"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3" indent="0" algn="ctr">
              <a:buNone/>
              <a:defRPr>
                <a:solidFill>
                  <a:schemeClr val="tx1">
                    <a:tint val="75000"/>
                  </a:schemeClr>
                </a:solidFill>
              </a:defRPr>
            </a:lvl9pPr>
          </a:lstStyle>
          <a:p>
            <a:r>
              <a:rPr lang="en-US"/>
              <a:t>Click to add subtitle, date or version</a:t>
            </a:r>
          </a:p>
        </p:txBody>
      </p:sp>
      <p:pic>
        <p:nvPicPr>
          <p:cNvPr id="5" name="Picture 4">
            <a:extLst>
              <a:ext uri="{FF2B5EF4-FFF2-40B4-BE49-F238E27FC236}">
                <a16:creationId xmlns:a16="http://schemas.microsoft.com/office/drawing/2014/main" id="{76825A97-F089-2F41-0D3A-A52F65917F4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57607" y="698103"/>
            <a:ext cx="2989087" cy="879727"/>
          </a:xfrm>
          <a:prstGeom prst="rect">
            <a:avLst/>
          </a:prstGeom>
        </p:spPr>
      </p:pic>
      <p:pic>
        <p:nvPicPr>
          <p:cNvPr id="4" name="Picture 3" descr="A group of red and blue signs&#10;&#10;Description automatically generated">
            <a:extLst>
              <a:ext uri="{FF2B5EF4-FFF2-40B4-BE49-F238E27FC236}">
                <a16:creationId xmlns:a16="http://schemas.microsoft.com/office/drawing/2014/main" id="{B9EB9A82-61A1-99F1-0B36-56DAC7DD516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301799" y="5634967"/>
            <a:ext cx="4232595" cy="959235"/>
          </a:xfrm>
          <a:prstGeom prst="rect">
            <a:avLst/>
          </a:prstGeom>
        </p:spPr>
      </p:pic>
    </p:spTree>
    <p:extLst>
      <p:ext uri="{BB962C8B-B14F-4D97-AF65-F5344CB8AC3E}">
        <p14:creationId xmlns:p14="http://schemas.microsoft.com/office/powerpoint/2010/main" val="21647943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genda - full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9FCE69-B369-0F06-C919-7240D766CEEB}"/>
              </a:ext>
            </a:extLst>
          </p:cNvPr>
          <p:cNvSpPr>
            <a:spLocks noGrp="1"/>
          </p:cNvSpPr>
          <p:nvPr>
            <p:ph type="sldNum" sz="quarter" idx="10"/>
          </p:nvPr>
        </p:nvSpPr>
        <p:spPr/>
        <p:txBody>
          <a:bodyPr/>
          <a:lstStyle/>
          <a:p>
            <a:fld id="{D581A734-D8E7-A947-8B2B-F0EFE9963A13}" type="slidenum">
              <a:rPr lang="en-US" smtClean="0"/>
              <a:pPr/>
              <a:t>‹#›</a:t>
            </a:fld>
            <a:endParaRPr lang="en-US"/>
          </a:p>
        </p:txBody>
      </p:sp>
      <p:sp>
        <p:nvSpPr>
          <p:cNvPr id="6" name="Title 5">
            <a:extLst>
              <a:ext uri="{FF2B5EF4-FFF2-40B4-BE49-F238E27FC236}">
                <a16:creationId xmlns:a16="http://schemas.microsoft.com/office/drawing/2014/main" id="{6680EBC1-2361-5028-1D4A-D390DC184CAC}"/>
              </a:ext>
            </a:extLst>
          </p:cNvPr>
          <p:cNvSpPr>
            <a:spLocks noGrp="1" noRot="1" noMove="1" noResize="1" noEditPoints="1" noAdjustHandles="1" noChangeArrowheads="1" noChangeShapeType="1"/>
          </p:cNvSpPr>
          <p:nvPr>
            <p:ph type="title" hasCustomPrompt="1"/>
          </p:nvPr>
        </p:nvSpPr>
        <p:spPr>
          <a:xfrm>
            <a:off x="513157" y="385004"/>
            <a:ext cx="3021801" cy="589032"/>
          </a:xfrm>
        </p:spPr>
        <p:txBody>
          <a:bodyPr/>
          <a:lstStyle>
            <a:lvl1pPr>
              <a:defRPr/>
            </a:lvl1pPr>
          </a:lstStyle>
          <a:p>
            <a:r>
              <a:rPr lang="en-US"/>
              <a:t>Agenda title</a:t>
            </a:r>
          </a:p>
        </p:txBody>
      </p:sp>
      <p:sp>
        <p:nvSpPr>
          <p:cNvPr id="4" name="Text Placeholder 3">
            <a:extLst>
              <a:ext uri="{FF2B5EF4-FFF2-40B4-BE49-F238E27FC236}">
                <a16:creationId xmlns:a16="http://schemas.microsoft.com/office/drawing/2014/main" id="{B303D245-06F2-4923-7C88-86170990E172}"/>
              </a:ext>
            </a:extLst>
          </p:cNvPr>
          <p:cNvSpPr>
            <a:spLocks noGrp="1"/>
          </p:cNvSpPr>
          <p:nvPr>
            <p:ph type="body" sz="quarter" idx="11" hasCustomPrompt="1"/>
          </p:nvPr>
        </p:nvSpPr>
        <p:spPr>
          <a:xfrm>
            <a:off x="513157" y="1107843"/>
            <a:ext cx="446963" cy="365125"/>
          </a:xfrm>
        </p:spPr>
        <p:txBody>
          <a:bodyPr/>
          <a:lstStyle>
            <a:lvl1pPr>
              <a:defRPr>
                <a:solidFill>
                  <a:schemeClr val="tx2"/>
                </a:solidFill>
              </a:defRPr>
            </a:lvl1pPr>
          </a:lstStyle>
          <a:p>
            <a:pPr lvl="0"/>
            <a:r>
              <a:rPr lang="en-US"/>
              <a:t>01.</a:t>
            </a:r>
          </a:p>
        </p:txBody>
      </p:sp>
      <p:sp>
        <p:nvSpPr>
          <p:cNvPr id="11" name="Text Placeholder 3">
            <a:extLst>
              <a:ext uri="{FF2B5EF4-FFF2-40B4-BE49-F238E27FC236}">
                <a16:creationId xmlns:a16="http://schemas.microsoft.com/office/drawing/2014/main" id="{55E97E14-D2CE-C38C-58D9-D0A4B5089650}"/>
              </a:ext>
            </a:extLst>
          </p:cNvPr>
          <p:cNvSpPr>
            <a:spLocks noGrp="1"/>
          </p:cNvSpPr>
          <p:nvPr>
            <p:ph type="body" sz="quarter" idx="16" hasCustomPrompt="1"/>
          </p:nvPr>
        </p:nvSpPr>
        <p:spPr>
          <a:xfrm>
            <a:off x="1131544" y="1107843"/>
            <a:ext cx="4964456" cy="365125"/>
          </a:xfrm>
        </p:spPr>
        <p:txBody>
          <a:bodyPr/>
          <a:lstStyle>
            <a:lvl1pPr>
              <a:defRPr sz="2133"/>
            </a:lvl1pPr>
          </a:lstStyle>
          <a:p>
            <a:pPr lvl="0"/>
            <a:r>
              <a:rPr lang="en-US"/>
              <a:t>Agenda item one</a:t>
            </a:r>
          </a:p>
        </p:txBody>
      </p:sp>
      <p:sp>
        <p:nvSpPr>
          <p:cNvPr id="12" name="Text Placeholder 3">
            <a:extLst>
              <a:ext uri="{FF2B5EF4-FFF2-40B4-BE49-F238E27FC236}">
                <a16:creationId xmlns:a16="http://schemas.microsoft.com/office/drawing/2014/main" id="{052E166F-1E5E-4F5C-7F6B-EB4BF97EEFC7}"/>
              </a:ext>
            </a:extLst>
          </p:cNvPr>
          <p:cNvSpPr>
            <a:spLocks noGrp="1"/>
          </p:cNvSpPr>
          <p:nvPr>
            <p:ph type="body" sz="quarter" idx="17" hasCustomPrompt="1"/>
          </p:nvPr>
        </p:nvSpPr>
        <p:spPr>
          <a:xfrm>
            <a:off x="1131544" y="1472968"/>
            <a:ext cx="4964456" cy="365125"/>
          </a:xfrm>
        </p:spPr>
        <p:txBody>
          <a:bodyPr/>
          <a:lstStyle>
            <a:lvl1pPr>
              <a:defRPr sz="1867">
                <a:solidFill>
                  <a:schemeClr val="bg2">
                    <a:lumMod val="50000"/>
                  </a:schemeClr>
                </a:solidFill>
              </a:defRPr>
            </a:lvl1pPr>
          </a:lstStyle>
          <a:p>
            <a:pPr lvl="0"/>
            <a:r>
              <a:rPr lang="en-US"/>
              <a:t>Agenda topic one</a:t>
            </a:r>
          </a:p>
        </p:txBody>
      </p:sp>
      <p:sp>
        <p:nvSpPr>
          <p:cNvPr id="13" name="Text Placeholder 3">
            <a:extLst>
              <a:ext uri="{FF2B5EF4-FFF2-40B4-BE49-F238E27FC236}">
                <a16:creationId xmlns:a16="http://schemas.microsoft.com/office/drawing/2014/main" id="{6FD30D3C-2B29-F712-240A-B85EEE966D17}"/>
              </a:ext>
            </a:extLst>
          </p:cNvPr>
          <p:cNvSpPr>
            <a:spLocks noGrp="1"/>
          </p:cNvSpPr>
          <p:nvPr>
            <p:ph type="body" sz="quarter" idx="18" hasCustomPrompt="1"/>
          </p:nvPr>
        </p:nvSpPr>
        <p:spPr>
          <a:xfrm>
            <a:off x="513156" y="2020656"/>
            <a:ext cx="446963" cy="365125"/>
          </a:xfrm>
        </p:spPr>
        <p:txBody>
          <a:bodyPr/>
          <a:lstStyle>
            <a:lvl1pPr>
              <a:defRPr>
                <a:solidFill>
                  <a:schemeClr val="tx2"/>
                </a:solidFill>
              </a:defRPr>
            </a:lvl1pPr>
          </a:lstStyle>
          <a:p>
            <a:pPr lvl="0"/>
            <a:r>
              <a:rPr lang="en-US"/>
              <a:t>02.</a:t>
            </a:r>
          </a:p>
        </p:txBody>
      </p:sp>
      <p:sp>
        <p:nvSpPr>
          <p:cNvPr id="14" name="Text Placeholder 3">
            <a:extLst>
              <a:ext uri="{FF2B5EF4-FFF2-40B4-BE49-F238E27FC236}">
                <a16:creationId xmlns:a16="http://schemas.microsoft.com/office/drawing/2014/main" id="{C8D58FED-0428-6E29-0340-C126B8F7C33B}"/>
              </a:ext>
            </a:extLst>
          </p:cNvPr>
          <p:cNvSpPr>
            <a:spLocks noGrp="1"/>
          </p:cNvSpPr>
          <p:nvPr>
            <p:ph type="body" sz="quarter" idx="19" hasCustomPrompt="1"/>
          </p:nvPr>
        </p:nvSpPr>
        <p:spPr>
          <a:xfrm>
            <a:off x="1131543" y="2020656"/>
            <a:ext cx="4964456" cy="365125"/>
          </a:xfrm>
        </p:spPr>
        <p:txBody>
          <a:bodyPr/>
          <a:lstStyle>
            <a:lvl1pPr>
              <a:defRPr sz="2133"/>
            </a:lvl1pPr>
          </a:lstStyle>
          <a:p>
            <a:pPr lvl="0"/>
            <a:r>
              <a:rPr lang="en-US"/>
              <a:t>Agenda item two</a:t>
            </a:r>
          </a:p>
        </p:txBody>
      </p:sp>
      <p:sp>
        <p:nvSpPr>
          <p:cNvPr id="15" name="Text Placeholder 3">
            <a:extLst>
              <a:ext uri="{FF2B5EF4-FFF2-40B4-BE49-F238E27FC236}">
                <a16:creationId xmlns:a16="http://schemas.microsoft.com/office/drawing/2014/main" id="{803E70A7-270F-2393-6F35-55F47291D608}"/>
              </a:ext>
            </a:extLst>
          </p:cNvPr>
          <p:cNvSpPr>
            <a:spLocks noGrp="1"/>
          </p:cNvSpPr>
          <p:nvPr>
            <p:ph type="body" sz="quarter" idx="20" hasCustomPrompt="1"/>
          </p:nvPr>
        </p:nvSpPr>
        <p:spPr>
          <a:xfrm>
            <a:off x="1131543" y="2385782"/>
            <a:ext cx="4964456" cy="365125"/>
          </a:xfrm>
        </p:spPr>
        <p:txBody>
          <a:bodyPr/>
          <a:lstStyle>
            <a:lvl1pPr>
              <a:defRPr sz="1867">
                <a:solidFill>
                  <a:schemeClr val="bg2">
                    <a:lumMod val="50000"/>
                  </a:schemeClr>
                </a:solidFill>
              </a:defRPr>
            </a:lvl1pPr>
          </a:lstStyle>
          <a:p>
            <a:pPr lvl="0"/>
            <a:r>
              <a:rPr lang="en-US"/>
              <a:t>Agenda topic two</a:t>
            </a:r>
          </a:p>
        </p:txBody>
      </p:sp>
      <p:sp>
        <p:nvSpPr>
          <p:cNvPr id="18" name="Text Placeholder 3">
            <a:extLst>
              <a:ext uri="{FF2B5EF4-FFF2-40B4-BE49-F238E27FC236}">
                <a16:creationId xmlns:a16="http://schemas.microsoft.com/office/drawing/2014/main" id="{6F4A49B9-BE30-9796-92E4-48080371B002}"/>
              </a:ext>
            </a:extLst>
          </p:cNvPr>
          <p:cNvSpPr>
            <a:spLocks noGrp="1"/>
          </p:cNvSpPr>
          <p:nvPr>
            <p:ph type="body" sz="quarter" idx="21" hasCustomPrompt="1"/>
          </p:nvPr>
        </p:nvSpPr>
        <p:spPr>
          <a:xfrm>
            <a:off x="513156" y="2877606"/>
            <a:ext cx="446963" cy="365125"/>
          </a:xfrm>
        </p:spPr>
        <p:txBody>
          <a:bodyPr/>
          <a:lstStyle>
            <a:lvl1pPr>
              <a:defRPr>
                <a:solidFill>
                  <a:schemeClr val="tx2"/>
                </a:solidFill>
              </a:defRPr>
            </a:lvl1pPr>
          </a:lstStyle>
          <a:p>
            <a:pPr lvl="0"/>
            <a:r>
              <a:rPr lang="en-US"/>
              <a:t>03.</a:t>
            </a:r>
          </a:p>
        </p:txBody>
      </p:sp>
      <p:sp>
        <p:nvSpPr>
          <p:cNvPr id="19" name="Text Placeholder 3">
            <a:extLst>
              <a:ext uri="{FF2B5EF4-FFF2-40B4-BE49-F238E27FC236}">
                <a16:creationId xmlns:a16="http://schemas.microsoft.com/office/drawing/2014/main" id="{A3A9BFD8-A6AB-C1E4-3D4C-0A7A206D0905}"/>
              </a:ext>
            </a:extLst>
          </p:cNvPr>
          <p:cNvSpPr>
            <a:spLocks noGrp="1"/>
          </p:cNvSpPr>
          <p:nvPr>
            <p:ph type="body" sz="quarter" idx="22" hasCustomPrompt="1"/>
          </p:nvPr>
        </p:nvSpPr>
        <p:spPr>
          <a:xfrm>
            <a:off x="1131543" y="2877606"/>
            <a:ext cx="4964456" cy="365125"/>
          </a:xfrm>
        </p:spPr>
        <p:txBody>
          <a:bodyPr/>
          <a:lstStyle>
            <a:lvl1pPr>
              <a:defRPr sz="2133"/>
            </a:lvl1pPr>
          </a:lstStyle>
          <a:p>
            <a:pPr lvl="0"/>
            <a:r>
              <a:rPr lang="en-US"/>
              <a:t>Agenda item three</a:t>
            </a:r>
          </a:p>
        </p:txBody>
      </p:sp>
      <p:sp>
        <p:nvSpPr>
          <p:cNvPr id="20" name="Text Placeholder 3">
            <a:extLst>
              <a:ext uri="{FF2B5EF4-FFF2-40B4-BE49-F238E27FC236}">
                <a16:creationId xmlns:a16="http://schemas.microsoft.com/office/drawing/2014/main" id="{57184DB8-F215-FC54-47DA-27724D52640E}"/>
              </a:ext>
            </a:extLst>
          </p:cNvPr>
          <p:cNvSpPr>
            <a:spLocks noGrp="1"/>
          </p:cNvSpPr>
          <p:nvPr>
            <p:ph type="body" sz="quarter" idx="23" hasCustomPrompt="1"/>
          </p:nvPr>
        </p:nvSpPr>
        <p:spPr>
          <a:xfrm>
            <a:off x="1131543" y="3242731"/>
            <a:ext cx="4964456" cy="365125"/>
          </a:xfrm>
        </p:spPr>
        <p:txBody>
          <a:bodyPr/>
          <a:lstStyle>
            <a:lvl1pPr>
              <a:defRPr sz="1867">
                <a:solidFill>
                  <a:schemeClr val="bg2">
                    <a:lumMod val="50000"/>
                  </a:schemeClr>
                </a:solidFill>
              </a:defRPr>
            </a:lvl1pPr>
          </a:lstStyle>
          <a:p>
            <a:pPr lvl="0"/>
            <a:r>
              <a:rPr lang="en-US"/>
              <a:t>Agenda topic three</a:t>
            </a:r>
          </a:p>
        </p:txBody>
      </p:sp>
      <p:sp>
        <p:nvSpPr>
          <p:cNvPr id="21" name="Text Placeholder 3">
            <a:extLst>
              <a:ext uri="{FF2B5EF4-FFF2-40B4-BE49-F238E27FC236}">
                <a16:creationId xmlns:a16="http://schemas.microsoft.com/office/drawing/2014/main" id="{D79B29C2-78A4-B0D5-5643-2CAD87085A3B}"/>
              </a:ext>
            </a:extLst>
          </p:cNvPr>
          <p:cNvSpPr>
            <a:spLocks noGrp="1"/>
          </p:cNvSpPr>
          <p:nvPr>
            <p:ph type="body" sz="quarter" idx="24" hasCustomPrompt="1"/>
          </p:nvPr>
        </p:nvSpPr>
        <p:spPr>
          <a:xfrm>
            <a:off x="513156" y="3790420"/>
            <a:ext cx="446963" cy="365125"/>
          </a:xfrm>
        </p:spPr>
        <p:txBody>
          <a:bodyPr/>
          <a:lstStyle>
            <a:lvl1pPr>
              <a:defRPr>
                <a:solidFill>
                  <a:schemeClr val="tx2"/>
                </a:solidFill>
              </a:defRPr>
            </a:lvl1pPr>
          </a:lstStyle>
          <a:p>
            <a:pPr lvl="0"/>
            <a:r>
              <a:rPr lang="en-US"/>
              <a:t>04.</a:t>
            </a:r>
          </a:p>
        </p:txBody>
      </p:sp>
      <p:sp>
        <p:nvSpPr>
          <p:cNvPr id="22" name="Text Placeholder 3">
            <a:extLst>
              <a:ext uri="{FF2B5EF4-FFF2-40B4-BE49-F238E27FC236}">
                <a16:creationId xmlns:a16="http://schemas.microsoft.com/office/drawing/2014/main" id="{92675E4D-873A-ADBB-F46E-F160C7542AFC}"/>
              </a:ext>
            </a:extLst>
          </p:cNvPr>
          <p:cNvSpPr>
            <a:spLocks noGrp="1"/>
          </p:cNvSpPr>
          <p:nvPr>
            <p:ph type="body" sz="quarter" idx="25" hasCustomPrompt="1"/>
          </p:nvPr>
        </p:nvSpPr>
        <p:spPr>
          <a:xfrm>
            <a:off x="1131543" y="3790420"/>
            <a:ext cx="4964456" cy="365125"/>
          </a:xfrm>
        </p:spPr>
        <p:txBody>
          <a:bodyPr/>
          <a:lstStyle>
            <a:lvl1pPr>
              <a:defRPr sz="2133"/>
            </a:lvl1pPr>
          </a:lstStyle>
          <a:p>
            <a:pPr lvl="0"/>
            <a:r>
              <a:rPr lang="en-US"/>
              <a:t>Agenda item four</a:t>
            </a:r>
          </a:p>
        </p:txBody>
      </p:sp>
      <p:sp>
        <p:nvSpPr>
          <p:cNvPr id="23" name="Text Placeholder 3">
            <a:extLst>
              <a:ext uri="{FF2B5EF4-FFF2-40B4-BE49-F238E27FC236}">
                <a16:creationId xmlns:a16="http://schemas.microsoft.com/office/drawing/2014/main" id="{CC227E8C-51A7-4B5A-550D-5DE39327299C}"/>
              </a:ext>
            </a:extLst>
          </p:cNvPr>
          <p:cNvSpPr>
            <a:spLocks noGrp="1"/>
          </p:cNvSpPr>
          <p:nvPr>
            <p:ph type="body" sz="quarter" idx="26" hasCustomPrompt="1"/>
          </p:nvPr>
        </p:nvSpPr>
        <p:spPr>
          <a:xfrm>
            <a:off x="1131543" y="4155546"/>
            <a:ext cx="4964456" cy="365125"/>
          </a:xfrm>
        </p:spPr>
        <p:txBody>
          <a:bodyPr/>
          <a:lstStyle>
            <a:lvl1pPr>
              <a:defRPr sz="1867">
                <a:solidFill>
                  <a:schemeClr val="bg2">
                    <a:lumMod val="50000"/>
                  </a:schemeClr>
                </a:solidFill>
              </a:defRPr>
            </a:lvl1pPr>
          </a:lstStyle>
          <a:p>
            <a:pPr lvl="0"/>
            <a:r>
              <a:rPr lang="en-US"/>
              <a:t>Agenda topic four</a:t>
            </a:r>
          </a:p>
        </p:txBody>
      </p:sp>
      <p:sp>
        <p:nvSpPr>
          <p:cNvPr id="24" name="Text Placeholder 3">
            <a:extLst>
              <a:ext uri="{FF2B5EF4-FFF2-40B4-BE49-F238E27FC236}">
                <a16:creationId xmlns:a16="http://schemas.microsoft.com/office/drawing/2014/main" id="{EFD7777E-02A1-906B-D406-77C64321B386}"/>
              </a:ext>
            </a:extLst>
          </p:cNvPr>
          <p:cNvSpPr>
            <a:spLocks noGrp="1"/>
          </p:cNvSpPr>
          <p:nvPr>
            <p:ph type="body" sz="quarter" idx="27" hasCustomPrompt="1"/>
          </p:nvPr>
        </p:nvSpPr>
        <p:spPr>
          <a:xfrm>
            <a:off x="513156" y="4699871"/>
            <a:ext cx="446963" cy="365125"/>
          </a:xfrm>
        </p:spPr>
        <p:txBody>
          <a:bodyPr/>
          <a:lstStyle>
            <a:lvl1pPr>
              <a:defRPr>
                <a:solidFill>
                  <a:schemeClr val="tx2"/>
                </a:solidFill>
              </a:defRPr>
            </a:lvl1pPr>
          </a:lstStyle>
          <a:p>
            <a:pPr lvl="0"/>
            <a:r>
              <a:rPr lang="en-US"/>
              <a:t>05.</a:t>
            </a:r>
          </a:p>
        </p:txBody>
      </p:sp>
      <p:sp>
        <p:nvSpPr>
          <p:cNvPr id="25" name="Text Placeholder 3">
            <a:extLst>
              <a:ext uri="{FF2B5EF4-FFF2-40B4-BE49-F238E27FC236}">
                <a16:creationId xmlns:a16="http://schemas.microsoft.com/office/drawing/2014/main" id="{214A8725-BDA9-F4D2-62B8-1D7B684FDAF7}"/>
              </a:ext>
            </a:extLst>
          </p:cNvPr>
          <p:cNvSpPr>
            <a:spLocks noGrp="1"/>
          </p:cNvSpPr>
          <p:nvPr>
            <p:ph type="body" sz="quarter" idx="28" hasCustomPrompt="1"/>
          </p:nvPr>
        </p:nvSpPr>
        <p:spPr>
          <a:xfrm>
            <a:off x="1131543" y="4699871"/>
            <a:ext cx="4964456" cy="365125"/>
          </a:xfrm>
        </p:spPr>
        <p:txBody>
          <a:bodyPr/>
          <a:lstStyle>
            <a:lvl1pPr>
              <a:defRPr sz="2133"/>
            </a:lvl1pPr>
          </a:lstStyle>
          <a:p>
            <a:pPr lvl="0"/>
            <a:r>
              <a:rPr lang="en-US"/>
              <a:t>Agenda item five</a:t>
            </a:r>
          </a:p>
        </p:txBody>
      </p:sp>
      <p:sp>
        <p:nvSpPr>
          <p:cNvPr id="26" name="Text Placeholder 3">
            <a:extLst>
              <a:ext uri="{FF2B5EF4-FFF2-40B4-BE49-F238E27FC236}">
                <a16:creationId xmlns:a16="http://schemas.microsoft.com/office/drawing/2014/main" id="{A175A86B-EA85-E6DE-CAC4-8E837F7CAF20}"/>
              </a:ext>
            </a:extLst>
          </p:cNvPr>
          <p:cNvSpPr>
            <a:spLocks noGrp="1"/>
          </p:cNvSpPr>
          <p:nvPr>
            <p:ph type="body" sz="quarter" idx="29" hasCustomPrompt="1"/>
          </p:nvPr>
        </p:nvSpPr>
        <p:spPr>
          <a:xfrm>
            <a:off x="1131543" y="5064996"/>
            <a:ext cx="4964456" cy="365125"/>
          </a:xfrm>
        </p:spPr>
        <p:txBody>
          <a:bodyPr/>
          <a:lstStyle>
            <a:lvl1pPr>
              <a:defRPr sz="1867">
                <a:solidFill>
                  <a:schemeClr val="bg2">
                    <a:lumMod val="50000"/>
                  </a:schemeClr>
                </a:solidFill>
              </a:defRPr>
            </a:lvl1pPr>
          </a:lstStyle>
          <a:p>
            <a:pPr lvl="0"/>
            <a:r>
              <a:rPr lang="en-US"/>
              <a:t>Agenda topic five</a:t>
            </a:r>
          </a:p>
        </p:txBody>
      </p:sp>
      <p:sp>
        <p:nvSpPr>
          <p:cNvPr id="27" name="Text Placeholder 3">
            <a:extLst>
              <a:ext uri="{FF2B5EF4-FFF2-40B4-BE49-F238E27FC236}">
                <a16:creationId xmlns:a16="http://schemas.microsoft.com/office/drawing/2014/main" id="{899625B9-F45E-F4DA-143B-10568C604805}"/>
              </a:ext>
            </a:extLst>
          </p:cNvPr>
          <p:cNvSpPr>
            <a:spLocks noGrp="1"/>
          </p:cNvSpPr>
          <p:nvPr>
            <p:ph type="body" sz="quarter" idx="30" hasCustomPrompt="1"/>
          </p:nvPr>
        </p:nvSpPr>
        <p:spPr>
          <a:xfrm>
            <a:off x="6267418" y="1107843"/>
            <a:ext cx="5340225" cy="730251"/>
          </a:xfrm>
        </p:spPr>
        <p:txBody>
          <a:bodyPr/>
          <a:lstStyle>
            <a:lvl1pPr>
              <a:defRPr sz="1600">
                <a:solidFill>
                  <a:schemeClr val="bg2">
                    <a:lumMod val="50000"/>
                  </a:schemeClr>
                </a:solidFill>
              </a:defRPr>
            </a:lvl1pPr>
          </a:lstStyle>
          <a:p>
            <a:pPr lvl="0"/>
            <a:r>
              <a:rPr lang="en-US"/>
              <a:t>Additional notes</a:t>
            </a:r>
          </a:p>
        </p:txBody>
      </p:sp>
      <p:sp>
        <p:nvSpPr>
          <p:cNvPr id="28" name="Text Placeholder 3">
            <a:extLst>
              <a:ext uri="{FF2B5EF4-FFF2-40B4-BE49-F238E27FC236}">
                <a16:creationId xmlns:a16="http://schemas.microsoft.com/office/drawing/2014/main" id="{52E896AF-780B-480C-3D80-84ECDD4ECD7C}"/>
              </a:ext>
            </a:extLst>
          </p:cNvPr>
          <p:cNvSpPr>
            <a:spLocks noGrp="1"/>
          </p:cNvSpPr>
          <p:nvPr>
            <p:ph type="body" sz="quarter" idx="31" hasCustomPrompt="1"/>
          </p:nvPr>
        </p:nvSpPr>
        <p:spPr>
          <a:xfrm>
            <a:off x="6267418" y="2020656"/>
            <a:ext cx="5340225" cy="730251"/>
          </a:xfrm>
        </p:spPr>
        <p:txBody>
          <a:bodyPr/>
          <a:lstStyle>
            <a:lvl1pPr>
              <a:defRPr sz="1600">
                <a:solidFill>
                  <a:schemeClr val="bg2">
                    <a:lumMod val="50000"/>
                  </a:schemeClr>
                </a:solidFill>
              </a:defRPr>
            </a:lvl1pPr>
          </a:lstStyle>
          <a:p>
            <a:pPr lvl="0"/>
            <a:r>
              <a:rPr lang="en-US"/>
              <a:t>Additional notes</a:t>
            </a:r>
          </a:p>
        </p:txBody>
      </p:sp>
      <p:sp>
        <p:nvSpPr>
          <p:cNvPr id="29" name="Text Placeholder 3">
            <a:extLst>
              <a:ext uri="{FF2B5EF4-FFF2-40B4-BE49-F238E27FC236}">
                <a16:creationId xmlns:a16="http://schemas.microsoft.com/office/drawing/2014/main" id="{F59A6692-A5A4-2C58-1CED-110ED99F06AA}"/>
              </a:ext>
            </a:extLst>
          </p:cNvPr>
          <p:cNvSpPr>
            <a:spLocks noGrp="1"/>
          </p:cNvSpPr>
          <p:nvPr>
            <p:ph type="body" sz="quarter" idx="32" hasCustomPrompt="1"/>
          </p:nvPr>
        </p:nvSpPr>
        <p:spPr>
          <a:xfrm>
            <a:off x="6267420" y="2877605"/>
            <a:ext cx="5340225" cy="730251"/>
          </a:xfrm>
        </p:spPr>
        <p:txBody>
          <a:bodyPr/>
          <a:lstStyle>
            <a:lvl1pPr>
              <a:defRPr sz="1600">
                <a:solidFill>
                  <a:schemeClr val="bg2">
                    <a:lumMod val="50000"/>
                  </a:schemeClr>
                </a:solidFill>
              </a:defRPr>
            </a:lvl1pPr>
          </a:lstStyle>
          <a:p>
            <a:pPr lvl="0"/>
            <a:r>
              <a:rPr lang="en-US"/>
              <a:t>Additional notes</a:t>
            </a:r>
          </a:p>
        </p:txBody>
      </p:sp>
      <p:sp>
        <p:nvSpPr>
          <p:cNvPr id="30" name="Text Placeholder 3">
            <a:extLst>
              <a:ext uri="{FF2B5EF4-FFF2-40B4-BE49-F238E27FC236}">
                <a16:creationId xmlns:a16="http://schemas.microsoft.com/office/drawing/2014/main" id="{F40CE581-5B21-3109-A87F-8F892A9E0C1C}"/>
              </a:ext>
            </a:extLst>
          </p:cNvPr>
          <p:cNvSpPr>
            <a:spLocks noGrp="1"/>
          </p:cNvSpPr>
          <p:nvPr>
            <p:ph type="body" sz="quarter" idx="33" hasCustomPrompt="1"/>
          </p:nvPr>
        </p:nvSpPr>
        <p:spPr>
          <a:xfrm>
            <a:off x="6267421" y="3792498"/>
            <a:ext cx="5340225" cy="730251"/>
          </a:xfrm>
        </p:spPr>
        <p:txBody>
          <a:bodyPr/>
          <a:lstStyle>
            <a:lvl1pPr>
              <a:defRPr sz="1600">
                <a:solidFill>
                  <a:schemeClr val="bg2">
                    <a:lumMod val="50000"/>
                  </a:schemeClr>
                </a:solidFill>
              </a:defRPr>
            </a:lvl1pPr>
          </a:lstStyle>
          <a:p>
            <a:pPr lvl="0"/>
            <a:r>
              <a:rPr lang="en-US"/>
              <a:t>Additional notes</a:t>
            </a:r>
          </a:p>
        </p:txBody>
      </p:sp>
      <p:sp>
        <p:nvSpPr>
          <p:cNvPr id="31" name="Text Placeholder 3">
            <a:extLst>
              <a:ext uri="{FF2B5EF4-FFF2-40B4-BE49-F238E27FC236}">
                <a16:creationId xmlns:a16="http://schemas.microsoft.com/office/drawing/2014/main" id="{1F5E7D88-515A-893F-97B6-DEF5E849C862}"/>
              </a:ext>
            </a:extLst>
          </p:cNvPr>
          <p:cNvSpPr>
            <a:spLocks noGrp="1"/>
          </p:cNvSpPr>
          <p:nvPr>
            <p:ph type="body" sz="quarter" idx="34" hasCustomPrompt="1"/>
          </p:nvPr>
        </p:nvSpPr>
        <p:spPr>
          <a:xfrm>
            <a:off x="6267422" y="4699871"/>
            <a:ext cx="5340225" cy="730251"/>
          </a:xfrm>
        </p:spPr>
        <p:txBody>
          <a:bodyPr/>
          <a:lstStyle>
            <a:lvl1pPr>
              <a:defRPr sz="1600">
                <a:solidFill>
                  <a:schemeClr val="bg2">
                    <a:lumMod val="50000"/>
                  </a:schemeClr>
                </a:solidFill>
              </a:defRPr>
            </a:lvl1pPr>
          </a:lstStyle>
          <a:p>
            <a:pPr lvl="0"/>
            <a:r>
              <a:rPr lang="en-US"/>
              <a:t>Additional notes</a:t>
            </a:r>
          </a:p>
        </p:txBody>
      </p:sp>
      <p:pic>
        <p:nvPicPr>
          <p:cNvPr id="32" name="Picture 31" descr="A purple circle with black lines&#10;&#10;Description automatically generated">
            <a:extLst>
              <a:ext uri="{FF2B5EF4-FFF2-40B4-BE49-F238E27FC236}">
                <a16:creationId xmlns:a16="http://schemas.microsoft.com/office/drawing/2014/main" id="{D63E60DC-D5E4-3DA4-A15D-1190DBFD183A}"/>
              </a:ext>
            </a:extLst>
          </p:cNvPr>
          <p:cNvPicPr>
            <a:picLocks noChangeAspect="1"/>
          </p:cNvPicPr>
          <p:nvPr userDrawn="1"/>
        </p:nvPicPr>
        <p:blipFill rotWithShape="1">
          <a:blip r:embed="rId2" cstate="screen">
            <a:alphaModFix amt="2000"/>
            <a:extLst>
              <a:ext uri="{28A0092B-C50C-407E-A947-70E740481C1C}">
                <a14:useLocalDpi xmlns:a14="http://schemas.microsoft.com/office/drawing/2010/main"/>
              </a:ext>
            </a:extLst>
          </a:blip>
          <a:srcRect/>
          <a:stretch/>
        </p:blipFill>
        <p:spPr>
          <a:xfrm>
            <a:off x="8023560" y="1"/>
            <a:ext cx="4168441" cy="5966057"/>
          </a:xfrm>
          <a:prstGeom prst="rect">
            <a:avLst/>
          </a:prstGeom>
        </p:spPr>
      </p:pic>
    </p:spTree>
    <p:extLst>
      <p:ext uri="{BB962C8B-B14F-4D97-AF65-F5344CB8AC3E}">
        <p14:creationId xmlns:p14="http://schemas.microsoft.com/office/powerpoint/2010/main" val="36623388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gneda - 3 topics">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DA47D8-6B36-1C36-8615-67FBC281DFC9}"/>
              </a:ext>
            </a:extLst>
          </p:cNvPr>
          <p:cNvSpPr>
            <a:spLocks noGrp="1" noRot="1" noMove="1" noResize="1" noEditPoints="1" noAdjustHandles="1" noChangeArrowheads="1" noChangeShapeType="1"/>
          </p:cNvSpPr>
          <p:nvPr userDrawn="1"/>
        </p:nvSpPr>
        <p:spPr>
          <a:xfrm>
            <a:off x="0" y="0"/>
            <a:ext cx="12192000" cy="4104880"/>
          </a:xfrm>
          <a:prstGeom prst="rect">
            <a:avLst/>
          </a:prstGeom>
          <a:gradFill>
            <a:gsLst>
              <a:gs pos="0">
                <a:schemeClr val="tx2"/>
              </a:gs>
              <a:gs pos="100000">
                <a:schemeClr val="tx2">
                  <a:alpha val="74135"/>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lide Number Placeholder 2">
            <a:extLst>
              <a:ext uri="{FF2B5EF4-FFF2-40B4-BE49-F238E27FC236}">
                <a16:creationId xmlns:a16="http://schemas.microsoft.com/office/drawing/2014/main" id="{299FCE69-B369-0F06-C919-7240D766CEEB}"/>
              </a:ext>
            </a:extLst>
          </p:cNvPr>
          <p:cNvSpPr>
            <a:spLocks noGrp="1"/>
          </p:cNvSpPr>
          <p:nvPr>
            <p:ph type="sldNum" sz="quarter" idx="10"/>
          </p:nvPr>
        </p:nvSpPr>
        <p:spPr/>
        <p:txBody>
          <a:bodyPr/>
          <a:lstStyle/>
          <a:p>
            <a:fld id="{D581A734-D8E7-A947-8B2B-F0EFE9963A13}" type="slidenum">
              <a:rPr lang="en-US" smtClean="0"/>
              <a:pPr/>
              <a:t>‹#›</a:t>
            </a:fld>
            <a:endParaRPr lang="en-US"/>
          </a:p>
        </p:txBody>
      </p:sp>
      <p:sp>
        <p:nvSpPr>
          <p:cNvPr id="6" name="Title 5">
            <a:extLst>
              <a:ext uri="{FF2B5EF4-FFF2-40B4-BE49-F238E27FC236}">
                <a16:creationId xmlns:a16="http://schemas.microsoft.com/office/drawing/2014/main" id="{6680EBC1-2361-5028-1D4A-D390DC184CAC}"/>
              </a:ext>
            </a:extLst>
          </p:cNvPr>
          <p:cNvSpPr>
            <a:spLocks noGrp="1" noRot="1" noMove="1" noResize="1" noEditPoints="1" noAdjustHandles="1" noChangeArrowheads="1" noChangeShapeType="1"/>
          </p:cNvSpPr>
          <p:nvPr>
            <p:ph type="title" hasCustomPrompt="1"/>
          </p:nvPr>
        </p:nvSpPr>
        <p:spPr>
          <a:xfrm>
            <a:off x="513157" y="385004"/>
            <a:ext cx="3021801" cy="589032"/>
          </a:xfrm>
        </p:spPr>
        <p:txBody>
          <a:bodyPr/>
          <a:lstStyle>
            <a:lvl1pPr>
              <a:defRPr>
                <a:solidFill>
                  <a:schemeClr val="bg1"/>
                </a:solidFill>
              </a:defRPr>
            </a:lvl1pPr>
          </a:lstStyle>
          <a:p>
            <a:r>
              <a:rPr lang="en-US"/>
              <a:t>Agenda title</a:t>
            </a:r>
          </a:p>
        </p:txBody>
      </p:sp>
      <p:sp>
        <p:nvSpPr>
          <p:cNvPr id="11" name="Text Placeholder 3">
            <a:extLst>
              <a:ext uri="{FF2B5EF4-FFF2-40B4-BE49-F238E27FC236}">
                <a16:creationId xmlns:a16="http://schemas.microsoft.com/office/drawing/2014/main" id="{55E97E14-D2CE-C38C-58D9-D0A4B5089650}"/>
              </a:ext>
            </a:extLst>
          </p:cNvPr>
          <p:cNvSpPr>
            <a:spLocks noGrp="1"/>
          </p:cNvSpPr>
          <p:nvPr>
            <p:ph type="body" sz="quarter" idx="16" hasCustomPrompt="1"/>
          </p:nvPr>
        </p:nvSpPr>
        <p:spPr>
          <a:xfrm>
            <a:off x="1036320" y="3000207"/>
            <a:ext cx="2035491" cy="365125"/>
          </a:xfrm>
        </p:spPr>
        <p:txBody>
          <a:bodyPr/>
          <a:lstStyle>
            <a:lvl1pPr>
              <a:defRPr sz="2133">
                <a:solidFill>
                  <a:schemeClr val="bg1"/>
                </a:solidFill>
              </a:defRPr>
            </a:lvl1pPr>
          </a:lstStyle>
          <a:p>
            <a:pPr lvl="0"/>
            <a:r>
              <a:rPr lang="en-US"/>
              <a:t>Agenda 01</a:t>
            </a:r>
          </a:p>
        </p:txBody>
      </p:sp>
      <p:sp>
        <p:nvSpPr>
          <p:cNvPr id="12" name="Text Placeholder 3">
            <a:extLst>
              <a:ext uri="{FF2B5EF4-FFF2-40B4-BE49-F238E27FC236}">
                <a16:creationId xmlns:a16="http://schemas.microsoft.com/office/drawing/2014/main" id="{052E166F-1E5E-4F5C-7F6B-EB4BF97EEFC7}"/>
              </a:ext>
            </a:extLst>
          </p:cNvPr>
          <p:cNvSpPr>
            <a:spLocks noGrp="1"/>
          </p:cNvSpPr>
          <p:nvPr>
            <p:ph type="body" sz="quarter" idx="17" hasCustomPrompt="1"/>
          </p:nvPr>
        </p:nvSpPr>
        <p:spPr>
          <a:xfrm>
            <a:off x="1036321" y="4554038"/>
            <a:ext cx="2915625" cy="1628532"/>
          </a:xfrm>
        </p:spPr>
        <p:txBody>
          <a:bodyPr/>
          <a:lstStyle>
            <a:lvl1pPr>
              <a:defRPr sz="1867">
                <a:solidFill>
                  <a:schemeClr val="bg2">
                    <a:lumMod val="50000"/>
                  </a:schemeClr>
                </a:solidFill>
              </a:defRPr>
            </a:lvl1pPr>
          </a:lstStyle>
          <a:p>
            <a:pPr lvl="0"/>
            <a:r>
              <a:rPr lang="en-US"/>
              <a:t>Agenda topic one</a:t>
            </a:r>
          </a:p>
        </p:txBody>
      </p:sp>
      <p:sp>
        <p:nvSpPr>
          <p:cNvPr id="14" name="Text Placeholder 3">
            <a:extLst>
              <a:ext uri="{FF2B5EF4-FFF2-40B4-BE49-F238E27FC236}">
                <a16:creationId xmlns:a16="http://schemas.microsoft.com/office/drawing/2014/main" id="{C8D58FED-0428-6E29-0340-C126B8F7C33B}"/>
              </a:ext>
            </a:extLst>
          </p:cNvPr>
          <p:cNvSpPr>
            <a:spLocks noGrp="1"/>
          </p:cNvSpPr>
          <p:nvPr>
            <p:ph type="body" sz="quarter" idx="19" hasCustomPrompt="1"/>
          </p:nvPr>
        </p:nvSpPr>
        <p:spPr>
          <a:xfrm>
            <a:off x="4843143" y="3034367"/>
            <a:ext cx="2035491" cy="365125"/>
          </a:xfrm>
        </p:spPr>
        <p:txBody>
          <a:bodyPr/>
          <a:lstStyle>
            <a:lvl1pPr>
              <a:defRPr sz="2133">
                <a:solidFill>
                  <a:schemeClr val="bg1"/>
                </a:solidFill>
              </a:defRPr>
            </a:lvl1pPr>
          </a:lstStyle>
          <a:p>
            <a:pPr lvl="0"/>
            <a:r>
              <a:rPr lang="en-US"/>
              <a:t>Agenda 02</a:t>
            </a:r>
          </a:p>
        </p:txBody>
      </p:sp>
      <p:sp>
        <p:nvSpPr>
          <p:cNvPr id="15" name="Text Placeholder 3">
            <a:extLst>
              <a:ext uri="{FF2B5EF4-FFF2-40B4-BE49-F238E27FC236}">
                <a16:creationId xmlns:a16="http://schemas.microsoft.com/office/drawing/2014/main" id="{803E70A7-270F-2393-6F35-55F47291D608}"/>
              </a:ext>
            </a:extLst>
          </p:cNvPr>
          <p:cNvSpPr>
            <a:spLocks noGrp="1"/>
          </p:cNvSpPr>
          <p:nvPr>
            <p:ph type="body" sz="quarter" idx="20" hasCustomPrompt="1"/>
          </p:nvPr>
        </p:nvSpPr>
        <p:spPr>
          <a:xfrm>
            <a:off x="4843143" y="4583456"/>
            <a:ext cx="2915625" cy="1599115"/>
          </a:xfrm>
        </p:spPr>
        <p:txBody>
          <a:bodyPr/>
          <a:lstStyle>
            <a:lvl1pPr>
              <a:defRPr sz="1867">
                <a:solidFill>
                  <a:schemeClr val="bg2">
                    <a:lumMod val="50000"/>
                  </a:schemeClr>
                </a:solidFill>
              </a:defRPr>
            </a:lvl1pPr>
          </a:lstStyle>
          <a:p>
            <a:pPr lvl="0"/>
            <a:r>
              <a:rPr lang="en-US"/>
              <a:t>Agenda topic two</a:t>
            </a:r>
          </a:p>
        </p:txBody>
      </p:sp>
      <p:sp>
        <p:nvSpPr>
          <p:cNvPr id="19" name="Text Placeholder 3">
            <a:extLst>
              <a:ext uri="{FF2B5EF4-FFF2-40B4-BE49-F238E27FC236}">
                <a16:creationId xmlns:a16="http://schemas.microsoft.com/office/drawing/2014/main" id="{A3A9BFD8-A6AB-C1E4-3D4C-0A7A206D0905}"/>
              </a:ext>
            </a:extLst>
          </p:cNvPr>
          <p:cNvSpPr>
            <a:spLocks noGrp="1"/>
          </p:cNvSpPr>
          <p:nvPr>
            <p:ph type="body" sz="quarter" idx="22" hasCustomPrompt="1"/>
          </p:nvPr>
        </p:nvSpPr>
        <p:spPr>
          <a:xfrm>
            <a:off x="8649967" y="3063875"/>
            <a:ext cx="2035491" cy="365125"/>
          </a:xfrm>
        </p:spPr>
        <p:txBody>
          <a:bodyPr/>
          <a:lstStyle>
            <a:lvl1pPr>
              <a:defRPr sz="2133">
                <a:solidFill>
                  <a:schemeClr val="bg1"/>
                </a:solidFill>
              </a:defRPr>
            </a:lvl1pPr>
          </a:lstStyle>
          <a:p>
            <a:pPr lvl="0"/>
            <a:r>
              <a:rPr lang="en-US"/>
              <a:t>Agenda 03</a:t>
            </a:r>
          </a:p>
        </p:txBody>
      </p:sp>
      <p:sp>
        <p:nvSpPr>
          <p:cNvPr id="20" name="Text Placeholder 3">
            <a:extLst>
              <a:ext uri="{FF2B5EF4-FFF2-40B4-BE49-F238E27FC236}">
                <a16:creationId xmlns:a16="http://schemas.microsoft.com/office/drawing/2014/main" id="{57184DB8-F215-FC54-47DA-27724D52640E}"/>
              </a:ext>
            </a:extLst>
          </p:cNvPr>
          <p:cNvSpPr>
            <a:spLocks noGrp="1"/>
          </p:cNvSpPr>
          <p:nvPr>
            <p:ph type="body" sz="quarter" idx="23" hasCustomPrompt="1"/>
          </p:nvPr>
        </p:nvSpPr>
        <p:spPr>
          <a:xfrm>
            <a:off x="8649967" y="4621731"/>
            <a:ext cx="2915624" cy="1560840"/>
          </a:xfrm>
        </p:spPr>
        <p:txBody>
          <a:bodyPr/>
          <a:lstStyle>
            <a:lvl1pPr>
              <a:defRPr sz="1867">
                <a:solidFill>
                  <a:schemeClr val="bg2">
                    <a:lumMod val="50000"/>
                  </a:schemeClr>
                </a:solidFill>
              </a:defRPr>
            </a:lvl1pPr>
          </a:lstStyle>
          <a:p>
            <a:pPr lvl="0"/>
            <a:r>
              <a:rPr lang="en-US"/>
              <a:t>Agenda topic three</a:t>
            </a:r>
          </a:p>
        </p:txBody>
      </p:sp>
      <p:pic>
        <p:nvPicPr>
          <p:cNvPr id="32" name="Picture 31" descr="A purple circle with black lines&#10;&#10;Description automatically generated">
            <a:extLst>
              <a:ext uri="{FF2B5EF4-FFF2-40B4-BE49-F238E27FC236}">
                <a16:creationId xmlns:a16="http://schemas.microsoft.com/office/drawing/2014/main" id="{D63E60DC-D5E4-3DA4-A15D-1190DBFD183A}"/>
              </a:ext>
            </a:extLst>
          </p:cNvPr>
          <p:cNvPicPr>
            <a:picLocks noGrp="1" noRot="1" noChangeAspect="1" noMove="1" noResize="1" noEditPoints="1" noAdjustHandles="1" noChangeArrowheads="1" noChangeShapeType="1" noCrop="1"/>
          </p:cNvPicPr>
          <p:nvPr userDrawn="1"/>
        </p:nvPicPr>
        <p:blipFill rotWithShape="1">
          <a:blip r:embed="rId2" cstate="screen">
            <a:lum bright="70000" contrast="-70000"/>
            <a:alphaModFix amt="1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p:blipFill>
        <p:spPr>
          <a:xfrm>
            <a:off x="8023560" y="1"/>
            <a:ext cx="4168441" cy="4455996"/>
          </a:xfrm>
          <a:prstGeom prst="rect">
            <a:avLst/>
          </a:prstGeom>
        </p:spPr>
      </p:pic>
      <p:sp>
        <p:nvSpPr>
          <p:cNvPr id="5" name="Text Placeholder 3">
            <a:extLst>
              <a:ext uri="{FF2B5EF4-FFF2-40B4-BE49-F238E27FC236}">
                <a16:creationId xmlns:a16="http://schemas.microsoft.com/office/drawing/2014/main" id="{F7958C49-BD77-10D3-F68F-DB4A6584EDA3}"/>
              </a:ext>
            </a:extLst>
          </p:cNvPr>
          <p:cNvSpPr>
            <a:spLocks noGrp="1"/>
          </p:cNvSpPr>
          <p:nvPr>
            <p:ph type="body" sz="quarter" idx="24" hasCustomPrompt="1"/>
          </p:nvPr>
        </p:nvSpPr>
        <p:spPr>
          <a:xfrm>
            <a:off x="1036320" y="3422058"/>
            <a:ext cx="2915625" cy="365125"/>
          </a:xfrm>
        </p:spPr>
        <p:txBody>
          <a:bodyPr/>
          <a:lstStyle>
            <a:lvl1pPr marL="0" indent="0">
              <a:spcBef>
                <a:spcPts val="0"/>
              </a:spcBef>
              <a:spcAft>
                <a:spcPts val="0"/>
              </a:spcAft>
              <a:buFont typeface="Arial" panose="020B0604020202020204" pitchFamily="34" charset="0"/>
              <a:buNone/>
              <a:defRPr sz="1467">
                <a:solidFill>
                  <a:schemeClr val="bg1"/>
                </a:solidFill>
              </a:defRPr>
            </a:lvl1pPr>
          </a:lstStyle>
          <a:p>
            <a:pPr lvl="0"/>
            <a:r>
              <a:rPr lang="en-US"/>
              <a:t>Agenda item subhead</a:t>
            </a:r>
          </a:p>
        </p:txBody>
      </p:sp>
      <p:sp>
        <p:nvSpPr>
          <p:cNvPr id="7" name="Text Placeholder 3">
            <a:extLst>
              <a:ext uri="{FF2B5EF4-FFF2-40B4-BE49-F238E27FC236}">
                <a16:creationId xmlns:a16="http://schemas.microsoft.com/office/drawing/2014/main" id="{C6C38C84-858C-CBF2-2535-D8E36735FAAA}"/>
              </a:ext>
            </a:extLst>
          </p:cNvPr>
          <p:cNvSpPr>
            <a:spLocks noGrp="1"/>
          </p:cNvSpPr>
          <p:nvPr>
            <p:ph type="body" sz="quarter" idx="25" hasCustomPrompt="1"/>
          </p:nvPr>
        </p:nvSpPr>
        <p:spPr>
          <a:xfrm>
            <a:off x="4843142" y="3456217"/>
            <a:ext cx="2915625" cy="365125"/>
          </a:xfrm>
        </p:spPr>
        <p:txBody>
          <a:bodyPr/>
          <a:lstStyle>
            <a:lvl1pPr marL="0" indent="0">
              <a:spcBef>
                <a:spcPts val="0"/>
              </a:spcBef>
              <a:spcAft>
                <a:spcPts val="0"/>
              </a:spcAft>
              <a:buFont typeface="Arial" panose="020B0604020202020204" pitchFamily="34" charset="0"/>
              <a:buNone/>
              <a:defRPr sz="1467">
                <a:solidFill>
                  <a:schemeClr val="bg1"/>
                </a:solidFill>
              </a:defRPr>
            </a:lvl1pPr>
          </a:lstStyle>
          <a:p>
            <a:pPr lvl="0"/>
            <a:r>
              <a:rPr lang="en-US"/>
              <a:t>Agenda item subhead</a:t>
            </a:r>
          </a:p>
        </p:txBody>
      </p:sp>
      <p:sp>
        <p:nvSpPr>
          <p:cNvPr id="8" name="Text Placeholder 3">
            <a:extLst>
              <a:ext uri="{FF2B5EF4-FFF2-40B4-BE49-F238E27FC236}">
                <a16:creationId xmlns:a16="http://schemas.microsoft.com/office/drawing/2014/main" id="{8D9C7FEC-243B-C274-B54C-A65E12E23F67}"/>
              </a:ext>
            </a:extLst>
          </p:cNvPr>
          <p:cNvSpPr>
            <a:spLocks noGrp="1"/>
          </p:cNvSpPr>
          <p:nvPr>
            <p:ph type="body" sz="quarter" idx="26" hasCustomPrompt="1"/>
          </p:nvPr>
        </p:nvSpPr>
        <p:spPr>
          <a:xfrm>
            <a:off x="8649965" y="3485725"/>
            <a:ext cx="2915625" cy="365125"/>
          </a:xfrm>
        </p:spPr>
        <p:txBody>
          <a:bodyPr/>
          <a:lstStyle>
            <a:lvl1pPr marL="0" indent="0">
              <a:spcBef>
                <a:spcPts val="0"/>
              </a:spcBef>
              <a:spcAft>
                <a:spcPts val="0"/>
              </a:spcAft>
              <a:buFont typeface="Arial" panose="020B0604020202020204" pitchFamily="34" charset="0"/>
              <a:buNone/>
              <a:defRPr sz="1467">
                <a:solidFill>
                  <a:schemeClr val="bg1"/>
                </a:solidFill>
              </a:defRPr>
            </a:lvl1pPr>
          </a:lstStyle>
          <a:p>
            <a:pPr lvl="0"/>
            <a:r>
              <a:rPr lang="en-US"/>
              <a:t>Agenda item subhead</a:t>
            </a:r>
          </a:p>
        </p:txBody>
      </p:sp>
      <p:sp>
        <p:nvSpPr>
          <p:cNvPr id="9" name="Oval 8">
            <a:extLst>
              <a:ext uri="{FF2B5EF4-FFF2-40B4-BE49-F238E27FC236}">
                <a16:creationId xmlns:a16="http://schemas.microsoft.com/office/drawing/2014/main" id="{1BD66C36-CA24-6E21-F15A-EC9E448CDBC0}"/>
              </a:ext>
            </a:extLst>
          </p:cNvPr>
          <p:cNvSpPr/>
          <p:nvPr userDrawn="1"/>
        </p:nvSpPr>
        <p:spPr>
          <a:xfrm>
            <a:off x="946141" y="4007758"/>
            <a:ext cx="180356" cy="180356"/>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15D04C73-1B44-7659-AEB7-36C86D83F1F6}"/>
              </a:ext>
            </a:extLst>
          </p:cNvPr>
          <p:cNvSpPr/>
          <p:nvPr userDrawn="1"/>
        </p:nvSpPr>
        <p:spPr>
          <a:xfrm>
            <a:off x="4752963" y="4035013"/>
            <a:ext cx="180356" cy="180356"/>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7A4EDB89-E960-F2CD-1C59-4F10BCFCE847}"/>
              </a:ext>
            </a:extLst>
          </p:cNvPr>
          <p:cNvSpPr/>
          <p:nvPr userDrawn="1"/>
        </p:nvSpPr>
        <p:spPr>
          <a:xfrm>
            <a:off x="8559786" y="4016586"/>
            <a:ext cx="180356" cy="180356"/>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64274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ICPA_TitleBar_Text_P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DA47D8-6B36-1C36-8615-67FBC281DFC9}"/>
              </a:ext>
            </a:extLst>
          </p:cNvPr>
          <p:cNvSpPr>
            <a:spLocks noGrp="1" noRot="1" noMove="1" noResize="1" noEditPoints="1" noAdjustHandles="1" noChangeArrowheads="1" noChangeShapeType="1"/>
          </p:cNvSpPr>
          <p:nvPr userDrawn="1"/>
        </p:nvSpPr>
        <p:spPr>
          <a:xfrm>
            <a:off x="0" y="1"/>
            <a:ext cx="12192000" cy="974036"/>
          </a:xfrm>
          <a:prstGeom prst="rect">
            <a:avLst/>
          </a:prstGeom>
          <a:gradFill>
            <a:gsLst>
              <a:gs pos="0">
                <a:schemeClr val="tx2"/>
              </a:gs>
              <a:gs pos="100000">
                <a:schemeClr val="tx2">
                  <a:alpha val="74135"/>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lide Number Placeholder 2">
            <a:extLst>
              <a:ext uri="{FF2B5EF4-FFF2-40B4-BE49-F238E27FC236}">
                <a16:creationId xmlns:a16="http://schemas.microsoft.com/office/drawing/2014/main" id="{299FCE69-B369-0F06-C919-7240D766CEEB}"/>
              </a:ext>
            </a:extLst>
          </p:cNvPr>
          <p:cNvSpPr>
            <a:spLocks noGrp="1"/>
          </p:cNvSpPr>
          <p:nvPr>
            <p:ph type="sldNum" sz="quarter" idx="10"/>
          </p:nvPr>
        </p:nvSpPr>
        <p:spPr/>
        <p:txBody>
          <a:bodyPr/>
          <a:lstStyle/>
          <a:p>
            <a:fld id="{D581A734-D8E7-A947-8B2B-F0EFE9963A13}" type="slidenum">
              <a:rPr lang="en-US" smtClean="0"/>
              <a:pPr/>
              <a:t>‹#›</a:t>
            </a:fld>
            <a:endParaRPr lang="en-US"/>
          </a:p>
        </p:txBody>
      </p:sp>
      <p:pic>
        <p:nvPicPr>
          <p:cNvPr id="32" name="Picture 31" descr="A purple circle with black lines&#10;&#10;Description automatically generated">
            <a:extLst>
              <a:ext uri="{FF2B5EF4-FFF2-40B4-BE49-F238E27FC236}">
                <a16:creationId xmlns:a16="http://schemas.microsoft.com/office/drawing/2014/main" id="{D63E60DC-D5E4-3DA4-A15D-1190DBFD183A}"/>
              </a:ext>
            </a:extLst>
          </p:cNvPr>
          <p:cNvPicPr>
            <a:picLocks noGrp="1" noRot="1" noChangeAspect="1" noMove="1" noResize="1" noEditPoints="1" noAdjustHandles="1" noChangeArrowheads="1" noChangeShapeType="1" noCrop="1"/>
          </p:cNvPicPr>
          <p:nvPr userDrawn="1"/>
        </p:nvPicPr>
        <p:blipFill rotWithShape="1">
          <a:blip r:embed="rId2" cstate="screen">
            <a:lum bright="70000" contrast="-70000"/>
            <a:alphaModFix amt="1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p:blipFill>
        <p:spPr>
          <a:xfrm>
            <a:off x="8023560" y="1"/>
            <a:ext cx="4168441" cy="4455996"/>
          </a:xfrm>
          <a:prstGeom prst="rect">
            <a:avLst/>
          </a:prstGeom>
        </p:spPr>
      </p:pic>
      <p:sp>
        <p:nvSpPr>
          <p:cNvPr id="4" name="Text Placeholder 4">
            <a:extLst>
              <a:ext uri="{FF2B5EF4-FFF2-40B4-BE49-F238E27FC236}">
                <a16:creationId xmlns:a16="http://schemas.microsoft.com/office/drawing/2014/main" id="{31D29C52-63AF-2272-0DBC-959D4BAD3CD1}"/>
              </a:ext>
            </a:extLst>
          </p:cNvPr>
          <p:cNvSpPr>
            <a:spLocks noGrp="1"/>
          </p:cNvSpPr>
          <p:nvPr>
            <p:ph type="body" sz="quarter" idx="11"/>
          </p:nvPr>
        </p:nvSpPr>
        <p:spPr>
          <a:xfrm>
            <a:off x="513157" y="1035967"/>
            <a:ext cx="10942243" cy="4949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4FFAE26A-F50F-9C99-8ADB-B77223A7370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3027896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AICPA_TitleBar_Only">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DA47D8-6B36-1C36-8615-67FBC281DFC9}"/>
              </a:ext>
            </a:extLst>
          </p:cNvPr>
          <p:cNvSpPr>
            <a:spLocks noGrp="1" noRot="1" noMove="1" noResize="1" noEditPoints="1" noAdjustHandles="1" noChangeArrowheads="1" noChangeShapeType="1"/>
          </p:cNvSpPr>
          <p:nvPr userDrawn="1"/>
        </p:nvSpPr>
        <p:spPr>
          <a:xfrm>
            <a:off x="0" y="1"/>
            <a:ext cx="12192000" cy="974036"/>
          </a:xfrm>
          <a:prstGeom prst="rect">
            <a:avLst/>
          </a:prstGeom>
          <a:gradFill>
            <a:gsLst>
              <a:gs pos="0">
                <a:schemeClr val="tx2"/>
              </a:gs>
              <a:gs pos="100000">
                <a:schemeClr val="tx2">
                  <a:alpha val="74135"/>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lide Number Placeholder 2">
            <a:extLst>
              <a:ext uri="{FF2B5EF4-FFF2-40B4-BE49-F238E27FC236}">
                <a16:creationId xmlns:a16="http://schemas.microsoft.com/office/drawing/2014/main" id="{299FCE69-B369-0F06-C919-7240D766CEEB}"/>
              </a:ext>
            </a:extLst>
          </p:cNvPr>
          <p:cNvSpPr>
            <a:spLocks noGrp="1"/>
          </p:cNvSpPr>
          <p:nvPr>
            <p:ph type="sldNum" sz="quarter" idx="10"/>
          </p:nvPr>
        </p:nvSpPr>
        <p:spPr/>
        <p:txBody>
          <a:bodyPr/>
          <a:lstStyle/>
          <a:p>
            <a:fld id="{D581A734-D8E7-A947-8B2B-F0EFE9963A13}" type="slidenum">
              <a:rPr lang="en-US" smtClean="0"/>
              <a:pPr/>
              <a:t>‹#›</a:t>
            </a:fld>
            <a:endParaRPr lang="en-US"/>
          </a:p>
        </p:txBody>
      </p:sp>
      <p:pic>
        <p:nvPicPr>
          <p:cNvPr id="32" name="Picture 31" descr="A purple circle with black lines&#10;&#10;Description automatically generated">
            <a:extLst>
              <a:ext uri="{FF2B5EF4-FFF2-40B4-BE49-F238E27FC236}">
                <a16:creationId xmlns:a16="http://schemas.microsoft.com/office/drawing/2014/main" id="{D63E60DC-D5E4-3DA4-A15D-1190DBFD183A}"/>
              </a:ext>
            </a:extLst>
          </p:cNvPr>
          <p:cNvPicPr>
            <a:picLocks noGrp="1" noRot="1" noChangeAspect="1" noMove="1" noResize="1" noEditPoints="1" noAdjustHandles="1" noChangeArrowheads="1" noChangeShapeType="1" noCrop="1"/>
          </p:cNvPicPr>
          <p:nvPr userDrawn="1"/>
        </p:nvPicPr>
        <p:blipFill rotWithShape="1">
          <a:blip r:embed="rId2" cstate="screen">
            <a:lum bright="70000" contrast="-70000"/>
            <a:alphaModFix amt="1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p:blipFill>
        <p:spPr>
          <a:xfrm>
            <a:off x="8023560" y="1"/>
            <a:ext cx="4168441" cy="4455996"/>
          </a:xfrm>
          <a:prstGeom prst="rect">
            <a:avLst/>
          </a:prstGeom>
        </p:spPr>
      </p:pic>
      <p:sp>
        <p:nvSpPr>
          <p:cNvPr id="5" name="Title 4">
            <a:extLst>
              <a:ext uri="{FF2B5EF4-FFF2-40B4-BE49-F238E27FC236}">
                <a16:creationId xmlns:a16="http://schemas.microsoft.com/office/drawing/2014/main" id="{83EE4622-A8A5-C811-6743-1708D792027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052862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ccel_Lead_TitleBarTextP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4558F23-6EDB-B84D-19A8-EEDBB560DFB0}"/>
              </a:ext>
            </a:extLst>
          </p:cNvPr>
          <p:cNvSpPr>
            <a:spLocks noGrp="1"/>
          </p:cNvSpPr>
          <p:nvPr>
            <p:ph type="sldNum" sz="quarter" idx="12"/>
          </p:nvPr>
        </p:nvSpPr>
        <p:spPr/>
        <p:txBody>
          <a:bodyPr/>
          <a:lstStyle/>
          <a:p>
            <a:fld id="{D581A734-D8E7-A947-8B2B-F0EFE9963A13}" type="slidenum">
              <a:rPr lang="en-US" smtClean="0"/>
              <a:pPr/>
              <a:t>‹#›</a:t>
            </a:fld>
            <a:endParaRPr lang="en-US"/>
          </a:p>
        </p:txBody>
      </p:sp>
      <p:sp>
        <p:nvSpPr>
          <p:cNvPr id="2" name="Text Placeholder 5">
            <a:extLst>
              <a:ext uri="{FF2B5EF4-FFF2-40B4-BE49-F238E27FC236}">
                <a16:creationId xmlns:a16="http://schemas.microsoft.com/office/drawing/2014/main" id="{2C2F3D3C-886C-BE9C-D00D-3DB2347531D5}"/>
              </a:ext>
            </a:extLst>
          </p:cNvPr>
          <p:cNvSpPr>
            <a:spLocks noGrp="1"/>
          </p:cNvSpPr>
          <p:nvPr>
            <p:ph type="body" sz="quarter" idx="18"/>
          </p:nvPr>
        </p:nvSpPr>
        <p:spPr>
          <a:xfrm>
            <a:off x="513157" y="1035967"/>
            <a:ext cx="10835939"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purple and pink background&#10;&#10;Description automatically generated">
            <a:extLst>
              <a:ext uri="{FF2B5EF4-FFF2-40B4-BE49-F238E27FC236}">
                <a16:creationId xmlns:a16="http://schemas.microsoft.com/office/drawing/2014/main" id="{2F9F16C6-2AC8-2DE5-5ACB-74589A741E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5481"/>
            <a:ext cx="12192001" cy="1029517"/>
          </a:xfrm>
          <a:prstGeom prst="rect">
            <a:avLst/>
          </a:prstGeom>
        </p:spPr>
      </p:pic>
      <p:sp>
        <p:nvSpPr>
          <p:cNvPr id="6" name="Title 5">
            <a:extLst>
              <a:ext uri="{FF2B5EF4-FFF2-40B4-BE49-F238E27FC236}">
                <a16:creationId xmlns:a16="http://schemas.microsoft.com/office/drawing/2014/main" id="{6DBF257A-FBAD-B8AA-804D-A9BDEEA4A38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1492129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Accel_Lead_TitleBar_Blank">
    <p:spTree>
      <p:nvGrpSpPr>
        <p:cNvPr id="1" name=""/>
        <p:cNvGrpSpPr/>
        <p:nvPr/>
      </p:nvGrpSpPr>
      <p:grpSpPr>
        <a:xfrm>
          <a:off x="0" y="0"/>
          <a:ext cx="0" cy="0"/>
          <a:chOff x="0" y="0"/>
          <a:chExt cx="0" cy="0"/>
        </a:xfrm>
      </p:grpSpPr>
      <p:pic>
        <p:nvPicPr>
          <p:cNvPr id="4" name="Picture 3" descr="A purple and pink background&#10;&#10;Description automatically generated">
            <a:extLst>
              <a:ext uri="{FF2B5EF4-FFF2-40B4-BE49-F238E27FC236}">
                <a16:creationId xmlns:a16="http://schemas.microsoft.com/office/drawing/2014/main" id="{1CA83CED-EA5E-E900-9892-7E9A9BDB92E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5481"/>
            <a:ext cx="12192001" cy="1029517"/>
          </a:xfrm>
          <a:prstGeom prst="rect">
            <a:avLst/>
          </a:prstGeom>
        </p:spPr>
      </p:pic>
      <p:sp>
        <p:nvSpPr>
          <p:cNvPr id="7" name="Slide Number Placeholder 6">
            <a:extLst>
              <a:ext uri="{FF2B5EF4-FFF2-40B4-BE49-F238E27FC236}">
                <a16:creationId xmlns:a16="http://schemas.microsoft.com/office/drawing/2014/main" id="{14558F23-6EDB-B84D-19A8-EEDBB560DFB0}"/>
              </a:ext>
            </a:extLst>
          </p:cNvPr>
          <p:cNvSpPr>
            <a:spLocks noGrp="1"/>
          </p:cNvSpPr>
          <p:nvPr>
            <p:ph type="sldNum" sz="quarter" idx="12"/>
          </p:nvPr>
        </p:nvSpPr>
        <p:spPr/>
        <p:txBody>
          <a:bodyPr/>
          <a:lstStyle/>
          <a:p>
            <a:fld id="{D581A734-D8E7-A947-8B2B-F0EFE9963A13}" type="slidenum">
              <a:rPr lang="en-US" smtClean="0"/>
              <a:pPr/>
              <a:t>‹#›</a:t>
            </a:fld>
            <a:endParaRPr lang="en-US"/>
          </a:p>
        </p:txBody>
      </p:sp>
      <p:sp>
        <p:nvSpPr>
          <p:cNvPr id="6" name="Title 5">
            <a:extLst>
              <a:ext uri="{FF2B5EF4-FFF2-40B4-BE49-F238E27FC236}">
                <a16:creationId xmlns:a16="http://schemas.microsoft.com/office/drawing/2014/main" id="{6DBF257A-FBAD-B8AA-804D-A9BDEEA4A38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488424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asic headline &amp; text ">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9FCE69-B369-0F06-C919-7240D766CEEB}"/>
              </a:ext>
            </a:extLst>
          </p:cNvPr>
          <p:cNvSpPr>
            <a:spLocks noGrp="1"/>
          </p:cNvSpPr>
          <p:nvPr>
            <p:ph type="sldNum" sz="quarter" idx="10"/>
          </p:nvPr>
        </p:nvSpPr>
        <p:spPr/>
        <p:txBody>
          <a:bodyPr/>
          <a:lstStyle/>
          <a:p>
            <a:fld id="{D581A734-D8E7-A947-8B2B-F0EFE9963A13}" type="slidenum">
              <a:rPr lang="en-US" smtClean="0"/>
              <a:pPr/>
              <a:t>‹#›</a:t>
            </a:fld>
            <a:endParaRPr lang="en-US"/>
          </a:p>
        </p:txBody>
      </p:sp>
      <p:sp>
        <p:nvSpPr>
          <p:cNvPr id="6" name="Title 5">
            <a:extLst>
              <a:ext uri="{FF2B5EF4-FFF2-40B4-BE49-F238E27FC236}">
                <a16:creationId xmlns:a16="http://schemas.microsoft.com/office/drawing/2014/main" id="{6680EBC1-2361-5028-1D4A-D390DC184CAC}"/>
              </a:ext>
            </a:extLst>
          </p:cNvPr>
          <p:cNvSpPr>
            <a:spLocks noGrp="1" noRot="1" noMove="1" noResize="1" noEditPoints="1" noAdjustHandles="1" noChangeArrowheads="1" noChangeShapeType="1"/>
          </p:cNvSpPr>
          <p:nvPr>
            <p:ph type="title" hasCustomPrompt="1"/>
          </p:nvPr>
        </p:nvSpPr>
        <p:spPr>
          <a:xfrm>
            <a:off x="513157" y="385004"/>
            <a:ext cx="10942243" cy="589032"/>
          </a:xfrm>
        </p:spPr>
        <p:txBody>
          <a:bodyPr/>
          <a:lstStyle>
            <a:lvl1pPr>
              <a:defRPr/>
            </a:lvl1pPr>
          </a:lstStyle>
          <a:p>
            <a:r>
              <a:rPr lang="en-US"/>
              <a:t>Title should be a summary of your slide’s key point</a:t>
            </a:r>
          </a:p>
        </p:txBody>
      </p:sp>
      <p:sp>
        <p:nvSpPr>
          <p:cNvPr id="2" name="Text Placeholder 5">
            <a:extLst>
              <a:ext uri="{FF2B5EF4-FFF2-40B4-BE49-F238E27FC236}">
                <a16:creationId xmlns:a16="http://schemas.microsoft.com/office/drawing/2014/main" id="{E111D24B-9ED1-12BA-1A2A-5580002E2F8D}"/>
              </a:ext>
            </a:extLst>
          </p:cNvPr>
          <p:cNvSpPr>
            <a:spLocks noGrp="1"/>
          </p:cNvSpPr>
          <p:nvPr>
            <p:ph type="body" sz="quarter" idx="18"/>
          </p:nvPr>
        </p:nvSpPr>
        <p:spPr>
          <a:xfrm>
            <a:off x="513157" y="1035967"/>
            <a:ext cx="10835939"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0099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a:p>
        </p:txBody>
      </p:sp>
      <p:sp>
        <p:nvSpPr>
          <p:cNvPr id="4" name="Title 3">
            <a:extLst>
              <a:ext uri="{FF2B5EF4-FFF2-40B4-BE49-F238E27FC236}">
                <a16:creationId xmlns:a16="http://schemas.microsoft.com/office/drawing/2014/main" id="{64F0D021-E6F4-C57E-4984-8B8E091C4DA9}"/>
              </a:ext>
            </a:extLst>
          </p:cNvPr>
          <p:cNvSpPr>
            <a:spLocks noGrp="1" noRot="1" noMove="1" noResize="1" noEditPoints="1" noAdjustHandles="1" noChangeArrowheads="1" noChangeShapeType="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34840242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4" descr="Association_PPT_Back_Horz_Adjustr2-03.png">
            <a:extLst>
              <a:ext uri="{FF2B5EF4-FFF2-40B4-BE49-F238E27FC236}">
                <a16:creationId xmlns:a16="http://schemas.microsoft.com/office/drawing/2014/main" id="{B1EBC7F6-4A04-1E4C-B240-A55664D364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33" y="-10854"/>
            <a:ext cx="12199733" cy="6870225"/>
          </a:xfrm>
          <a:prstGeom prst="rect">
            <a:avLst/>
          </a:prstGeom>
        </p:spPr>
      </p:pic>
      <p:sp>
        <p:nvSpPr>
          <p:cNvPr id="2" name="Title 1">
            <a:extLst>
              <a:ext uri="{FF2B5EF4-FFF2-40B4-BE49-F238E27FC236}">
                <a16:creationId xmlns:a16="http://schemas.microsoft.com/office/drawing/2014/main" id="{167EC86F-3351-2622-D8C0-327BFC3A1C3B}"/>
              </a:ext>
            </a:extLst>
          </p:cNvPr>
          <p:cNvSpPr>
            <a:spLocks noGrp="1"/>
          </p:cNvSpPr>
          <p:nvPr>
            <p:ph type="title" hasCustomPrompt="1"/>
          </p:nvPr>
        </p:nvSpPr>
        <p:spPr/>
        <p:txBody>
          <a:bodyPr/>
          <a:lstStyle>
            <a:lvl1pPr>
              <a:defRPr>
                <a:solidFill>
                  <a:schemeClr val="bg1"/>
                </a:solidFill>
              </a:defRPr>
            </a:lvl1pPr>
          </a:lstStyle>
          <a:p>
            <a:r>
              <a:rPr lang="en-US"/>
              <a:t>Title should be a summary of your slide’s key point</a:t>
            </a:r>
          </a:p>
        </p:txBody>
      </p:sp>
      <p:sp>
        <p:nvSpPr>
          <p:cNvPr id="3" name="Slide Number Placeholder 2">
            <a:extLst>
              <a:ext uri="{FF2B5EF4-FFF2-40B4-BE49-F238E27FC236}">
                <a16:creationId xmlns:a16="http://schemas.microsoft.com/office/drawing/2014/main" id="{C33F6CDF-8443-8ACF-4B9D-72D30ADCDADE}"/>
              </a:ext>
            </a:extLst>
          </p:cNvPr>
          <p:cNvSpPr>
            <a:spLocks noGrp="1"/>
          </p:cNvSpPr>
          <p:nvPr>
            <p:ph type="sldNum" sz="quarter" idx="10"/>
          </p:nvPr>
        </p:nvSpPr>
        <p:spPr/>
        <p:txBody>
          <a:bodyPr/>
          <a:lstStyle/>
          <a:p>
            <a:fld id="{D581A734-D8E7-A947-8B2B-F0EFE9963A13}" type="slidenum">
              <a:rPr lang="en-US" smtClean="0"/>
              <a:pPr/>
              <a:t>‹#›</a:t>
            </a:fld>
            <a:endParaRPr lang="en-US"/>
          </a:p>
        </p:txBody>
      </p:sp>
    </p:spTree>
    <p:extLst>
      <p:ext uri="{BB962C8B-B14F-4D97-AF65-F5344CB8AC3E}">
        <p14:creationId xmlns:p14="http://schemas.microsoft.com/office/powerpoint/2010/main" val="1769163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ssoc, symbol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C015D-5AD5-2945-968E-5D48E27DB9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04CD9DF5-4790-5A4C-980B-ACA840B3B034}"/>
              </a:ext>
            </a:extLst>
          </p:cNvPr>
          <p:cNvSpPr txBox="1">
            <a:spLocks noGrp="1"/>
          </p:cNvSpPr>
          <p:nvPr>
            <p:ph type="ctrTitle"/>
          </p:nvPr>
        </p:nvSpPr>
        <p:spPr>
          <a:xfrm>
            <a:off x="609600" y="2191001"/>
            <a:ext cx="6593633" cy="2928328"/>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5" name="Subtitle 2">
            <a:extLst>
              <a:ext uri="{FF2B5EF4-FFF2-40B4-BE49-F238E27FC236}">
                <a16:creationId xmlns:a16="http://schemas.microsoft.com/office/drawing/2014/main" id="{216BE2FD-9412-9B46-933C-10DB527FE5DA}"/>
              </a:ext>
            </a:extLst>
          </p:cNvPr>
          <p:cNvSpPr>
            <a:spLocks noGrp="1"/>
          </p:cNvSpPr>
          <p:nvPr>
            <p:ph type="subTitle" idx="1"/>
          </p:nvPr>
        </p:nvSpPr>
        <p:spPr>
          <a:xfrm>
            <a:off x="609600" y="5251852"/>
            <a:ext cx="6593633" cy="980997"/>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083334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ngle Chart w/Tex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1129C5E-E890-7E16-1BBC-C9D5C5C144CA}"/>
              </a:ext>
            </a:extLst>
          </p:cNvPr>
          <p:cNvSpPr>
            <a:spLocks noGrp="1"/>
          </p:cNvSpPr>
          <p:nvPr>
            <p:ph type="chart" sz="quarter" idx="10"/>
          </p:nvPr>
        </p:nvSpPr>
        <p:spPr>
          <a:xfrm>
            <a:off x="4332244" y="1035967"/>
            <a:ext cx="7232693" cy="3788480"/>
          </a:xfrm>
          <a:prstGeom prst="rect">
            <a:avLst/>
          </a:prstGeom>
        </p:spPr>
        <p:txBody>
          <a:bodyPr/>
          <a:lstStyle/>
          <a:p>
            <a:r>
              <a:rPr lang="en-US"/>
              <a:t>Click icon to add chart</a:t>
            </a:r>
          </a:p>
        </p:txBody>
      </p:sp>
      <p:sp>
        <p:nvSpPr>
          <p:cNvPr id="7" name="Title 6">
            <a:extLst>
              <a:ext uri="{FF2B5EF4-FFF2-40B4-BE49-F238E27FC236}">
                <a16:creationId xmlns:a16="http://schemas.microsoft.com/office/drawing/2014/main" id="{68412A30-2BE5-17F3-3385-A683F3C19709}"/>
              </a:ext>
            </a:extLst>
          </p:cNvPr>
          <p:cNvSpPr>
            <a:spLocks noGrp="1" noRot="1" noMove="1" noResize="1" noEditPoints="1" noAdjustHandles="1" noChangeArrowheads="1" noChangeShapeType="1"/>
          </p:cNvSpPr>
          <p:nvPr>
            <p:ph type="title" hasCustomPrompt="1"/>
          </p:nvPr>
        </p:nvSpPr>
        <p:spPr>
          <a:xfrm>
            <a:off x="513158" y="385004"/>
            <a:ext cx="11051780" cy="589032"/>
          </a:xfrm>
        </p:spPr>
        <p:txBody>
          <a:bodyPr/>
          <a:lstStyle/>
          <a:p>
            <a:r>
              <a:rPr lang="en-US"/>
              <a:t>Title should be a summary of your slide’s key point</a:t>
            </a:r>
          </a:p>
        </p:txBody>
      </p:sp>
      <p:sp>
        <p:nvSpPr>
          <p:cNvPr id="11" name="Text Placeholder 10">
            <a:extLst>
              <a:ext uri="{FF2B5EF4-FFF2-40B4-BE49-F238E27FC236}">
                <a16:creationId xmlns:a16="http://schemas.microsoft.com/office/drawing/2014/main" id="{305AE138-B14A-71BC-533E-26999F57F2AF}"/>
              </a:ext>
            </a:extLst>
          </p:cNvPr>
          <p:cNvSpPr>
            <a:spLocks noGrp="1"/>
          </p:cNvSpPr>
          <p:nvPr>
            <p:ph type="body" sz="quarter" idx="12"/>
          </p:nvPr>
        </p:nvSpPr>
        <p:spPr>
          <a:xfrm>
            <a:off x="513159" y="4917074"/>
            <a:ext cx="11023403" cy="1135015"/>
          </a:xfrm>
          <a:prstGeom prst="rect">
            <a:avLst/>
          </a:prstGeom>
        </p:spPr>
        <p:txBody>
          <a:bodyPr/>
          <a:lstStyle/>
          <a:p>
            <a:pPr lvl="0"/>
            <a:r>
              <a:rPr lang="en-US"/>
              <a:t>Click to edit Master text styles</a:t>
            </a:r>
          </a:p>
        </p:txBody>
      </p:sp>
      <p:sp>
        <p:nvSpPr>
          <p:cNvPr id="13" name="Slide Number Placeholder 12">
            <a:extLst>
              <a:ext uri="{FF2B5EF4-FFF2-40B4-BE49-F238E27FC236}">
                <a16:creationId xmlns:a16="http://schemas.microsoft.com/office/drawing/2014/main" id="{4988C1B8-936A-F028-9014-3F66346A361D}"/>
              </a:ext>
            </a:extLst>
          </p:cNvPr>
          <p:cNvSpPr>
            <a:spLocks noGrp="1"/>
          </p:cNvSpPr>
          <p:nvPr>
            <p:ph type="sldNum" sz="quarter" idx="13"/>
          </p:nvPr>
        </p:nvSpPr>
        <p:spPr/>
        <p:txBody>
          <a:bodyPr/>
          <a:lstStyle/>
          <a:p>
            <a:fld id="{D581A734-D8E7-A947-8B2B-F0EFE9963A13}" type="slidenum">
              <a:rPr lang="en-US" smtClean="0"/>
              <a:pPr/>
              <a:t>‹#›</a:t>
            </a:fld>
            <a:endParaRPr lang="en-US"/>
          </a:p>
        </p:txBody>
      </p:sp>
      <p:sp>
        <p:nvSpPr>
          <p:cNvPr id="2" name="Text Placeholder 5">
            <a:extLst>
              <a:ext uri="{FF2B5EF4-FFF2-40B4-BE49-F238E27FC236}">
                <a16:creationId xmlns:a16="http://schemas.microsoft.com/office/drawing/2014/main" id="{157EB076-F739-3F93-1DC0-84A681AF282E}"/>
              </a:ext>
            </a:extLst>
          </p:cNvPr>
          <p:cNvSpPr>
            <a:spLocks noGrp="1"/>
          </p:cNvSpPr>
          <p:nvPr>
            <p:ph type="body" sz="quarter" idx="18"/>
          </p:nvPr>
        </p:nvSpPr>
        <p:spPr>
          <a:xfrm>
            <a:off x="513158" y="1035968"/>
            <a:ext cx="3665951" cy="37884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3904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Accel_Lead_1">
    <p:spTree>
      <p:nvGrpSpPr>
        <p:cNvPr id="1" name=""/>
        <p:cNvGrpSpPr/>
        <p:nvPr/>
      </p:nvGrpSpPr>
      <p:grpSpPr>
        <a:xfrm>
          <a:off x="0" y="0"/>
          <a:ext cx="0" cy="0"/>
          <a:chOff x="0" y="0"/>
          <a:chExt cx="0" cy="0"/>
        </a:xfrm>
      </p:grpSpPr>
      <p:pic>
        <p:nvPicPr>
          <p:cNvPr id="5" name="Picture 4" descr="A close-up of a number&#10;&#10;Description automatically generated">
            <a:extLst>
              <a:ext uri="{FF2B5EF4-FFF2-40B4-BE49-F238E27FC236}">
                <a16:creationId xmlns:a16="http://schemas.microsoft.com/office/drawing/2014/main" id="{2D8F9F81-F208-EDBB-AB77-6443F624E58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7962429" y="0"/>
            <a:ext cx="4229571" cy="6859072"/>
          </a:xfrm>
          <a:prstGeom prst="rect">
            <a:avLst/>
          </a:prstGeom>
        </p:spPr>
      </p:pic>
      <p:sp>
        <p:nvSpPr>
          <p:cNvPr id="10" name="Title 9">
            <a:extLst>
              <a:ext uri="{FF2B5EF4-FFF2-40B4-BE49-F238E27FC236}">
                <a16:creationId xmlns:a16="http://schemas.microsoft.com/office/drawing/2014/main" id="{4E9D91F9-BC36-EB6A-B72F-9BF978A51BFF}"/>
              </a:ext>
            </a:extLst>
          </p:cNvPr>
          <p:cNvSpPr>
            <a:spLocks noGrp="1" noRot="1" noMove="1" noResize="1" noEditPoints="1" noAdjustHandles="1" noChangeArrowheads="1" noChangeShapeType="1"/>
          </p:cNvSpPr>
          <p:nvPr>
            <p:ph type="title" hasCustomPrompt="1"/>
          </p:nvPr>
        </p:nvSpPr>
        <p:spPr>
          <a:xfrm>
            <a:off x="513157" y="385004"/>
            <a:ext cx="10785108" cy="589032"/>
          </a:xfrm>
        </p:spPr>
        <p:txBody>
          <a:bodyPr/>
          <a:lstStyle/>
          <a:p>
            <a:r>
              <a:rPr lang="en-US"/>
              <a:t>Title should be a summary of your slide’s key point</a:t>
            </a:r>
          </a:p>
        </p:txBody>
      </p:sp>
      <p:sp>
        <p:nvSpPr>
          <p:cNvPr id="7" name="Slide Number Placeholder 6">
            <a:extLst>
              <a:ext uri="{FF2B5EF4-FFF2-40B4-BE49-F238E27FC236}">
                <a16:creationId xmlns:a16="http://schemas.microsoft.com/office/drawing/2014/main" id="{14558F23-6EDB-B84D-19A8-EEDBB560DFB0}"/>
              </a:ext>
            </a:extLst>
          </p:cNvPr>
          <p:cNvSpPr>
            <a:spLocks noGrp="1"/>
          </p:cNvSpPr>
          <p:nvPr>
            <p:ph type="sldNum" sz="quarter" idx="12"/>
          </p:nvPr>
        </p:nvSpPr>
        <p:spPr/>
        <p:txBody>
          <a:bodyPr/>
          <a:lstStyle/>
          <a:p>
            <a:fld id="{D581A734-D8E7-A947-8B2B-F0EFE9963A13}" type="slidenum">
              <a:rPr lang="en-US" smtClean="0"/>
              <a:pPr/>
              <a:t>‹#›</a:t>
            </a:fld>
            <a:endParaRPr lang="en-US"/>
          </a:p>
        </p:txBody>
      </p:sp>
      <p:sp>
        <p:nvSpPr>
          <p:cNvPr id="3" name="Text Placeholder 5">
            <a:extLst>
              <a:ext uri="{FF2B5EF4-FFF2-40B4-BE49-F238E27FC236}">
                <a16:creationId xmlns:a16="http://schemas.microsoft.com/office/drawing/2014/main" id="{663C2595-A2DA-C894-3F27-2397E6606725}"/>
              </a:ext>
            </a:extLst>
          </p:cNvPr>
          <p:cNvSpPr>
            <a:spLocks noGrp="1"/>
          </p:cNvSpPr>
          <p:nvPr>
            <p:ph type="body" sz="quarter" idx="18"/>
          </p:nvPr>
        </p:nvSpPr>
        <p:spPr>
          <a:xfrm>
            <a:off x="513157" y="1043015"/>
            <a:ext cx="10835939"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456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lobe Top R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E9D91F9-BC36-EB6A-B72F-9BF978A51BFF}"/>
              </a:ext>
            </a:extLst>
          </p:cNvPr>
          <p:cNvSpPr>
            <a:spLocks noGrp="1"/>
          </p:cNvSpPr>
          <p:nvPr>
            <p:ph type="title" hasCustomPrompt="1"/>
          </p:nvPr>
        </p:nvSpPr>
        <p:spPr>
          <a:xfrm>
            <a:off x="513156" y="385004"/>
            <a:ext cx="9979197" cy="589032"/>
          </a:xfrm>
        </p:spPr>
        <p:txBody>
          <a:bodyPr/>
          <a:lstStyle/>
          <a:p>
            <a:r>
              <a:rPr lang="en-US"/>
              <a:t>Title should be a summary of your slide’s key point</a:t>
            </a:r>
          </a:p>
        </p:txBody>
      </p:sp>
      <p:sp>
        <p:nvSpPr>
          <p:cNvPr id="7" name="Slide Number Placeholder 6">
            <a:extLst>
              <a:ext uri="{FF2B5EF4-FFF2-40B4-BE49-F238E27FC236}">
                <a16:creationId xmlns:a16="http://schemas.microsoft.com/office/drawing/2014/main" id="{14558F23-6EDB-B84D-19A8-EEDBB560DFB0}"/>
              </a:ext>
            </a:extLst>
          </p:cNvPr>
          <p:cNvSpPr>
            <a:spLocks noGrp="1"/>
          </p:cNvSpPr>
          <p:nvPr>
            <p:ph type="sldNum" sz="quarter" idx="12"/>
          </p:nvPr>
        </p:nvSpPr>
        <p:spPr/>
        <p:txBody>
          <a:bodyPr/>
          <a:lstStyle/>
          <a:p>
            <a:fld id="{D581A734-D8E7-A947-8B2B-F0EFE9963A13}" type="slidenum">
              <a:rPr lang="en-US" smtClean="0"/>
              <a:pPr/>
              <a:t>‹#›</a:t>
            </a:fld>
            <a:endParaRPr lang="en-US"/>
          </a:p>
        </p:txBody>
      </p:sp>
      <p:pic>
        <p:nvPicPr>
          <p:cNvPr id="4" name="Picture 3" descr="A purple circle with black lines&#10;&#10;Description automatically generated">
            <a:extLst>
              <a:ext uri="{FF2B5EF4-FFF2-40B4-BE49-F238E27FC236}">
                <a16:creationId xmlns:a16="http://schemas.microsoft.com/office/drawing/2014/main" id="{4FC10E80-8B09-3B44-6F91-2A3474853432}"/>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rcRect/>
          <a:stretch/>
        </p:blipFill>
        <p:spPr>
          <a:xfrm>
            <a:off x="1" y="5515676"/>
            <a:ext cx="1287913" cy="1342325"/>
          </a:xfrm>
          <a:prstGeom prst="rect">
            <a:avLst/>
          </a:prstGeom>
        </p:spPr>
      </p:pic>
      <p:sp>
        <p:nvSpPr>
          <p:cNvPr id="3" name="Text Placeholder 5">
            <a:extLst>
              <a:ext uri="{FF2B5EF4-FFF2-40B4-BE49-F238E27FC236}">
                <a16:creationId xmlns:a16="http://schemas.microsoft.com/office/drawing/2014/main" id="{8C20D567-B6DC-4C6C-6532-955BE5DEAAF4}"/>
              </a:ext>
            </a:extLst>
          </p:cNvPr>
          <p:cNvSpPr>
            <a:spLocks noGrp="1"/>
          </p:cNvSpPr>
          <p:nvPr>
            <p:ph type="body" sz="quarter" idx="18"/>
          </p:nvPr>
        </p:nvSpPr>
        <p:spPr>
          <a:xfrm>
            <a:off x="513157" y="1035967"/>
            <a:ext cx="10835939"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02209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Globe Transparent Bottom ">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E9D91F9-BC36-EB6A-B72F-9BF978A51BFF}"/>
              </a:ext>
            </a:extLst>
          </p:cNvPr>
          <p:cNvSpPr>
            <a:spLocks noGrp="1"/>
          </p:cNvSpPr>
          <p:nvPr>
            <p:ph type="title" hasCustomPrompt="1"/>
          </p:nvPr>
        </p:nvSpPr>
        <p:spPr>
          <a:xfrm>
            <a:off x="513158" y="385004"/>
            <a:ext cx="10818775" cy="589032"/>
          </a:xfrm>
        </p:spPr>
        <p:txBody>
          <a:bodyPr/>
          <a:lstStyle/>
          <a:p>
            <a:r>
              <a:rPr lang="en-US"/>
              <a:t>Title should be a summary of your slide’s key point</a:t>
            </a:r>
          </a:p>
        </p:txBody>
      </p:sp>
      <p:sp>
        <p:nvSpPr>
          <p:cNvPr id="7" name="Slide Number Placeholder 6">
            <a:extLst>
              <a:ext uri="{FF2B5EF4-FFF2-40B4-BE49-F238E27FC236}">
                <a16:creationId xmlns:a16="http://schemas.microsoft.com/office/drawing/2014/main" id="{14558F23-6EDB-B84D-19A8-EEDBB560DFB0}"/>
              </a:ext>
            </a:extLst>
          </p:cNvPr>
          <p:cNvSpPr>
            <a:spLocks noGrp="1"/>
          </p:cNvSpPr>
          <p:nvPr>
            <p:ph type="sldNum" sz="quarter" idx="12"/>
          </p:nvPr>
        </p:nvSpPr>
        <p:spPr/>
        <p:txBody>
          <a:bodyPr/>
          <a:lstStyle/>
          <a:p>
            <a:fld id="{D581A734-D8E7-A947-8B2B-F0EFE9963A13}" type="slidenum">
              <a:rPr lang="en-US" smtClean="0"/>
              <a:pPr/>
              <a:t>‹#›</a:t>
            </a:fld>
            <a:endParaRPr lang="en-US"/>
          </a:p>
        </p:txBody>
      </p:sp>
      <p:pic>
        <p:nvPicPr>
          <p:cNvPr id="4" name="Picture 3" descr="A purple circle with black lines&#10;&#10;Description automatically generated">
            <a:extLst>
              <a:ext uri="{FF2B5EF4-FFF2-40B4-BE49-F238E27FC236}">
                <a16:creationId xmlns:a16="http://schemas.microsoft.com/office/drawing/2014/main" id="{4FC10E80-8B09-3B44-6F91-2A3474853432}"/>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9455949" y="2268843"/>
            <a:ext cx="2736051" cy="4399423"/>
          </a:xfrm>
          <a:prstGeom prst="rect">
            <a:avLst/>
          </a:prstGeom>
        </p:spPr>
      </p:pic>
      <p:sp>
        <p:nvSpPr>
          <p:cNvPr id="3" name="Text Placeholder 5">
            <a:extLst>
              <a:ext uri="{FF2B5EF4-FFF2-40B4-BE49-F238E27FC236}">
                <a16:creationId xmlns:a16="http://schemas.microsoft.com/office/drawing/2014/main" id="{7140E7EC-C3D6-5942-906B-B63F9F335C95}"/>
              </a:ext>
            </a:extLst>
          </p:cNvPr>
          <p:cNvSpPr>
            <a:spLocks noGrp="1"/>
          </p:cNvSpPr>
          <p:nvPr>
            <p:ph type="body" sz="quarter" idx="18"/>
          </p:nvPr>
        </p:nvSpPr>
        <p:spPr>
          <a:xfrm>
            <a:off x="513157" y="1035967"/>
            <a:ext cx="10835939"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33242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Globe Transparent Bottom Larg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E9D91F9-BC36-EB6A-B72F-9BF978A51BFF}"/>
              </a:ext>
            </a:extLst>
          </p:cNvPr>
          <p:cNvSpPr>
            <a:spLocks noGrp="1"/>
          </p:cNvSpPr>
          <p:nvPr>
            <p:ph type="title" hasCustomPrompt="1"/>
          </p:nvPr>
        </p:nvSpPr>
        <p:spPr>
          <a:xfrm>
            <a:off x="513158" y="385004"/>
            <a:ext cx="10818775" cy="589032"/>
          </a:xfrm>
        </p:spPr>
        <p:txBody>
          <a:bodyPr/>
          <a:lstStyle/>
          <a:p>
            <a:r>
              <a:rPr lang="en-US"/>
              <a:t>Title should be a summary of your slide’s key point</a:t>
            </a:r>
          </a:p>
        </p:txBody>
      </p:sp>
      <p:sp>
        <p:nvSpPr>
          <p:cNvPr id="7" name="Slide Number Placeholder 6">
            <a:extLst>
              <a:ext uri="{FF2B5EF4-FFF2-40B4-BE49-F238E27FC236}">
                <a16:creationId xmlns:a16="http://schemas.microsoft.com/office/drawing/2014/main" id="{14558F23-6EDB-B84D-19A8-EEDBB560DFB0}"/>
              </a:ext>
            </a:extLst>
          </p:cNvPr>
          <p:cNvSpPr>
            <a:spLocks noGrp="1"/>
          </p:cNvSpPr>
          <p:nvPr>
            <p:ph type="sldNum" sz="quarter" idx="12"/>
          </p:nvPr>
        </p:nvSpPr>
        <p:spPr/>
        <p:txBody>
          <a:bodyPr/>
          <a:lstStyle/>
          <a:p>
            <a:fld id="{D581A734-D8E7-A947-8B2B-F0EFE9963A13}" type="slidenum">
              <a:rPr lang="en-US" smtClean="0"/>
              <a:pPr/>
              <a:t>‹#›</a:t>
            </a:fld>
            <a:endParaRPr lang="en-US"/>
          </a:p>
        </p:txBody>
      </p:sp>
      <p:pic>
        <p:nvPicPr>
          <p:cNvPr id="4" name="Picture 3" descr="A purple circle with black lines&#10;&#10;Description automatically generated">
            <a:extLst>
              <a:ext uri="{FF2B5EF4-FFF2-40B4-BE49-F238E27FC236}">
                <a16:creationId xmlns:a16="http://schemas.microsoft.com/office/drawing/2014/main" id="{4FC10E80-8B09-3B44-6F91-2A3474853432}"/>
              </a:ext>
            </a:extLst>
          </p:cNvPr>
          <p:cNvPicPr>
            <a:picLocks noChangeAspect="1"/>
          </p:cNvPicPr>
          <p:nvPr userDrawn="1"/>
        </p:nvPicPr>
        <p:blipFill rotWithShape="1">
          <a:blip r:embed="rId2" cstate="email">
            <a:alphaModFix amt="2000"/>
            <a:extLst>
              <a:ext uri="{28A0092B-C50C-407E-A947-70E740481C1C}">
                <a14:useLocalDpi xmlns:a14="http://schemas.microsoft.com/office/drawing/2010/main"/>
              </a:ext>
            </a:extLst>
          </a:blip>
          <a:srcRect/>
          <a:stretch/>
        </p:blipFill>
        <p:spPr>
          <a:xfrm>
            <a:off x="8001371" y="0"/>
            <a:ext cx="4190629" cy="6858000"/>
          </a:xfrm>
          <a:prstGeom prst="rect">
            <a:avLst/>
          </a:prstGeom>
        </p:spPr>
      </p:pic>
      <p:sp>
        <p:nvSpPr>
          <p:cNvPr id="3" name="Text Placeholder 5">
            <a:extLst>
              <a:ext uri="{FF2B5EF4-FFF2-40B4-BE49-F238E27FC236}">
                <a16:creationId xmlns:a16="http://schemas.microsoft.com/office/drawing/2014/main" id="{A08E111A-E3BE-C495-98C2-1481F0633F92}"/>
              </a:ext>
            </a:extLst>
          </p:cNvPr>
          <p:cNvSpPr>
            <a:spLocks noGrp="1"/>
          </p:cNvSpPr>
          <p:nvPr>
            <p:ph type="body" sz="quarter" idx="18"/>
          </p:nvPr>
        </p:nvSpPr>
        <p:spPr>
          <a:xfrm>
            <a:off x="513157" y="1035967"/>
            <a:ext cx="10835939"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5152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World_Map_1">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927235D7-4670-D3AE-70EB-13F7F6D4CFD3}"/>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a:off x="4402667" y="1788348"/>
            <a:ext cx="7789333" cy="4605867"/>
          </a:xfrm>
          <a:prstGeom prst="rect">
            <a:avLst/>
          </a:prstGeom>
        </p:spPr>
      </p:pic>
      <p:sp>
        <p:nvSpPr>
          <p:cNvPr id="10" name="Title 9">
            <a:extLst>
              <a:ext uri="{FF2B5EF4-FFF2-40B4-BE49-F238E27FC236}">
                <a16:creationId xmlns:a16="http://schemas.microsoft.com/office/drawing/2014/main" id="{4E9D91F9-BC36-EB6A-B72F-9BF978A51BFF}"/>
              </a:ext>
            </a:extLst>
          </p:cNvPr>
          <p:cNvSpPr>
            <a:spLocks noGrp="1"/>
          </p:cNvSpPr>
          <p:nvPr>
            <p:ph type="title" hasCustomPrompt="1"/>
          </p:nvPr>
        </p:nvSpPr>
        <p:spPr>
          <a:xfrm>
            <a:off x="513158" y="385004"/>
            <a:ext cx="10818775" cy="589032"/>
          </a:xfrm>
        </p:spPr>
        <p:txBody>
          <a:bodyPr/>
          <a:lstStyle/>
          <a:p>
            <a:r>
              <a:rPr lang="en-US"/>
              <a:t>Title should be a summary of your slide’s key point</a:t>
            </a:r>
          </a:p>
        </p:txBody>
      </p:sp>
      <p:sp>
        <p:nvSpPr>
          <p:cNvPr id="7" name="Slide Number Placeholder 6">
            <a:extLst>
              <a:ext uri="{FF2B5EF4-FFF2-40B4-BE49-F238E27FC236}">
                <a16:creationId xmlns:a16="http://schemas.microsoft.com/office/drawing/2014/main" id="{14558F23-6EDB-B84D-19A8-EEDBB560DFB0}"/>
              </a:ext>
            </a:extLst>
          </p:cNvPr>
          <p:cNvSpPr>
            <a:spLocks noGrp="1"/>
          </p:cNvSpPr>
          <p:nvPr>
            <p:ph type="sldNum" sz="quarter" idx="12"/>
          </p:nvPr>
        </p:nvSpPr>
        <p:spPr/>
        <p:txBody>
          <a:bodyPr/>
          <a:lstStyle/>
          <a:p>
            <a:fld id="{D581A734-D8E7-A947-8B2B-F0EFE9963A13}" type="slidenum">
              <a:rPr lang="en-US" smtClean="0"/>
              <a:pPr/>
              <a:t>‹#›</a:t>
            </a:fld>
            <a:endParaRPr lang="en-US"/>
          </a:p>
        </p:txBody>
      </p:sp>
      <p:sp>
        <p:nvSpPr>
          <p:cNvPr id="2" name="Text Placeholder 5">
            <a:extLst>
              <a:ext uri="{FF2B5EF4-FFF2-40B4-BE49-F238E27FC236}">
                <a16:creationId xmlns:a16="http://schemas.microsoft.com/office/drawing/2014/main" id="{42680627-7EC0-DC8F-E8CD-153A9B22ACEF}"/>
              </a:ext>
            </a:extLst>
          </p:cNvPr>
          <p:cNvSpPr>
            <a:spLocks noGrp="1"/>
          </p:cNvSpPr>
          <p:nvPr>
            <p:ph type="body" sz="quarter" idx="18"/>
          </p:nvPr>
        </p:nvSpPr>
        <p:spPr>
          <a:xfrm>
            <a:off x="513157" y="1035967"/>
            <a:ext cx="10835939"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90628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orld_Map_2">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927235D7-4670-D3AE-70EB-13F7F6D4CFD3}"/>
              </a:ext>
            </a:extLst>
          </p:cNvPr>
          <p:cNvPicPr>
            <a:picLocks noGrp="1" noRot="1" noChangeAspect="1" noMove="1" noResize="1" noEditPoints="1" noAdjustHandles="1" noChangeArrowheads="1" noChangeShapeType="1" noCrop="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a:off x="1354667" y="967753"/>
            <a:ext cx="9121423" cy="5393537"/>
          </a:xfrm>
          <a:prstGeom prst="rect">
            <a:avLst/>
          </a:prstGeom>
        </p:spPr>
      </p:pic>
      <p:sp>
        <p:nvSpPr>
          <p:cNvPr id="10" name="Title 9">
            <a:extLst>
              <a:ext uri="{FF2B5EF4-FFF2-40B4-BE49-F238E27FC236}">
                <a16:creationId xmlns:a16="http://schemas.microsoft.com/office/drawing/2014/main" id="{4E9D91F9-BC36-EB6A-B72F-9BF978A51BFF}"/>
              </a:ext>
            </a:extLst>
          </p:cNvPr>
          <p:cNvSpPr>
            <a:spLocks noGrp="1"/>
          </p:cNvSpPr>
          <p:nvPr>
            <p:ph type="title" hasCustomPrompt="1"/>
          </p:nvPr>
        </p:nvSpPr>
        <p:spPr>
          <a:xfrm>
            <a:off x="513158" y="385004"/>
            <a:ext cx="10818775" cy="589032"/>
          </a:xfrm>
        </p:spPr>
        <p:txBody>
          <a:bodyPr/>
          <a:lstStyle/>
          <a:p>
            <a:r>
              <a:rPr lang="en-US"/>
              <a:t>Title should be a summary of your slide’s key point</a:t>
            </a:r>
          </a:p>
        </p:txBody>
      </p:sp>
      <p:sp>
        <p:nvSpPr>
          <p:cNvPr id="7" name="Slide Number Placeholder 6">
            <a:extLst>
              <a:ext uri="{FF2B5EF4-FFF2-40B4-BE49-F238E27FC236}">
                <a16:creationId xmlns:a16="http://schemas.microsoft.com/office/drawing/2014/main" id="{14558F23-6EDB-B84D-19A8-EEDBB560DFB0}"/>
              </a:ext>
            </a:extLst>
          </p:cNvPr>
          <p:cNvSpPr>
            <a:spLocks noGrp="1"/>
          </p:cNvSpPr>
          <p:nvPr>
            <p:ph type="sldNum" sz="quarter" idx="12"/>
          </p:nvPr>
        </p:nvSpPr>
        <p:spPr/>
        <p:txBody>
          <a:bodyPr/>
          <a:lstStyle/>
          <a:p>
            <a:fld id="{D581A734-D8E7-A947-8B2B-F0EFE9963A13}" type="slidenum">
              <a:rPr lang="en-US" smtClean="0"/>
              <a:pPr/>
              <a:t>‹#›</a:t>
            </a:fld>
            <a:endParaRPr lang="en-US"/>
          </a:p>
        </p:txBody>
      </p:sp>
      <p:sp>
        <p:nvSpPr>
          <p:cNvPr id="4" name="Text Placeholder 5">
            <a:extLst>
              <a:ext uri="{FF2B5EF4-FFF2-40B4-BE49-F238E27FC236}">
                <a16:creationId xmlns:a16="http://schemas.microsoft.com/office/drawing/2014/main" id="{226F3DCE-EE77-EC87-400F-9FEDF0B358C3}"/>
              </a:ext>
            </a:extLst>
          </p:cNvPr>
          <p:cNvSpPr>
            <a:spLocks noGrp="1"/>
          </p:cNvSpPr>
          <p:nvPr>
            <p:ph type="body" sz="quarter" idx="18"/>
          </p:nvPr>
        </p:nvSpPr>
        <p:spPr>
          <a:xfrm>
            <a:off x="513157" y="1035967"/>
            <a:ext cx="10835939"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8439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Right Sidebar">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9163311" y="0"/>
            <a:ext cx="3045293" cy="6858000"/>
          </a:xfrm>
          <a:prstGeom prst="rect">
            <a:avLst/>
          </a:prstGeom>
        </p:spPr>
      </p:pic>
      <p:sp>
        <p:nvSpPr>
          <p:cNvPr id="9" name="Text Placeholder 12"/>
          <p:cNvSpPr>
            <a:spLocks noGrp="1"/>
          </p:cNvSpPr>
          <p:nvPr>
            <p:ph type="body" sz="quarter" idx="15"/>
          </p:nvPr>
        </p:nvSpPr>
        <p:spPr>
          <a:xfrm>
            <a:off x="9512599" y="1602319"/>
            <a:ext cx="2316480" cy="4389967"/>
          </a:xfrm>
          <a:prstGeom prst="rect">
            <a:avLst/>
          </a:prstGeom>
        </p:spPr>
        <p:txBody>
          <a:bodyPr lIns="0" tIns="0" rIns="0" bIns="0">
            <a:noAutofit/>
          </a:bodyPr>
          <a:lstStyle>
            <a:lvl1pPr marL="0" indent="0">
              <a:lnSpc>
                <a:spcPct val="100000"/>
              </a:lnSpc>
              <a:spcBef>
                <a:spcPts val="0"/>
              </a:spcBef>
              <a:spcAft>
                <a:spcPts val="0"/>
              </a:spcAft>
              <a:buNone/>
              <a:defRPr sz="1867">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pic>
        <p:nvPicPr>
          <p:cNvPr id="7" name="Picture 6" descr="Background Half Sphere-01.png"/>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9163311" y="0"/>
            <a:ext cx="3045293" cy="6858000"/>
          </a:xfrm>
          <a:prstGeom prst="rect">
            <a:avLst/>
          </a:prstGeom>
        </p:spPr>
      </p:pic>
      <p:pic>
        <p:nvPicPr>
          <p:cNvPr id="8" name="Picture 7" descr="Background Half Sphere-01.png">
            <a:extLst>
              <a:ext uri="{FF2B5EF4-FFF2-40B4-BE49-F238E27FC236}">
                <a16:creationId xmlns:a16="http://schemas.microsoft.com/office/drawing/2014/main" id="{9F150360-0AB7-B74C-A6FB-D3C91839FB68}"/>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9163311" y="0"/>
            <a:ext cx="3045293" cy="6858000"/>
          </a:xfrm>
          <a:prstGeom prst="rect">
            <a:avLst/>
          </a:prstGeom>
        </p:spPr>
      </p:pic>
      <p:sp>
        <p:nvSpPr>
          <p:cNvPr id="2" name="Title 1">
            <a:extLst>
              <a:ext uri="{FF2B5EF4-FFF2-40B4-BE49-F238E27FC236}">
                <a16:creationId xmlns:a16="http://schemas.microsoft.com/office/drawing/2014/main" id="{A61C6764-4CD5-4F9C-B4C3-296F383FC8AC}"/>
              </a:ext>
            </a:extLst>
          </p:cNvPr>
          <p:cNvSpPr>
            <a:spLocks noGrp="1"/>
          </p:cNvSpPr>
          <p:nvPr>
            <p:ph type="title" hasCustomPrompt="1"/>
          </p:nvPr>
        </p:nvSpPr>
        <p:spPr>
          <a:xfrm>
            <a:off x="513158" y="385004"/>
            <a:ext cx="8286069" cy="589032"/>
          </a:xfrm>
        </p:spPr>
        <p:txBody>
          <a:bodyPr/>
          <a:lstStyle/>
          <a:p>
            <a:r>
              <a:rPr lang="en-US"/>
              <a:t>Title: key point of slide</a:t>
            </a:r>
          </a:p>
        </p:txBody>
      </p:sp>
      <p:sp>
        <p:nvSpPr>
          <p:cNvPr id="14" name="Slide Number Placeholder 13">
            <a:extLst>
              <a:ext uri="{FF2B5EF4-FFF2-40B4-BE49-F238E27FC236}">
                <a16:creationId xmlns:a16="http://schemas.microsoft.com/office/drawing/2014/main" id="{2E503A2E-B914-C1A2-B28F-D28FE79AB2E5}"/>
              </a:ext>
            </a:extLst>
          </p:cNvPr>
          <p:cNvSpPr>
            <a:spLocks noGrp="1"/>
          </p:cNvSpPr>
          <p:nvPr>
            <p:ph type="sldNum" sz="quarter" idx="17"/>
          </p:nvPr>
        </p:nvSpPr>
        <p:spPr/>
        <p:txBody>
          <a:bodyPr/>
          <a:lstStyle/>
          <a:p>
            <a:fld id="{D581A734-D8E7-A947-8B2B-F0EFE9963A13}" type="slidenum">
              <a:rPr lang="en-US" smtClean="0"/>
              <a:pPr/>
              <a:t>‹#›</a:t>
            </a:fld>
            <a:endParaRPr lang="en-US"/>
          </a:p>
        </p:txBody>
      </p:sp>
      <p:sp>
        <p:nvSpPr>
          <p:cNvPr id="4" name="Text Placeholder 10">
            <a:extLst>
              <a:ext uri="{FF2B5EF4-FFF2-40B4-BE49-F238E27FC236}">
                <a16:creationId xmlns:a16="http://schemas.microsoft.com/office/drawing/2014/main" id="{0466F379-8143-4B8D-1564-C6C8DB850F36}"/>
              </a:ext>
            </a:extLst>
          </p:cNvPr>
          <p:cNvSpPr>
            <a:spLocks noGrp="1"/>
          </p:cNvSpPr>
          <p:nvPr>
            <p:ph type="body" sz="quarter" idx="16"/>
          </p:nvPr>
        </p:nvSpPr>
        <p:spPr>
          <a:xfrm>
            <a:off x="9407337" y="980627"/>
            <a:ext cx="2428875" cy="45418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a:extLst>
              <a:ext uri="{FF2B5EF4-FFF2-40B4-BE49-F238E27FC236}">
                <a16:creationId xmlns:a16="http://schemas.microsoft.com/office/drawing/2014/main" id="{EF03956B-10C5-2121-5937-6E92B3D86ECF}"/>
              </a:ext>
            </a:extLst>
          </p:cNvPr>
          <p:cNvSpPr>
            <a:spLocks noGrp="1"/>
          </p:cNvSpPr>
          <p:nvPr>
            <p:ph type="body" sz="quarter" idx="18"/>
          </p:nvPr>
        </p:nvSpPr>
        <p:spPr>
          <a:xfrm>
            <a:off x="513158" y="1035967"/>
            <a:ext cx="8286069"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8028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Right Sidebar">
    <p:spTree>
      <p:nvGrpSpPr>
        <p:cNvPr id="1" name=""/>
        <p:cNvGrpSpPr/>
        <p:nvPr/>
      </p:nvGrpSpPr>
      <p:grpSpPr>
        <a:xfrm>
          <a:off x="0" y="0"/>
          <a:ext cx="0" cy="0"/>
          <a:chOff x="0" y="0"/>
          <a:chExt cx="0" cy="0"/>
        </a:xfrm>
      </p:grpSpPr>
      <p:pic>
        <p:nvPicPr>
          <p:cNvPr id="6" name="Picture 5" descr="A purple and pink background&#10;&#10;Description automatically generated">
            <a:extLst>
              <a:ext uri="{FF2B5EF4-FFF2-40B4-BE49-F238E27FC236}">
                <a16:creationId xmlns:a16="http://schemas.microsoft.com/office/drawing/2014/main" id="{0962AC30-8748-34D2-1128-F7B260D618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63310" y="0"/>
            <a:ext cx="3045293" cy="6858000"/>
          </a:xfrm>
          <a:prstGeom prst="rect">
            <a:avLst/>
          </a:prstGeom>
        </p:spPr>
      </p:pic>
      <p:sp>
        <p:nvSpPr>
          <p:cNvPr id="2" name="Title 1">
            <a:extLst>
              <a:ext uri="{FF2B5EF4-FFF2-40B4-BE49-F238E27FC236}">
                <a16:creationId xmlns:a16="http://schemas.microsoft.com/office/drawing/2014/main" id="{A61C6764-4CD5-4F9C-B4C3-296F383FC8AC}"/>
              </a:ext>
            </a:extLst>
          </p:cNvPr>
          <p:cNvSpPr>
            <a:spLocks noGrp="1"/>
          </p:cNvSpPr>
          <p:nvPr>
            <p:ph type="title" hasCustomPrompt="1"/>
          </p:nvPr>
        </p:nvSpPr>
        <p:spPr>
          <a:xfrm>
            <a:off x="513158" y="385004"/>
            <a:ext cx="8286069" cy="589032"/>
          </a:xfrm>
        </p:spPr>
        <p:txBody>
          <a:bodyPr/>
          <a:lstStyle/>
          <a:p>
            <a:r>
              <a:rPr lang="en-US"/>
              <a:t>Title: key point of slide</a:t>
            </a:r>
          </a:p>
        </p:txBody>
      </p:sp>
      <p:sp>
        <p:nvSpPr>
          <p:cNvPr id="12" name="Text Placeholder 10">
            <a:extLst>
              <a:ext uri="{FF2B5EF4-FFF2-40B4-BE49-F238E27FC236}">
                <a16:creationId xmlns:a16="http://schemas.microsoft.com/office/drawing/2014/main" id="{A5B075F0-5432-1FA8-B3B2-E703B40E4C0C}"/>
              </a:ext>
            </a:extLst>
          </p:cNvPr>
          <p:cNvSpPr>
            <a:spLocks noGrp="1"/>
          </p:cNvSpPr>
          <p:nvPr>
            <p:ph type="body" sz="quarter" idx="16"/>
          </p:nvPr>
        </p:nvSpPr>
        <p:spPr>
          <a:xfrm>
            <a:off x="9407337" y="967446"/>
            <a:ext cx="2428875" cy="45418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E6B49C13-26F9-2300-236C-DC48844B834C}"/>
              </a:ext>
            </a:extLst>
          </p:cNvPr>
          <p:cNvSpPr>
            <a:spLocks noGrp="1"/>
          </p:cNvSpPr>
          <p:nvPr>
            <p:ph type="sldNum" sz="quarter" idx="17"/>
          </p:nvPr>
        </p:nvSpPr>
        <p:spPr/>
        <p:txBody>
          <a:bodyPr/>
          <a:lstStyle/>
          <a:p>
            <a:fld id="{D581A734-D8E7-A947-8B2B-F0EFE9963A13}" type="slidenum">
              <a:rPr lang="en-US" smtClean="0"/>
              <a:pPr/>
              <a:t>‹#›</a:t>
            </a:fld>
            <a:endParaRPr lang="en-US"/>
          </a:p>
        </p:txBody>
      </p:sp>
      <p:sp>
        <p:nvSpPr>
          <p:cNvPr id="4" name="Text Placeholder 5">
            <a:extLst>
              <a:ext uri="{FF2B5EF4-FFF2-40B4-BE49-F238E27FC236}">
                <a16:creationId xmlns:a16="http://schemas.microsoft.com/office/drawing/2014/main" id="{C4FA1CD0-A75A-A6D9-E5ED-BC4EA63205B8}"/>
              </a:ext>
            </a:extLst>
          </p:cNvPr>
          <p:cNvSpPr>
            <a:spLocks noGrp="1"/>
          </p:cNvSpPr>
          <p:nvPr>
            <p:ph type="body" sz="quarter" idx="18"/>
          </p:nvPr>
        </p:nvSpPr>
        <p:spPr>
          <a:xfrm>
            <a:off x="513158" y="1035967"/>
            <a:ext cx="8277761"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483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pic>
        <p:nvPicPr>
          <p:cNvPr id="8" name="Picture 7" descr="Background Half gradient-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452" y="0"/>
            <a:ext cx="3047549" cy="6858000"/>
          </a:xfrm>
          <a:prstGeom prst="rect">
            <a:avLst/>
          </a:prstGeom>
        </p:spPr>
      </p:pic>
      <p:sp>
        <p:nvSpPr>
          <p:cNvPr id="13" name="Text Placeholder 12"/>
          <p:cNvSpPr>
            <a:spLocks noGrp="1"/>
          </p:cNvSpPr>
          <p:nvPr>
            <p:ph type="body" sz="quarter" idx="15"/>
          </p:nvPr>
        </p:nvSpPr>
        <p:spPr>
          <a:xfrm>
            <a:off x="9509760" y="1597154"/>
            <a:ext cx="2316480" cy="4086455"/>
          </a:xfrm>
          <a:prstGeom prst="rect">
            <a:avLst/>
          </a:prstGeom>
        </p:spPr>
        <p:txBody>
          <a:bodyPr lIns="0" tIns="0" rIns="0" bIns="0">
            <a:noAutofit/>
          </a:bodyPr>
          <a:lstStyle>
            <a:lvl1pPr marL="0" indent="0">
              <a:lnSpc>
                <a:spcPct val="100000"/>
              </a:lnSpc>
              <a:spcBef>
                <a:spcPts val="0"/>
              </a:spcBef>
              <a:spcAft>
                <a:spcPts val="0"/>
              </a:spcAft>
              <a:buNone/>
              <a:defRPr sz="1867">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pic>
        <p:nvPicPr>
          <p:cNvPr id="9" name="Picture 8" descr="Background Half gradient-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452" y="0"/>
            <a:ext cx="3047549" cy="6858000"/>
          </a:xfrm>
          <a:prstGeom prst="rect">
            <a:avLst/>
          </a:prstGeom>
        </p:spPr>
      </p:pic>
      <p:pic>
        <p:nvPicPr>
          <p:cNvPr id="10" name="Picture 9" descr="Background Half gradient-03.png">
            <a:extLst>
              <a:ext uri="{FF2B5EF4-FFF2-40B4-BE49-F238E27FC236}">
                <a16:creationId xmlns:a16="http://schemas.microsoft.com/office/drawing/2014/main" id="{26B35CF6-A61C-A14E-9201-84A96FC100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452" y="0"/>
            <a:ext cx="3047549" cy="6858000"/>
          </a:xfrm>
          <a:prstGeom prst="rect">
            <a:avLst/>
          </a:prstGeom>
        </p:spPr>
      </p:pic>
      <p:sp>
        <p:nvSpPr>
          <p:cNvPr id="3" name="Title 2">
            <a:extLst>
              <a:ext uri="{FF2B5EF4-FFF2-40B4-BE49-F238E27FC236}">
                <a16:creationId xmlns:a16="http://schemas.microsoft.com/office/drawing/2014/main" id="{A668C918-3FB5-E8ED-74B9-5FA10ED827CB}"/>
              </a:ext>
            </a:extLst>
          </p:cNvPr>
          <p:cNvSpPr>
            <a:spLocks noGrp="1"/>
          </p:cNvSpPr>
          <p:nvPr>
            <p:ph type="title" hasCustomPrompt="1"/>
          </p:nvPr>
        </p:nvSpPr>
        <p:spPr>
          <a:xfrm>
            <a:off x="513157" y="385004"/>
            <a:ext cx="8265535" cy="589032"/>
          </a:xfrm>
        </p:spPr>
        <p:txBody>
          <a:bodyPr/>
          <a:lstStyle/>
          <a:p>
            <a:r>
              <a:rPr lang="en-US"/>
              <a:t>Title: key point of slide</a:t>
            </a:r>
          </a:p>
        </p:txBody>
      </p:sp>
      <p:sp>
        <p:nvSpPr>
          <p:cNvPr id="4" name="Text Placeholder 10">
            <a:extLst>
              <a:ext uri="{FF2B5EF4-FFF2-40B4-BE49-F238E27FC236}">
                <a16:creationId xmlns:a16="http://schemas.microsoft.com/office/drawing/2014/main" id="{2B9FF176-95CE-71AC-B756-3E8C8B574C0D}"/>
              </a:ext>
            </a:extLst>
          </p:cNvPr>
          <p:cNvSpPr>
            <a:spLocks noGrp="1"/>
          </p:cNvSpPr>
          <p:nvPr>
            <p:ph type="body" sz="quarter" idx="16"/>
          </p:nvPr>
        </p:nvSpPr>
        <p:spPr>
          <a:xfrm>
            <a:off x="9397365" y="974037"/>
            <a:ext cx="2428875" cy="45418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5CDB26F-9978-7366-61C9-2121F6A7FF39}"/>
              </a:ext>
            </a:extLst>
          </p:cNvPr>
          <p:cNvSpPr>
            <a:spLocks noGrp="1"/>
          </p:cNvSpPr>
          <p:nvPr>
            <p:ph type="sldNum" sz="quarter" idx="17"/>
          </p:nvPr>
        </p:nvSpPr>
        <p:spPr/>
        <p:txBody>
          <a:bodyPr/>
          <a:lstStyle/>
          <a:p>
            <a:fld id="{D581A734-D8E7-A947-8B2B-F0EFE9963A13}" type="slidenum">
              <a:rPr lang="en-US" smtClean="0"/>
              <a:pPr/>
              <a:t>‹#›</a:t>
            </a:fld>
            <a:endParaRPr lang="en-US"/>
          </a:p>
        </p:txBody>
      </p:sp>
      <p:sp>
        <p:nvSpPr>
          <p:cNvPr id="2" name="Text Placeholder 5">
            <a:extLst>
              <a:ext uri="{FF2B5EF4-FFF2-40B4-BE49-F238E27FC236}">
                <a16:creationId xmlns:a16="http://schemas.microsoft.com/office/drawing/2014/main" id="{B1B3E00A-49D4-0FCE-DFA9-D53C61264CCE}"/>
              </a:ext>
            </a:extLst>
          </p:cNvPr>
          <p:cNvSpPr>
            <a:spLocks noGrp="1"/>
          </p:cNvSpPr>
          <p:nvPr>
            <p:ph type="body" sz="quarter" idx="18"/>
          </p:nvPr>
        </p:nvSpPr>
        <p:spPr>
          <a:xfrm>
            <a:off x="513158" y="1035967"/>
            <a:ext cx="8265533" cy="4887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98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ssoc, symbol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E1CF0D-D5C3-3747-BD0E-36BAFDD927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04CD9DF5-4790-5A4C-980B-ACA840B3B034}"/>
              </a:ext>
            </a:extLst>
          </p:cNvPr>
          <p:cNvSpPr txBox="1">
            <a:spLocks noGrp="1"/>
          </p:cNvSpPr>
          <p:nvPr>
            <p:ph type="ctrTitle"/>
          </p:nvPr>
        </p:nvSpPr>
        <p:spPr>
          <a:xfrm>
            <a:off x="609600" y="2340291"/>
            <a:ext cx="6593633" cy="2928328"/>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5" name="Subtitle 2">
            <a:extLst>
              <a:ext uri="{FF2B5EF4-FFF2-40B4-BE49-F238E27FC236}">
                <a16:creationId xmlns:a16="http://schemas.microsoft.com/office/drawing/2014/main" id="{216BE2FD-9412-9B46-933C-10DB527FE5DA}"/>
              </a:ext>
            </a:extLst>
          </p:cNvPr>
          <p:cNvSpPr>
            <a:spLocks noGrp="1"/>
          </p:cNvSpPr>
          <p:nvPr>
            <p:ph type="subTitle" idx="1"/>
          </p:nvPr>
        </p:nvSpPr>
        <p:spPr>
          <a:xfrm>
            <a:off x="609600" y="5401141"/>
            <a:ext cx="6593633" cy="901483"/>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837874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1/2 graphic v2">
    <p:spTree>
      <p:nvGrpSpPr>
        <p:cNvPr id="1" name=""/>
        <p:cNvGrpSpPr/>
        <p:nvPr/>
      </p:nvGrpSpPr>
      <p:grpSpPr>
        <a:xfrm>
          <a:off x="0" y="0"/>
          <a:ext cx="0" cy="0"/>
          <a:chOff x="0" y="0"/>
          <a:chExt cx="0" cy="0"/>
        </a:xfrm>
      </p:grpSpPr>
      <p:sp>
        <p:nvSpPr>
          <p:cNvPr id="8" name="Picture Placeholder 5"/>
          <p:cNvSpPr>
            <a:spLocks noGrp="1"/>
          </p:cNvSpPr>
          <p:nvPr>
            <p:ph type="pic" sz="quarter" idx="10"/>
          </p:nvPr>
        </p:nvSpPr>
        <p:spPr>
          <a:xfrm>
            <a:off x="6101416" y="0"/>
            <a:ext cx="6090587" cy="6858000"/>
          </a:xfrm>
          <a:prstGeom prst="rect">
            <a:avLst/>
          </a:prstGeom>
          <a:solidFill>
            <a:schemeClr val="tx2"/>
          </a:solidFill>
        </p:spPr>
        <p:txBody>
          <a:bodyPr anchor="ctr"/>
          <a:lstStyle>
            <a:lvl1pPr algn="ctr">
              <a:defRPr/>
            </a:lvl1pPr>
          </a:lstStyle>
          <a:p>
            <a:r>
              <a:rPr lang="en-US"/>
              <a:t>Click icon to add picture</a:t>
            </a:r>
          </a:p>
        </p:txBody>
      </p:sp>
      <p:sp>
        <p:nvSpPr>
          <p:cNvPr id="4" name="Title 3">
            <a:extLst>
              <a:ext uri="{FF2B5EF4-FFF2-40B4-BE49-F238E27FC236}">
                <a16:creationId xmlns:a16="http://schemas.microsoft.com/office/drawing/2014/main" id="{F53706F5-A875-38D8-2454-FBA34647BFC8}"/>
              </a:ext>
            </a:extLst>
          </p:cNvPr>
          <p:cNvSpPr>
            <a:spLocks noGrp="1"/>
          </p:cNvSpPr>
          <p:nvPr>
            <p:ph type="title" hasCustomPrompt="1"/>
          </p:nvPr>
        </p:nvSpPr>
        <p:spPr>
          <a:xfrm>
            <a:off x="513158" y="385004"/>
            <a:ext cx="5163439" cy="589032"/>
          </a:xfrm>
        </p:spPr>
        <p:txBody>
          <a:bodyPr/>
          <a:lstStyle>
            <a:lvl1pPr>
              <a:defRPr/>
            </a:lvl1pPr>
          </a:lstStyle>
          <a:p>
            <a:r>
              <a:rPr lang="en-US"/>
              <a:t>Title: key point of slide</a:t>
            </a:r>
          </a:p>
        </p:txBody>
      </p:sp>
      <p:sp>
        <p:nvSpPr>
          <p:cNvPr id="5" name="Slide Number Placeholder 4">
            <a:extLst>
              <a:ext uri="{FF2B5EF4-FFF2-40B4-BE49-F238E27FC236}">
                <a16:creationId xmlns:a16="http://schemas.microsoft.com/office/drawing/2014/main" id="{E7613918-EE18-A91A-3A50-4F9A3B32E067}"/>
              </a:ext>
            </a:extLst>
          </p:cNvPr>
          <p:cNvSpPr>
            <a:spLocks noGrp="1"/>
          </p:cNvSpPr>
          <p:nvPr>
            <p:ph type="sldNum" sz="quarter" idx="11"/>
          </p:nvPr>
        </p:nvSpPr>
        <p:spPr/>
        <p:txBody>
          <a:bodyPr/>
          <a:lstStyle/>
          <a:p>
            <a:fld id="{D581A734-D8E7-A947-8B2B-F0EFE9963A13}" type="slidenum">
              <a:rPr lang="en-US" smtClean="0"/>
              <a:pPr/>
              <a:t>‹#›</a:t>
            </a:fld>
            <a:endParaRPr lang="en-US"/>
          </a:p>
        </p:txBody>
      </p:sp>
    </p:spTree>
    <p:extLst>
      <p:ext uri="{BB962C8B-B14F-4D97-AF65-F5344CB8AC3E}">
        <p14:creationId xmlns:p14="http://schemas.microsoft.com/office/powerpoint/2010/main" val="2359372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0F7601-B0CB-0A24-71D7-AD55686D9759}"/>
              </a:ext>
            </a:extLst>
          </p:cNvPr>
          <p:cNvSpPr>
            <a:spLocks noGrp="1"/>
          </p:cNvSpPr>
          <p:nvPr>
            <p:ph type="body" sz="quarter" idx="10"/>
          </p:nvPr>
        </p:nvSpPr>
        <p:spPr>
          <a:xfrm>
            <a:off x="513157" y="1021492"/>
            <a:ext cx="5470808" cy="51477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454C2A0E-043F-7E29-14F9-AEA905B09925}"/>
              </a:ext>
            </a:extLst>
          </p:cNvPr>
          <p:cNvSpPr>
            <a:spLocks noGrp="1"/>
          </p:cNvSpPr>
          <p:nvPr>
            <p:ph type="body" sz="quarter" idx="11"/>
          </p:nvPr>
        </p:nvSpPr>
        <p:spPr>
          <a:xfrm>
            <a:off x="6041118" y="1021492"/>
            <a:ext cx="5527961" cy="51477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050557-7B2F-5EBA-C418-882CF7030961}"/>
              </a:ext>
            </a:extLst>
          </p:cNvPr>
          <p:cNvSpPr>
            <a:spLocks noGrp="1"/>
          </p:cNvSpPr>
          <p:nvPr>
            <p:ph type="sldNum" sz="quarter" idx="12"/>
          </p:nvPr>
        </p:nvSpPr>
        <p:spPr/>
        <p:txBody>
          <a:bodyPr/>
          <a:lstStyle/>
          <a:p>
            <a:fld id="{D581A734-D8E7-A947-8B2B-F0EFE9963A13}" type="slidenum">
              <a:rPr lang="en-US" smtClean="0"/>
              <a:pPr/>
              <a:t>‹#›</a:t>
            </a:fld>
            <a:endParaRPr lang="en-US"/>
          </a:p>
        </p:txBody>
      </p:sp>
      <p:sp>
        <p:nvSpPr>
          <p:cNvPr id="7" name="Title 6">
            <a:extLst>
              <a:ext uri="{FF2B5EF4-FFF2-40B4-BE49-F238E27FC236}">
                <a16:creationId xmlns:a16="http://schemas.microsoft.com/office/drawing/2014/main" id="{58C566BA-7F13-0E2E-7525-4791273ACE20}"/>
              </a:ext>
            </a:extLst>
          </p:cNvPr>
          <p:cNvSpPr>
            <a:spLocks noGrp="1"/>
          </p:cNvSpPr>
          <p:nvPr>
            <p:ph type="title" hasCustomPrompt="1"/>
          </p:nvPr>
        </p:nvSpPr>
        <p:spPr>
          <a:xfrm>
            <a:off x="513157" y="385004"/>
            <a:ext cx="11055923" cy="589032"/>
          </a:xfrm>
        </p:spPr>
        <p:txBody>
          <a:bodyPr/>
          <a:lstStyle/>
          <a:p>
            <a:r>
              <a:rPr lang="en-US"/>
              <a:t>Title should be a summary of your slide’s key point</a:t>
            </a:r>
          </a:p>
        </p:txBody>
      </p:sp>
    </p:spTree>
    <p:extLst>
      <p:ext uri="{BB962C8B-B14F-4D97-AF65-F5344CB8AC3E}">
        <p14:creationId xmlns:p14="http://schemas.microsoft.com/office/powerpoint/2010/main" val="2276175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Pictures and Graphics">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51818907-0E41-8546-8C19-4704E8E19F15}"/>
              </a:ext>
            </a:extLst>
          </p:cNvPr>
          <p:cNvSpPr>
            <a:spLocks noGrp="1"/>
          </p:cNvSpPr>
          <p:nvPr>
            <p:ph sz="quarter" idx="10"/>
          </p:nvPr>
        </p:nvSpPr>
        <p:spPr>
          <a:xfrm>
            <a:off x="512851" y="2799401"/>
            <a:ext cx="3636407" cy="2570705"/>
          </a:xfrm>
          <a:prstGeom prst="rect">
            <a:avLst/>
          </a:prstGeom>
        </p:spPr>
        <p:txBody>
          <a:bodyPr>
            <a:noAutofit/>
          </a:bodyPr>
          <a:lstStyle>
            <a:lvl1pPr marL="0" indent="0">
              <a:buNone/>
              <a:defRPr sz="2133" b="1">
                <a:solidFill>
                  <a:schemeClr val="accent5"/>
                </a:solidFill>
              </a:defRPr>
            </a:lvl1pPr>
            <a:lvl2pPr marL="309042" indent="-309042">
              <a:buFont typeface="Arial"/>
              <a:buChar char="•"/>
              <a:defRPr/>
            </a:lvl2pPr>
            <a:lvl3pPr marL="609616" indent="-300574">
              <a:tabLst/>
              <a:defRPr/>
            </a:lvl3pPr>
            <a:lvl4pPr marL="918657" indent="-309042">
              <a:defRPr/>
            </a:lvl4pPr>
            <a:lvl5pPr marL="1219232" indent="-300574">
              <a:defRPr/>
            </a:lvl5pPr>
          </a:lstStyle>
          <a:p>
            <a:pPr lvl="0"/>
            <a:r>
              <a:rPr lang="en-US"/>
              <a:t>Click to edit Master text styles</a:t>
            </a:r>
          </a:p>
        </p:txBody>
      </p:sp>
      <p:sp>
        <p:nvSpPr>
          <p:cNvPr id="5" name="Text Placeholder 3">
            <a:extLst>
              <a:ext uri="{FF2B5EF4-FFF2-40B4-BE49-F238E27FC236}">
                <a16:creationId xmlns:a16="http://schemas.microsoft.com/office/drawing/2014/main" id="{3E5CFD0A-D716-114A-886F-933EC23135D8}"/>
              </a:ext>
            </a:extLst>
          </p:cNvPr>
          <p:cNvSpPr>
            <a:spLocks noGrp="1"/>
          </p:cNvSpPr>
          <p:nvPr>
            <p:ph type="body" sz="quarter" idx="12"/>
          </p:nvPr>
        </p:nvSpPr>
        <p:spPr>
          <a:xfrm>
            <a:off x="512851" y="5488612"/>
            <a:ext cx="11165365" cy="726013"/>
          </a:xfrm>
          <a:prstGeom prst="rect">
            <a:avLst/>
          </a:prstGeom>
        </p:spPr>
        <p:txBody>
          <a:bodyPr>
            <a:noAutofit/>
          </a:bodyPr>
          <a:lstStyle>
            <a:lvl1pPr>
              <a:lnSpc>
                <a:spcPct val="100000"/>
              </a:lnSpc>
              <a:defRPr sz="2133"/>
            </a:lvl1pPr>
          </a:lstStyle>
          <a:p>
            <a:pPr lvl="0"/>
            <a:r>
              <a:rPr lang="en-US"/>
              <a:t>Click to edit Master text styles</a:t>
            </a:r>
          </a:p>
        </p:txBody>
      </p:sp>
      <p:sp>
        <p:nvSpPr>
          <p:cNvPr id="6" name="Content Placeholder 10">
            <a:extLst>
              <a:ext uri="{FF2B5EF4-FFF2-40B4-BE49-F238E27FC236}">
                <a16:creationId xmlns:a16="http://schemas.microsoft.com/office/drawing/2014/main" id="{A91ADC71-BE6B-9946-870E-6E76A18DE29D}"/>
              </a:ext>
            </a:extLst>
          </p:cNvPr>
          <p:cNvSpPr>
            <a:spLocks noGrp="1"/>
          </p:cNvSpPr>
          <p:nvPr>
            <p:ph sz="quarter" idx="13"/>
          </p:nvPr>
        </p:nvSpPr>
        <p:spPr>
          <a:xfrm>
            <a:off x="8042438" y="2796561"/>
            <a:ext cx="3636407" cy="2570707"/>
          </a:xfrm>
          <a:prstGeom prst="rect">
            <a:avLst/>
          </a:prstGeom>
        </p:spPr>
        <p:txBody>
          <a:bodyPr>
            <a:noAutofit/>
          </a:bodyPr>
          <a:lstStyle>
            <a:lvl1pPr marL="0" indent="0">
              <a:buNone/>
              <a:defRPr sz="2133" b="1">
                <a:solidFill>
                  <a:schemeClr val="accent6"/>
                </a:solidFill>
              </a:defRPr>
            </a:lvl1pPr>
            <a:lvl2pPr marL="309042" indent="-309042">
              <a:buFont typeface="Arial"/>
              <a:buChar char="•"/>
              <a:defRPr/>
            </a:lvl2pPr>
            <a:lvl3pPr marL="609616" indent="-300574">
              <a:tabLst/>
              <a:defRPr/>
            </a:lvl3pPr>
            <a:lvl4pPr marL="918657" indent="-309042">
              <a:defRPr/>
            </a:lvl4pPr>
            <a:lvl5pPr marL="1219232" indent="-300574">
              <a:defRPr/>
            </a:lvl5pPr>
          </a:lstStyle>
          <a:p>
            <a:pPr lvl="0"/>
            <a:r>
              <a:rPr lang="en-US"/>
              <a:t>Click to edit Master text styles</a:t>
            </a:r>
          </a:p>
        </p:txBody>
      </p:sp>
      <p:sp>
        <p:nvSpPr>
          <p:cNvPr id="7" name="Content Placeholder 10">
            <a:extLst>
              <a:ext uri="{FF2B5EF4-FFF2-40B4-BE49-F238E27FC236}">
                <a16:creationId xmlns:a16="http://schemas.microsoft.com/office/drawing/2014/main" id="{B2BB487F-757A-0942-B4EE-1F02936A0F91}"/>
              </a:ext>
            </a:extLst>
          </p:cNvPr>
          <p:cNvSpPr>
            <a:spLocks noGrp="1"/>
          </p:cNvSpPr>
          <p:nvPr>
            <p:ph sz="quarter" idx="14"/>
          </p:nvPr>
        </p:nvSpPr>
        <p:spPr>
          <a:xfrm>
            <a:off x="4277958" y="2796561"/>
            <a:ext cx="3636407" cy="2570707"/>
          </a:xfrm>
          <a:prstGeom prst="rect">
            <a:avLst/>
          </a:prstGeom>
        </p:spPr>
        <p:txBody>
          <a:bodyPr>
            <a:noAutofit/>
          </a:bodyPr>
          <a:lstStyle>
            <a:lvl1pPr marL="0" indent="0">
              <a:buNone/>
              <a:defRPr sz="2133" b="1">
                <a:solidFill>
                  <a:schemeClr val="accent3"/>
                </a:solidFill>
              </a:defRPr>
            </a:lvl1pPr>
            <a:lvl2pPr marL="309042" indent="-309042">
              <a:buFont typeface="Arial"/>
              <a:buChar char="•"/>
              <a:defRPr/>
            </a:lvl2pPr>
            <a:lvl3pPr marL="609616" indent="-300574">
              <a:tabLst/>
              <a:defRPr/>
            </a:lvl3pPr>
            <a:lvl4pPr marL="918657" indent="-309042">
              <a:defRPr/>
            </a:lvl4pPr>
            <a:lvl5pPr marL="1219232" indent="-300574">
              <a:defRPr/>
            </a:lvl5pPr>
          </a:lstStyle>
          <a:p>
            <a:pPr lvl="0"/>
            <a:r>
              <a:rPr lang="en-US"/>
              <a:t>Click to edit Master text styles</a:t>
            </a:r>
          </a:p>
        </p:txBody>
      </p:sp>
      <p:sp>
        <p:nvSpPr>
          <p:cNvPr id="8" name="Picture Placeholder 15">
            <a:extLst>
              <a:ext uri="{FF2B5EF4-FFF2-40B4-BE49-F238E27FC236}">
                <a16:creationId xmlns:a16="http://schemas.microsoft.com/office/drawing/2014/main" id="{97C4D66D-1D33-D24B-B82A-29786E0B4DBD}"/>
              </a:ext>
            </a:extLst>
          </p:cNvPr>
          <p:cNvSpPr>
            <a:spLocks noGrp="1"/>
          </p:cNvSpPr>
          <p:nvPr>
            <p:ph type="pic" sz="quarter" idx="15"/>
          </p:nvPr>
        </p:nvSpPr>
        <p:spPr>
          <a:xfrm>
            <a:off x="513158" y="1098219"/>
            <a:ext cx="3636084" cy="1576999"/>
          </a:xfrm>
          <a:prstGeom prst="rect">
            <a:avLst/>
          </a:prstGeom>
        </p:spPr>
        <p:txBody>
          <a:bodyPr anchor="ctr">
            <a:normAutofit/>
          </a:bodyPr>
          <a:lstStyle>
            <a:lvl1pPr algn="ctr">
              <a:defRPr sz="1600"/>
            </a:lvl1pPr>
          </a:lstStyle>
          <a:p>
            <a:r>
              <a:rPr lang="en-US"/>
              <a:t>Click icon to add picture</a:t>
            </a:r>
          </a:p>
        </p:txBody>
      </p:sp>
      <p:sp>
        <p:nvSpPr>
          <p:cNvPr id="9" name="Picture Placeholder 15">
            <a:extLst>
              <a:ext uri="{FF2B5EF4-FFF2-40B4-BE49-F238E27FC236}">
                <a16:creationId xmlns:a16="http://schemas.microsoft.com/office/drawing/2014/main" id="{D0403E0A-D912-BD45-B290-FFE49B5984C4}"/>
              </a:ext>
            </a:extLst>
          </p:cNvPr>
          <p:cNvSpPr>
            <a:spLocks noGrp="1"/>
          </p:cNvSpPr>
          <p:nvPr>
            <p:ph type="pic" sz="quarter" idx="16"/>
          </p:nvPr>
        </p:nvSpPr>
        <p:spPr>
          <a:xfrm>
            <a:off x="4277959" y="1095380"/>
            <a:ext cx="3636084" cy="1579837"/>
          </a:xfrm>
          <a:prstGeom prst="rect">
            <a:avLst/>
          </a:prstGeom>
        </p:spPr>
        <p:txBody>
          <a:bodyPr anchor="ctr">
            <a:normAutofit/>
          </a:bodyPr>
          <a:lstStyle>
            <a:lvl1pPr algn="ctr">
              <a:defRPr sz="1600"/>
            </a:lvl1pPr>
          </a:lstStyle>
          <a:p>
            <a:r>
              <a:rPr lang="en-US"/>
              <a:t>Click icon to add picture</a:t>
            </a:r>
          </a:p>
        </p:txBody>
      </p:sp>
      <p:sp>
        <p:nvSpPr>
          <p:cNvPr id="10" name="Picture Placeholder 15">
            <a:extLst>
              <a:ext uri="{FF2B5EF4-FFF2-40B4-BE49-F238E27FC236}">
                <a16:creationId xmlns:a16="http://schemas.microsoft.com/office/drawing/2014/main" id="{DF0E45BE-E6AB-C04C-A943-762C808A750F}"/>
              </a:ext>
            </a:extLst>
          </p:cNvPr>
          <p:cNvSpPr>
            <a:spLocks noGrp="1"/>
          </p:cNvSpPr>
          <p:nvPr>
            <p:ph type="pic" sz="quarter" idx="17"/>
          </p:nvPr>
        </p:nvSpPr>
        <p:spPr>
          <a:xfrm>
            <a:off x="8042133" y="1095380"/>
            <a:ext cx="3636084" cy="1579837"/>
          </a:xfrm>
          <a:prstGeom prst="rect">
            <a:avLst/>
          </a:prstGeom>
        </p:spPr>
        <p:txBody>
          <a:bodyPr anchor="ctr">
            <a:normAutofit/>
          </a:bodyPr>
          <a:lstStyle>
            <a:lvl1pPr algn="ctr">
              <a:defRPr sz="1600"/>
            </a:lvl1pPr>
          </a:lstStyle>
          <a:p>
            <a:r>
              <a:rPr lang="en-US"/>
              <a:t>Click icon to add picture</a:t>
            </a:r>
          </a:p>
        </p:txBody>
      </p:sp>
      <p:sp>
        <p:nvSpPr>
          <p:cNvPr id="3" name="Slide Number Placeholder 2">
            <a:extLst>
              <a:ext uri="{FF2B5EF4-FFF2-40B4-BE49-F238E27FC236}">
                <a16:creationId xmlns:a16="http://schemas.microsoft.com/office/drawing/2014/main" id="{DD0CDAE6-B2C6-356E-ADD8-9D5A58AD5780}"/>
              </a:ext>
            </a:extLst>
          </p:cNvPr>
          <p:cNvSpPr>
            <a:spLocks noGrp="1"/>
          </p:cNvSpPr>
          <p:nvPr>
            <p:ph type="sldNum" sz="quarter" idx="18"/>
          </p:nvPr>
        </p:nvSpPr>
        <p:spPr/>
        <p:txBody>
          <a:bodyPr/>
          <a:lstStyle/>
          <a:p>
            <a:fld id="{D581A734-D8E7-A947-8B2B-F0EFE9963A13}" type="slidenum">
              <a:rPr lang="en-US" smtClean="0"/>
              <a:pPr/>
              <a:t>‹#›</a:t>
            </a:fld>
            <a:endParaRPr lang="en-US"/>
          </a:p>
        </p:txBody>
      </p:sp>
      <p:sp>
        <p:nvSpPr>
          <p:cNvPr id="11" name="Title 10">
            <a:extLst>
              <a:ext uri="{FF2B5EF4-FFF2-40B4-BE49-F238E27FC236}">
                <a16:creationId xmlns:a16="http://schemas.microsoft.com/office/drawing/2014/main" id="{8EF9EE37-448C-B023-796F-6244A9B99729}"/>
              </a:ext>
            </a:extLst>
          </p:cNvPr>
          <p:cNvSpPr>
            <a:spLocks noGrp="1"/>
          </p:cNvSpPr>
          <p:nvPr>
            <p:ph type="title" hasCustomPrompt="1"/>
          </p:nvPr>
        </p:nvSpPr>
        <p:spPr>
          <a:xfrm>
            <a:off x="513157" y="385004"/>
            <a:ext cx="10862899" cy="589032"/>
          </a:xfrm>
        </p:spPr>
        <p:txBody>
          <a:bodyPr>
            <a:noAutofit/>
          </a:bodyPr>
          <a:lstStyle/>
          <a:p>
            <a:r>
              <a:rPr lang="en-US"/>
              <a:t>Title should be a summary of your slide’s key point</a:t>
            </a:r>
          </a:p>
        </p:txBody>
      </p:sp>
    </p:spTree>
    <p:extLst>
      <p:ext uri="{BB962C8B-B14F-4D97-AF65-F5344CB8AC3E}">
        <p14:creationId xmlns:p14="http://schemas.microsoft.com/office/powerpoint/2010/main" val="32126938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Gradient Boxes">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a:p>
        </p:txBody>
      </p:sp>
      <p:sp>
        <p:nvSpPr>
          <p:cNvPr id="11" name="Text Placeholder 7">
            <a:extLst>
              <a:ext uri="{FF2B5EF4-FFF2-40B4-BE49-F238E27FC236}">
                <a16:creationId xmlns:a16="http://schemas.microsoft.com/office/drawing/2014/main" id="{3C377083-A141-8144-9FDC-08E03E4B1047}"/>
              </a:ext>
            </a:extLst>
          </p:cNvPr>
          <p:cNvSpPr>
            <a:spLocks noGrp="1"/>
          </p:cNvSpPr>
          <p:nvPr>
            <p:ph type="body" sz="quarter" idx="10" hasCustomPrompt="1"/>
          </p:nvPr>
        </p:nvSpPr>
        <p:spPr>
          <a:xfrm>
            <a:off x="513156" y="1146225"/>
            <a:ext cx="2695192" cy="4989316"/>
          </a:xfrm>
          <a:prstGeom prst="rect">
            <a:avLst/>
          </a:prstGeom>
          <a:solidFill>
            <a:schemeClr val="accent4">
              <a:alpha val="40000"/>
            </a:schemeClr>
          </a:solidFill>
        </p:spPr>
        <p:txBody>
          <a:bodyPr lIns="182880" tIns="182880" rIns="91440" bIns="182880">
            <a:noAutofit/>
          </a:bodyPr>
          <a:lstStyle>
            <a:lvl1pPr>
              <a:lnSpc>
                <a:spcPct val="100000"/>
              </a:lnSpc>
              <a:spcBef>
                <a:spcPts val="0"/>
              </a:spcBef>
              <a:spcAft>
                <a:spcPts val="0"/>
              </a:spcAft>
              <a:defRPr sz="2133" b="0">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Add text </a:t>
            </a:r>
          </a:p>
        </p:txBody>
      </p:sp>
      <p:sp>
        <p:nvSpPr>
          <p:cNvPr id="13" name="Text Placeholder 7">
            <a:extLst>
              <a:ext uri="{FF2B5EF4-FFF2-40B4-BE49-F238E27FC236}">
                <a16:creationId xmlns:a16="http://schemas.microsoft.com/office/drawing/2014/main" id="{12A8034E-760C-9744-BDFC-EAE6C7B37D17}"/>
              </a:ext>
            </a:extLst>
          </p:cNvPr>
          <p:cNvSpPr>
            <a:spLocks noGrp="1"/>
          </p:cNvSpPr>
          <p:nvPr>
            <p:ph type="body" sz="quarter" idx="11" hasCustomPrompt="1"/>
          </p:nvPr>
        </p:nvSpPr>
        <p:spPr>
          <a:xfrm>
            <a:off x="3336655" y="1146225"/>
            <a:ext cx="2695192" cy="4989316"/>
          </a:xfrm>
          <a:prstGeom prst="rect">
            <a:avLst/>
          </a:prstGeom>
          <a:solidFill>
            <a:srgbClr val="3A5DAE">
              <a:alpha val="60000"/>
            </a:srgbClr>
          </a:solidFill>
        </p:spPr>
        <p:txBody>
          <a:bodyPr lIns="182880" tIns="182880" rIns="91440" bIns="182880">
            <a:noAutofit/>
          </a:bodyPr>
          <a:lstStyle>
            <a:lvl1pPr>
              <a:lnSpc>
                <a:spcPct val="100000"/>
              </a:lnSpc>
              <a:spcBef>
                <a:spcPts val="0"/>
              </a:spcBef>
              <a:spcAft>
                <a:spcPts val="0"/>
              </a:spcAft>
              <a:defRPr sz="2133" b="0">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Add text </a:t>
            </a:r>
          </a:p>
        </p:txBody>
      </p:sp>
      <p:sp>
        <p:nvSpPr>
          <p:cNvPr id="14" name="Text Placeholder 7">
            <a:extLst>
              <a:ext uri="{FF2B5EF4-FFF2-40B4-BE49-F238E27FC236}">
                <a16:creationId xmlns:a16="http://schemas.microsoft.com/office/drawing/2014/main" id="{334A8CC6-D1EE-1B4A-B062-05475BDEA98D}"/>
              </a:ext>
            </a:extLst>
          </p:cNvPr>
          <p:cNvSpPr>
            <a:spLocks noGrp="1"/>
          </p:cNvSpPr>
          <p:nvPr>
            <p:ph type="body" sz="quarter" idx="12" hasCustomPrompt="1"/>
          </p:nvPr>
        </p:nvSpPr>
        <p:spPr>
          <a:xfrm>
            <a:off x="6160153" y="1146225"/>
            <a:ext cx="2695192" cy="4989316"/>
          </a:xfrm>
          <a:prstGeom prst="rect">
            <a:avLst/>
          </a:prstGeom>
          <a:solidFill>
            <a:srgbClr val="3A5DAE">
              <a:alpha val="80000"/>
            </a:srgbClr>
          </a:solidFill>
        </p:spPr>
        <p:txBody>
          <a:bodyPr lIns="182880" tIns="182880" rIns="91440" bIns="182880">
            <a:noAutofit/>
          </a:bodyPr>
          <a:lstStyle>
            <a:lvl1pPr>
              <a:lnSpc>
                <a:spcPct val="100000"/>
              </a:lnSpc>
              <a:spcBef>
                <a:spcPts val="0"/>
              </a:spcBef>
              <a:spcAft>
                <a:spcPts val="0"/>
              </a:spcAft>
              <a:defRPr sz="2133" b="0">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Add text </a:t>
            </a:r>
          </a:p>
        </p:txBody>
      </p:sp>
      <p:sp>
        <p:nvSpPr>
          <p:cNvPr id="15" name="Text Placeholder 7">
            <a:extLst>
              <a:ext uri="{FF2B5EF4-FFF2-40B4-BE49-F238E27FC236}">
                <a16:creationId xmlns:a16="http://schemas.microsoft.com/office/drawing/2014/main" id="{E1A4314F-36EA-614E-A59B-FC27C8EA26A3}"/>
              </a:ext>
            </a:extLst>
          </p:cNvPr>
          <p:cNvSpPr>
            <a:spLocks noGrp="1"/>
          </p:cNvSpPr>
          <p:nvPr>
            <p:ph type="body" sz="quarter" idx="13" hasCustomPrompt="1"/>
          </p:nvPr>
        </p:nvSpPr>
        <p:spPr>
          <a:xfrm>
            <a:off x="8983652" y="1146223"/>
            <a:ext cx="2695192" cy="4989316"/>
          </a:xfrm>
          <a:prstGeom prst="rect">
            <a:avLst/>
          </a:prstGeom>
          <a:solidFill>
            <a:srgbClr val="3A5DAE"/>
          </a:solidFill>
        </p:spPr>
        <p:txBody>
          <a:bodyPr lIns="182880" tIns="182880" rIns="91440" bIns="182880">
            <a:noAutofit/>
          </a:bodyPr>
          <a:lstStyle>
            <a:lvl1pPr>
              <a:lnSpc>
                <a:spcPct val="100000"/>
              </a:lnSpc>
              <a:spcBef>
                <a:spcPts val="0"/>
              </a:spcBef>
              <a:spcAft>
                <a:spcPts val="0"/>
              </a:spcAft>
              <a:defRPr sz="2133" b="0">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Add text </a:t>
            </a:r>
          </a:p>
        </p:txBody>
      </p:sp>
      <p:sp>
        <p:nvSpPr>
          <p:cNvPr id="3" name="Title 2">
            <a:extLst>
              <a:ext uri="{FF2B5EF4-FFF2-40B4-BE49-F238E27FC236}">
                <a16:creationId xmlns:a16="http://schemas.microsoft.com/office/drawing/2014/main" id="{D012BEF4-8651-4964-D9CC-49C8FA7841B2}"/>
              </a:ext>
            </a:extLst>
          </p:cNvPr>
          <p:cNvSpPr>
            <a:spLocks noGrp="1"/>
          </p:cNvSpPr>
          <p:nvPr>
            <p:ph type="title" hasCustomPrompt="1"/>
          </p:nvPr>
        </p:nvSpPr>
        <p:spPr/>
        <p:txBody>
          <a:bodyPr>
            <a:noAutofit/>
          </a:bodyPr>
          <a:lstStyle/>
          <a:p>
            <a:r>
              <a:rPr lang="en-US"/>
              <a:t>Title should be a summary of your slide’s key point</a:t>
            </a:r>
          </a:p>
        </p:txBody>
      </p:sp>
    </p:spTree>
    <p:extLst>
      <p:ext uri="{BB962C8B-B14F-4D97-AF65-F5344CB8AC3E}">
        <p14:creationId xmlns:p14="http://schemas.microsoft.com/office/powerpoint/2010/main" val="14169732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5" name="Picture 4" descr="Association_PPT_Back_Horz_Adjustr2-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3" y="-10854"/>
            <a:ext cx="12199733" cy="6870225"/>
          </a:xfrm>
          <a:prstGeom prst="rect">
            <a:avLst/>
          </a:prstGeom>
        </p:spPr>
      </p:pic>
      <p:sp>
        <p:nvSpPr>
          <p:cNvPr id="3" name="TextBox 2">
            <a:extLst>
              <a:ext uri="{FF2B5EF4-FFF2-40B4-BE49-F238E27FC236}">
                <a16:creationId xmlns:a16="http://schemas.microsoft.com/office/drawing/2014/main" id="{7F4BD1A2-F667-96A7-E485-53A05415E551}"/>
              </a:ext>
            </a:extLst>
          </p:cNvPr>
          <p:cNvSpPr txBox="1"/>
          <p:nvPr userDrawn="1"/>
        </p:nvSpPr>
        <p:spPr>
          <a:xfrm>
            <a:off x="1613803" y="947242"/>
            <a:ext cx="529959" cy="718999"/>
          </a:xfrm>
          <a:prstGeom prst="rect">
            <a:avLst/>
          </a:prstGeom>
          <a:noFill/>
        </p:spPr>
        <p:txBody>
          <a:bodyPr wrap="square" lIns="0" tIns="0" bIns="0" rtlCol="0">
            <a:noAutofit/>
          </a:bodyPr>
          <a:lstStyle/>
          <a:p>
            <a:r>
              <a:rPr lang="en-US" sz="9067">
                <a:solidFill>
                  <a:srgbClr val="FFFFFF"/>
                </a:solidFill>
              </a:rPr>
              <a:t>“</a:t>
            </a:r>
          </a:p>
        </p:txBody>
      </p:sp>
      <p:sp>
        <p:nvSpPr>
          <p:cNvPr id="2" name="TextBox 1">
            <a:extLst>
              <a:ext uri="{FF2B5EF4-FFF2-40B4-BE49-F238E27FC236}">
                <a16:creationId xmlns:a16="http://schemas.microsoft.com/office/drawing/2014/main" id="{4E1E836E-7C05-6DEB-CB23-4E5CBA3E8D10}"/>
              </a:ext>
            </a:extLst>
          </p:cNvPr>
          <p:cNvSpPr txBox="1"/>
          <p:nvPr userDrawn="1"/>
        </p:nvSpPr>
        <p:spPr>
          <a:xfrm rot="10800000">
            <a:off x="9548763" y="4828362"/>
            <a:ext cx="529959" cy="718999"/>
          </a:xfrm>
          <a:prstGeom prst="rect">
            <a:avLst/>
          </a:prstGeom>
          <a:noFill/>
        </p:spPr>
        <p:txBody>
          <a:bodyPr wrap="square" lIns="0" tIns="0" bIns="0" rtlCol="0">
            <a:noAutofit/>
          </a:bodyPr>
          <a:lstStyle/>
          <a:p>
            <a:r>
              <a:rPr lang="en-US" sz="9067">
                <a:solidFill>
                  <a:srgbClr val="FFFFFF"/>
                </a:solidFill>
              </a:rPr>
              <a:t>“</a:t>
            </a:r>
          </a:p>
        </p:txBody>
      </p:sp>
      <p:sp>
        <p:nvSpPr>
          <p:cNvPr id="7" name="Text Placeholder 6">
            <a:extLst>
              <a:ext uri="{FF2B5EF4-FFF2-40B4-BE49-F238E27FC236}">
                <a16:creationId xmlns:a16="http://schemas.microsoft.com/office/drawing/2014/main" id="{0DAFC294-3E18-B136-6EE1-A5BD8A00B278}"/>
              </a:ext>
            </a:extLst>
          </p:cNvPr>
          <p:cNvSpPr>
            <a:spLocks noGrp="1"/>
          </p:cNvSpPr>
          <p:nvPr>
            <p:ph type="body" sz="quarter" idx="10"/>
          </p:nvPr>
        </p:nvSpPr>
        <p:spPr>
          <a:xfrm>
            <a:off x="2276475" y="1306514"/>
            <a:ext cx="7354888" cy="3743325"/>
          </a:xfrm>
          <a:prstGeom prst="rect">
            <a:avLst/>
          </a:prstGeom>
        </p:spPr>
        <p:txBody>
          <a:bodyPr/>
          <a:lstStyle>
            <a:lvl1pPr>
              <a:defRPr sz="3200" i="1">
                <a:solidFill>
                  <a:schemeClr val="bg1"/>
                </a:solidFill>
              </a:defRPr>
            </a:lvl1pPr>
            <a:lvl2pPr>
              <a:defRPr sz="3200" i="1">
                <a:solidFill>
                  <a:schemeClr val="bg1"/>
                </a:solidFill>
              </a:defRPr>
            </a:lvl2pPr>
            <a:lvl3pPr>
              <a:defRPr sz="3200" i="1">
                <a:solidFill>
                  <a:schemeClr val="bg1"/>
                </a:solidFill>
              </a:defRPr>
            </a:lvl3pPr>
            <a:lvl4pPr>
              <a:defRPr sz="3200" i="1">
                <a:solidFill>
                  <a:schemeClr val="bg1"/>
                </a:solidFill>
              </a:defRPr>
            </a:lvl4pPr>
            <a:lvl5pPr>
              <a:defRPr sz="3200" i="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8F8BB-8528-A13F-2256-9E9154B8F13B}"/>
              </a:ext>
            </a:extLst>
          </p:cNvPr>
          <p:cNvSpPr>
            <a:spLocks noGrp="1"/>
          </p:cNvSpPr>
          <p:nvPr>
            <p:ph type="body" sz="quarter" idx="11" hasCustomPrompt="1"/>
          </p:nvPr>
        </p:nvSpPr>
        <p:spPr>
          <a:xfrm>
            <a:off x="2276475" y="5187951"/>
            <a:ext cx="3816351" cy="695325"/>
          </a:xfrm>
          <a:prstGeom prst="rect">
            <a:avLst/>
          </a:prstGeom>
        </p:spPr>
        <p:txBody>
          <a:bodyPr/>
          <a:lstStyle>
            <a:lvl1pPr>
              <a:defRPr sz="18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 Quote by</a:t>
            </a:r>
          </a:p>
        </p:txBody>
      </p:sp>
      <p:sp>
        <p:nvSpPr>
          <p:cNvPr id="12" name="Slide Number Placeholder 11">
            <a:extLst>
              <a:ext uri="{FF2B5EF4-FFF2-40B4-BE49-F238E27FC236}">
                <a16:creationId xmlns:a16="http://schemas.microsoft.com/office/drawing/2014/main" id="{E17EE6A9-728A-3DE3-5089-7A30C194A506}"/>
              </a:ext>
            </a:extLst>
          </p:cNvPr>
          <p:cNvSpPr>
            <a:spLocks noGrp="1"/>
          </p:cNvSpPr>
          <p:nvPr>
            <p:ph type="sldNum" sz="quarter" idx="12"/>
          </p:nvPr>
        </p:nvSpPr>
        <p:spPr/>
        <p:txBody>
          <a:bodyPr/>
          <a:lstStyle/>
          <a:p>
            <a:fld id="{D581A734-D8E7-A947-8B2B-F0EFE9963A13}" type="slidenum">
              <a:rPr lang="en-US" smtClean="0"/>
              <a:pPr/>
              <a:t>‹#›</a:t>
            </a:fld>
            <a:endParaRPr lang="en-US"/>
          </a:p>
        </p:txBody>
      </p:sp>
    </p:spTree>
    <p:extLst>
      <p:ext uri="{BB962C8B-B14F-4D97-AF65-F5344CB8AC3E}">
        <p14:creationId xmlns:p14="http://schemas.microsoft.com/office/powerpoint/2010/main" val="33216697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mparison Chart w/Text">
    <p:spTree>
      <p:nvGrpSpPr>
        <p:cNvPr id="1" name=""/>
        <p:cNvGrpSpPr/>
        <p:nvPr/>
      </p:nvGrpSpPr>
      <p:grpSpPr>
        <a:xfrm>
          <a:off x="0" y="0"/>
          <a:ext cx="0" cy="0"/>
          <a:chOff x="0" y="0"/>
          <a:chExt cx="0" cy="0"/>
        </a:xfrm>
      </p:grpSpPr>
      <p:sp>
        <p:nvSpPr>
          <p:cNvPr id="55" name="Chart Placeholder 54">
            <a:extLst>
              <a:ext uri="{FF2B5EF4-FFF2-40B4-BE49-F238E27FC236}">
                <a16:creationId xmlns:a16="http://schemas.microsoft.com/office/drawing/2014/main" id="{A389E1D5-AE4C-E6DA-B5EC-02E5C1F4C5D6}"/>
              </a:ext>
            </a:extLst>
          </p:cNvPr>
          <p:cNvSpPr>
            <a:spLocks noGrp="1"/>
          </p:cNvSpPr>
          <p:nvPr>
            <p:ph type="chart" sz="quarter" idx="18"/>
          </p:nvPr>
        </p:nvSpPr>
        <p:spPr>
          <a:xfrm>
            <a:off x="7116686" y="3454466"/>
            <a:ext cx="4409757" cy="2835967"/>
          </a:xfrm>
          <a:prstGeom prst="rect">
            <a:avLst/>
          </a:prstGeom>
          <a:ln>
            <a:solidFill>
              <a:schemeClr val="tx2"/>
            </a:solidFill>
          </a:ln>
        </p:spPr>
        <p:txBody>
          <a:bodyPr/>
          <a:lstStyle/>
          <a:p>
            <a:r>
              <a:rPr lang="en-US"/>
              <a:t>Click icon to add chart</a:t>
            </a:r>
          </a:p>
        </p:txBody>
      </p:sp>
      <p:sp>
        <p:nvSpPr>
          <p:cNvPr id="56" name="Chart Placeholder 54">
            <a:extLst>
              <a:ext uri="{FF2B5EF4-FFF2-40B4-BE49-F238E27FC236}">
                <a16:creationId xmlns:a16="http://schemas.microsoft.com/office/drawing/2014/main" id="{DBB29560-0145-AC50-5E27-AE9733E0FB0D}"/>
              </a:ext>
            </a:extLst>
          </p:cNvPr>
          <p:cNvSpPr>
            <a:spLocks noGrp="1"/>
          </p:cNvSpPr>
          <p:nvPr>
            <p:ph type="chart" sz="quarter" idx="19"/>
          </p:nvPr>
        </p:nvSpPr>
        <p:spPr>
          <a:xfrm>
            <a:off x="7116687" y="487682"/>
            <a:ext cx="4409757" cy="2835967"/>
          </a:xfrm>
          <a:prstGeom prst="rect">
            <a:avLst/>
          </a:prstGeom>
          <a:ln>
            <a:solidFill>
              <a:schemeClr val="tx2"/>
            </a:solidFill>
          </a:ln>
        </p:spPr>
        <p:txBody>
          <a:bodyPr/>
          <a:lstStyle/>
          <a:p>
            <a:r>
              <a:rPr lang="en-US"/>
              <a:t>Click icon to add chart</a:t>
            </a:r>
          </a:p>
        </p:txBody>
      </p:sp>
      <p:sp>
        <p:nvSpPr>
          <p:cNvPr id="57" name="Slide Number Placeholder 56">
            <a:extLst>
              <a:ext uri="{FF2B5EF4-FFF2-40B4-BE49-F238E27FC236}">
                <a16:creationId xmlns:a16="http://schemas.microsoft.com/office/drawing/2014/main" id="{4B142204-D7A0-8770-BF39-D58523D74B38}"/>
              </a:ext>
            </a:extLst>
          </p:cNvPr>
          <p:cNvSpPr>
            <a:spLocks noGrp="1"/>
          </p:cNvSpPr>
          <p:nvPr>
            <p:ph type="sldNum" sz="quarter" idx="20"/>
          </p:nvPr>
        </p:nvSpPr>
        <p:spPr/>
        <p:txBody>
          <a:bodyPr/>
          <a:lstStyle/>
          <a:p>
            <a:fld id="{D581A734-D8E7-A947-8B2B-F0EFE9963A13}" type="slidenum">
              <a:rPr lang="en-US" smtClean="0"/>
              <a:pPr/>
              <a:t>‹#›</a:t>
            </a:fld>
            <a:endParaRPr lang="en-US"/>
          </a:p>
        </p:txBody>
      </p:sp>
      <p:sp>
        <p:nvSpPr>
          <p:cNvPr id="3" name="Text Placeholder 14">
            <a:extLst>
              <a:ext uri="{FF2B5EF4-FFF2-40B4-BE49-F238E27FC236}">
                <a16:creationId xmlns:a16="http://schemas.microsoft.com/office/drawing/2014/main" id="{28BC85AE-A629-D4D6-4E86-CB6D51D57FAC}"/>
              </a:ext>
            </a:extLst>
          </p:cNvPr>
          <p:cNvSpPr>
            <a:spLocks noGrp="1"/>
          </p:cNvSpPr>
          <p:nvPr>
            <p:ph type="body" sz="quarter" idx="11"/>
          </p:nvPr>
        </p:nvSpPr>
        <p:spPr>
          <a:xfrm>
            <a:off x="513157" y="1028082"/>
            <a:ext cx="6410695" cy="52623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E597E9F-3497-6AC9-D303-4F508892C848}"/>
              </a:ext>
            </a:extLst>
          </p:cNvPr>
          <p:cNvSpPr>
            <a:spLocks noGrp="1"/>
          </p:cNvSpPr>
          <p:nvPr>
            <p:ph type="title"/>
          </p:nvPr>
        </p:nvSpPr>
        <p:spPr>
          <a:xfrm>
            <a:off x="513158" y="385004"/>
            <a:ext cx="6410695" cy="589032"/>
          </a:xfrm>
        </p:spPr>
        <p:txBody>
          <a:bodyPr/>
          <a:lstStyle/>
          <a:p>
            <a:r>
              <a:rPr lang="en-US"/>
              <a:t>Click to edit Master title style</a:t>
            </a:r>
          </a:p>
        </p:txBody>
      </p:sp>
    </p:spTree>
    <p:extLst>
      <p:ext uri="{BB962C8B-B14F-4D97-AF65-F5344CB8AC3E}">
        <p14:creationId xmlns:p14="http://schemas.microsoft.com/office/powerpoint/2010/main" val="17879101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omparison Chart w/Table">
    <p:spTree>
      <p:nvGrpSpPr>
        <p:cNvPr id="1" name=""/>
        <p:cNvGrpSpPr/>
        <p:nvPr/>
      </p:nvGrpSpPr>
      <p:grpSpPr>
        <a:xfrm>
          <a:off x="0" y="0"/>
          <a:ext cx="0" cy="0"/>
          <a:chOff x="0" y="0"/>
          <a:chExt cx="0" cy="0"/>
        </a:xfrm>
      </p:grpSpPr>
      <p:sp>
        <p:nvSpPr>
          <p:cNvPr id="55" name="Chart Placeholder 54">
            <a:extLst>
              <a:ext uri="{FF2B5EF4-FFF2-40B4-BE49-F238E27FC236}">
                <a16:creationId xmlns:a16="http://schemas.microsoft.com/office/drawing/2014/main" id="{A389E1D5-AE4C-E6DA-B5EC-02E5C1F4C5D6}"/>
              </a:ext>
            </a:extLst>
          </p:cNvPr>
          <p:cNvSpPr>
            <a:spLocks noGrp="1"/>
          </p:cNvSpPr>
          <p:nvPr>
            <p:ph type="chart" sz="quarter" idx="18"/>
          </p:nvPr>
        </p:nvSpPr>
        <p:spPr>
          <a:xfrm>
            <a:off x="7116686" y="3454467"/>
            <a:ext cx="4409757" cy="2835967"/>
          </a:xfrm>
          <a:prstGeom prst="rect">
            <a:avLst/>
          </a:prstGeom>
          <a:ln>
            <a:solidFill>
              <a:schemeClr val="tx2"/>
            </a:solidFill>
          </a:ln>
        </p:spPr>
        <p:txBody>
          <a:bodyPr/>
          <a:lstStyle/>
          <a:p>
            <a:r>
              <a:rPr lang="en-US"/>
              <a:t>Click icon to add chart</a:t>
            </a:r>
          </a:p>
        </p:txBody>
      </p:sp>
      <p:sp>
        <p:nvSpPr>
          <p:cNvPr id="56" name="Chart Placeholder 54">
            <a:extLst>
              <a:ext uri="{FF2B5EF4-FFF2-40B4-BE49-F238E27FC236}">
                <a16:creationId xmlns:a16="http://schemas.microsoft.com/office/drawing/2014/main" id="{DBB29560-0145-AC50-5E27-AE9733E0FB0D}"/>
              </a:ext>
            </a:extLst>
          </p:cNvPr>
          <p:cNvSpPr>
            <a:spLocks noGrp="1"/>
          </p:cNvSpPr>
          <p:nvPr>
            <p:ph type="chart" sz="quarter" idx="19"/>
          </p:nvPr>
        </p:nvSpPr>
        <p:spPr>
          <a:xfrm>
            <a:off x="7116687" y="487682"/>
            <a:ext cx="4409757" cy="2835967"/>
          </a:xfrm>
          <a:prstGeom prst="rect">
            <a:avLst/>
          </a:prstGeom>
          <a:ln>
            <a:solidFill>
              <a:schemeClr val="tx2"/>
            </a:solidFill>
          </a:ln>
        </p:spPr>
        <p:txBody>
          <a:bodyPr/>
          <a:lstStyle/>
          <a:p>
            <a:r>
              <a:rPr lang="en-US"/>
              <a:t>Click icon to add chart</a:t>
            </a:r>
          </a:p>
        </p:txBody>
      </p:sp>
      <p:sp>
        <p:nvSpPr>
          <p:cNvPr id="4" name="Table Placeholder 3">
            <a:extLst>
              <a:ext uri="{FF2B5EF4-FFF2-40B4-BE49-F238E27FC236}">
                <a16:creationId xmlns:a16="http://schemas.microsoft.com/office/drawing/2014/main" id="{DF9F2320-1DAB-E21A-EC06-526ABB3D895D}"/>
              </a:ext>
            </a:extLst>
          </p:cNvPr>
          <p:cNvSpPr>
            <a:spLocks noGrp="1"/>
          </p:cNvSpPr>
          <p:nvPr>
            <p:ph type="tbl" sz="quarter" idx="20"/>
          </p:nvPr>
        </p:nvSpPr>
        <p:spPr>
          <a:xfrm>
            <a:off x="513157" y="2734963"/>
            <a:ext cx="6383196" cy="3555471"/>
          </a:xfrm>
          <a:prstGeom prst="rect">
            <a:avLst/>
          </a:prstGeom>
        </p:spPr>
        <p:txBody>
          <a:bodyPr/>
          <a:lstStyle/>
          <a:p>
            <a:r>
              <a:rPr lang="en-US"/>
              <a:t>Click icon to add table</a:t>
            </a:r>
          </a:p>
        </p:txBody>
      </p:sp>
      <p:sp>
        <p:nvSpPr>
          <p:cNvPr id="5" name="Slide Number Placeholder 4">
            <a:extLst>
              <a:ext uri="{FF2B5EF4-FFF2-40B4-BE49-F238E27FC236}">
                <a16:creationId xmlns:a16="http://schemas.microsoft.com/office/drawing/2014/main" id="{299CA7C1-50AE-58BA-F4FD-BD881B3AFC35}"/>
              </a:ext>
            </a:extLst>
          </p:cNvPr>
          <p:cNvSpPr>
            <a:spLocks noGrp="1"/>
          </p:cNvSpPr>
          <p:nvPr>
            <p:ph type="sldNum" sz="quarter" idx="21"/>
          </p:nvPr>
        </p:nvSpPr>
        <p:spPr/>
        <p:txBody>
          <a:bodyPr/>
          <a:lstStyle/>
          <a:p>
            <a:fld id="{D581A734-D8E7-A947-8B2B-F0EFE9963A13}" type="slidenum">
              <a:rPr lang="en-US" smtClean="0"/>
              <a:pPr/>
              <a:t>‹#›</a:t>
            </a:fld>
            <a:endParaRPr lang="en-US"/>
          </a:p>
        </p:txBody>
      </p:sp>
      <p:sp>
        <p:nvSpPr>
          <p:cNvPr id="3" name="Text Placeholder 14">
            <a:extLst>
              <a:ext uri="{FF2B5EF4-FFF2-40B4-BE49-F238E27FC236}">
                <a16:creationId xmlns:a16="http://schemas.microsoft.com/office/drawing/2014/main" id="{A9E04CC6-B48F-CEE6-D19A-6E2DE8751936}"/>
              </a:ext>
            </a:extLst>
          </p:cNvPr>
          <p:cNvSpPr>
            <a:spLocks noGrp="1"/>
          </p:cNvSpPr>
          <p:nvPr>
            <p:ph type="body" sz="quarter" idx="11"/>
          </p:nvPr>
        </p:nvSpPr>
        <p:spPr>
          <a:xfrm>
            <a:off x="513157" y="1034671"/>
            <a:ext cx="6410695" cy="1638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95EE8F9F-A5D4-CB69-FFE9-A41B2CD305EC}"/>
              </a:ext>
            </a:extLst>
          </p:cNvPr>
          <p:cNvSpPr>
            <a:spLocks noGrp="1"/>
          </p:cNvSpPr>
          <p:nvPr>
            <p:ph type="title"/>
          </p:nvPr>
        </p:nvSpPr>
        <p:spPr>
          <a:xfrm>
            <a:off x="513158" y="385004"/>
            <a:ext cx="6410693" cy="589032"/>
          </a:xfrm>
        </p:spPr>
        <p:txBody>
          <a:bodyPr/>
          <a:lstStyle/>
          <a:p>
            <a:r>
              <a:rPr lang="en-US"/>
              <a:t>Click to edit Master title style</a:t>
            </a:r>
          </a:p>
        </p:txBody>
      </p:sp>
    </p:spTree>
    <p:extLst>
      <p:ext uri="{BB962C8B-B14F-4D97-AF65-F5344CB8AC3E}">
        <p14:creationId xmlns:p14="http://schemas.microsoft.com/office/powerpoint/2010/main" val="6212232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IY Bar Chart w/Tex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F620E8CB-97D5-130E-9535-D5FC78699F83}"/>
              </a:ext>
            </a:extLst>
          </p:cNvPr>
          <p:cNvSpPr>
            <a:spLocks noGrp="1"/>
          </p:cNvSpPr>
          <p:nvPr>
            <p:ph type="chart" sz="quarter" idx="18"/>
          </p:nvPr>
        </p:nvSpPr>
        <p:spPr>
          <a:xfrm>
            <a:off x="513154" y="2731061"/>
            <a:ext cx="11001511" cy="3501768"/>
          </a:xfrm>
          <a:prstGeom prst="rect">
            <a:avLst/>
          </a:prstGeom>
        </p:spPr>
        <p:txBody>
          <a:bodyPr/>
          <a:lstStyle/>
          <a:p>
            <a:r>
              <a:rPr lang="en-US"/>
              <a:t>Click icon to add chart</a:t>
            </a:r>
          </a:p>
        </p:txBody>
      </p:sp>
      <p:sp>
        <p:nvSpPr>
          <p:cNvPr id="6" name="Slide Number Placeholder 5">
            <a:extLst>
              <a:ext uri="{FF2B5EF4-FFF2-40B4-BE49-F238E27FC236}">
                <a16:creationId xmlns:a16="http://schemas.microsoft.com/office/drawing/2014/main" id="{CDC992B7-F76F-7997-2BA5-34BEE04893FC}"/>
              </a:ext>
            </a:extLst>
          </p:cNvPr>
          <p:cNvSpPr>
            <a:spLocks noGrp="1"/>
          </p:cNvSpPr>
          <p:nvPr>
            <p:ph type="sldNum" sz="quarter" idx="19"/>
          </p:nvPr>
        </p:nvSpPr>
        <p:spPr/>
        <p:txBody>
          <a:bodyPr/>
          <a:lstStyle/>
          <a:p>
            <a:fld id="{D581A734-D8E7-A947-8B2B-F0EFE9963A13}" type="slidenum">
              <a:rPr lang="en-US" smtClean="0"/>
              <a:pPr/>
              <a:t>‹#›</a:t>
            </a:fld>
            <a:endParaRPr lang="en-US"/>
          </a:p>
        </p:txBody>
      </p:sp>
      <p:sp>
        <p:nvSpPr>
          <p:cNvPr id="7" name="Title 6">
            <a:extLst>
              <a:ext uri="{FF2B5EF4-FFF2-40B4-BE49-F238E27FC236}">
                <a16:creationId xmlns:a16="http://schemas.microsoft.com/office/drawing/2014/main" id="{ACE0D0CC-ED47-6132-1EE3-F3F535E7E59F}"/>
              </a:ext>
            </a:extLst>
          </p:cNvPr>
          <p:cNvSpPr>
            <a:spLocks noGrp="1"/>
          </p:cNvSpPr>
          <p:nvPr>
            <p:ph type="title" hasCustomPrompt="1"/>
          </p:nvPr>
        </p:nvSpPr>
        <p:spPr/>
        <p:txBody>
          <a:bodyPr/>
          <a:lstStyle/>
          <a:p>
            <a:r>
              <a:rPr lang="en-US"/>
              <a:t>Title should be a summary of your slide’s key point</a:t>
            </a:r>
          </a:p>
        </p:txBody>
      </p:sp>
      <p:sp>
        <p:nvSpPr>
          <p:cNvPr id="8" name="Text Placeholder 14">
            <a:extLst>
              <a:ext uri="{FF2B5EF4-FFF2-40B4-BE49-F238E27FC236}">
                <a16:creationId xmlns:a16="http://schemas.microsoft.com/office/drawing/2014/main" id="{0BACDC2F-A368-1BF2-F42F-CE2BD7F41A21}"/>
              </a:ext>
            </a:extLst>
          </p:cNvPr>
          <p:cNvSpPr>
            <a:spLocks noGrp="1"/>
          </p:cNvSpPr>
          <p:nvPr>
            <p:ph type="body" sz="quarter" idx="11"/>
          </p:nvPr>
        </p:nvSpPr>
        <p:spPr>
          <a:xfrm>
            <a:off x="513157" y="1031639"/>
            <a:ext cx="11001508" cy="16418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4811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Y Barchar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F620E8CB-97D5-130E-9535-D5FC78699F83}"/>
              </a:ext>
            </a:extLst>
          </p:cNvPr>
          <p:cNvSpPr>
            <a:spLocks noGrp="1"/>
          </p:cNvSpPr>
          <p:nvPr>
            <p:ph type="chart" sz="quarter" idx="18"/>
          </p:nvPr>
        </p:nvSpPr>
        <p:spPr>
          <a:xfrm>
            <a:off x="513157" y="1021492"/>
            <a:ext cx="10998200" cy="5136144"/>
          </a:xfrm>
          <a:prstGeom prst="rect">
            <a:avLst/>
          </a:prstGeom>
        </p:spPr>
        <p:txBody>
          <a:bodyPr/>
          <a:lstStyle/>
          <a:p>
            <a:r>
              <a:rPr lang="en-US"/>
              <a:t>Click icon to add chart</a:t>
            </a:r>
          </a:p>
        </p:txBody>
      </p:sp>
      <p:sp>
        <p:nvSpPr>
          <p:cNvPr id="3" name="Slide Number Placeholder 2">
            <a:extLst>
              <a:ext uri="{FF2B5EF4-FFF2-40B4-BE49-F238E27FC236}">
                <a16:creationId xmlns:a16="http://schemas.microsoft.com/office/drawing/2014/main" id="{D88596F4-E4D7-77A0-88DF-5E055289DCF8}"/>
              </a:ext>
            </a:extLst>
          </p:cNvPr>
          <p:cNvSpPr>
            <a:spLocks noGrp="1"/>
          </p:cNvSpPr>
          <p:nvPr>
            <p:ph type="sldNum" sz="quarter" idx="19"/>
          </p:nvPr>
        </p:nvSpPr>
        <p:spPr/>
        <p:txBody>
          <a:bodyPr/>
          <a:lstStyle/>
          <a:p>
            <a:fld id="{D581A734-D8E7-A947-8B2B-F0EFE9963A13}" type="slidenum">
              <a:rPr lang="en-US" smtClean="0"/>
              <a:pPr/>
              <a:t>‹#›</a:t>
            </a:fld>
            <a:endParaRPr lang="en-US"/>
          </a:p>
        </p:txBody>
      </p:sp>
      <p:sp>
        <p:nvSpPr>
          <p:cNvPr id="6" name="Title 5">
            <a:extLst>
              <a:ext uri="{FF2B5EF4-FFF2-40B4-BE49-F238E27FC236}">
                <a16:creationId xmlns:a16="http://schemas.microsoft.com/office/drawing/2014/main" id="{1D33E58D-BAD5-B030-8302-763479AF0A58}"/>
              </a:ext>
            </a:extLst>
          </p:cNvPr>
          <p:cNvSpPr>
            <a:spLocks noGrp="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507413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High Level Data ">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F2AFBCA-FDF7-5C1A-4FDA-1C7962471D30}"/>
              </a:ext>
            </a:extLst>
          </p:cNvPr>
          <p:cNvGrpSpPr/>
          <p:nvPr userDrawn="1"/>
        </p:nvGrpSpPr>
        <p:grpSpPr>
          <a:xfrm>
            <a:off x="6796286" y="748589"/>
            <a:ext cx="5070420" cy="5453063"/>
            <a:chOff x="6408828" y="512763"/>
            <a:chExt cx="5070420" cy="5453062"/>
          </a:xfrm>
        </p:grpSpPr>
        <p:grpSp>
          <p:nvGrpSpPr>
            <p:cNvPr id="22" name="Group 21">
              <a:extLst>
                <a:ext uri="{FF2B5EF4-FFF2-40B4-BE49-F238E27FC236}">
                  <a16:creationId xmlns:a16="http://schemas.microsoft.com/office/drawing/2014/main" id="{54350D6D-AB0B-A568-D3F7-C2F72A77F758}"/>
                </a:ext>
              </a:extLst>
            </p:cNvPr>
            <p:cNvGrpSpPr/>
            <p:nvPr/>
          </p:nvGrpSpPr>
          <p:grpSpPr>
            <a:xfrm>
              <a:off x="6408828" y="512763"/>
              <a:ext cx="5070420" cy="5453062"/>
              <a:chOff x="7166486" y="1242745"/>
              <a:chExt cx="3894762" cy="4188685"/>
            </a:xfrm>
          </p:grpSpPr>
          <p:grpSp>
            <p:nvGrpSpPr>
              <p:cNvPr id="30" name="Group 29">
                <a:extLst>
                  <a:ext uri="{FF2B5EF4-FFF2-40B4-BE49-F238E27FC236}">
                    <a16:creationId xmlns:a16="http://schemas.microsoft.com/office/drawing/2014/main" id="{3A74E81B-85F9-00B8-3B92-9EE479F05DEB}"/>
                  </a:ext>
                </a:extLst>
              </p:cNvPr>
              <p:cNvGrpSpPr/>
              <p:nvPr/>
            </p:nvGrpSpPr>
            <p:grpSpPr>
              <a:xfrm>
                <a:off x="7166486" y="1242745"/>
                <a:ext cx="3894762" cy="4188685"/>
                <a:chOff x="7442711" y="1699945"/>
                <a:chExt cx="3894762" cy="4188685"/>
              </a:xfrm>
            </p:grpSpPr>
            <p:sp>
              <p:nvSpPr>
                <p:cNvPr id="32" name="Freeform: Shape 4">
                  <a:extLst>
                    <a:ext uri="{FF2B5EF4-FFF2-40B4-BE49-F238E27FC236}">
                      <a16:creationId xmlns:a16="http://schemas.microsoft.com/office/drawing/2014/main" id="{846827E2-168D-619A-6C90-FF6527F73FB8}"/>
                    </a:ext>
                  </a:extLst>
                </p:cNvPr>
                <p:cNvSpPr/>
                <p:nvPr/>
              </p:nvSpPr>
              <p:spPr>
                <a:xfrm>
                  <a:off x="9852363" y="2923234"/>
                  <a:ext cx="1485110" cy="1754477"/>
                </a:xfrm>
                <a:custGeom>
                  <a:avLst/>
                  <a:gdLst>
                    <a:gd name="connsiteX0" fmla="*/ 784646 w 1102438"/>
                    <a:gd name="connsiteY0" fmla="*/ 0 h 1302396"/>
                    <a:gd name="connsiteX1" fmla="*/ 833463 w 1102438"/>
                    <a:gd name="connsiteY1" fmla="*/ 108884 h 1302396"/>
                    <a:gd name="connsiteX2" fmla="*/ 929333 w 1102438"/>
                    <a:gd name="connsiteY2" fmla="*/ 509310 h 1302396"/>
                    <a:gd name="connsiteX3" fmla="*/ 931795 w 1102438"/>
                    <a:gd name="connsiteY3" fmla="*/ 561293 h 1302396"/>
                    <a:gd name="connsiteX4" fmla="*/ 1102438 w 1102438"/>
                    <a:gd name="connsiteY4" fmla="*/ 666843 h 1302396"/>
                    <a:gd name="connsiteX5" fmla="*/ 930967 w 1102438"/>
                    <a:gd name="connsiteY5" fmla="*/ 758583 h 1302396"/>
                    <a:gd name="connsiteX6" fmla="*/ 929333 w 1102438"/>
                    <a:gd name="connsiteY6" fmla="*/ 793088 h 1302396"/>
                    <a:gd name="connsiteX7" fmla="*/ 833463 w 1102438"/>
                    <a:gd name="connsiteY7" fmla="*/ 1193515 h 1302396"/>
                    <a:gd name="connsiteX8" fmla="*/ 784647 w 1102438"/>
                    <a:gd name="connsiteY8" fmla="*/ 1302396 h 1302396"/>
                    <a:gd name="connsiteX9" fmla="*/ 3723 w 1102438"/>
                    <a:gd name="connsiteY9" fmla="*/ 851529 h 1302396"/>
                    <a:gd name="connsiteX10" fmla="*/ 11982 w 1102438"/>
                    <a:gd name="connsiteY10" fmla="*/ 828963 h 1302396"/>
                    <a:gd name="connsiteX11" fmla="*/ 37927 w 1102438"/>
                    <a:gd name="connsiteY11" fmla="*/ 657358 h 1302396"/>
                    <a:gd name="connsiteX12" fmla="*/ 11983 w 1102438"/>
                    <a:gd name="connsiteY12" fmla="*/ 485753 h 1302396"/>
                    <a:gd name="connsiteX13" fmla="*/ 0 w 1102438"/>
                    <a:gd name="connsiteY13" fmla="*/ 453015 h 1302396"/>
                    <a:gd name="connsiteX14" fmla="*/ 784646 w 1102438"/>
                    <a:gd name="connsiteY14" fmla="*/ 0 h 130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2438" h="1302396">
                      <a:moveTo>
                        <a:pt x="784646" y="0"/>
                      </a:moveTo>
                      <a:lnTo>
                        <a:pt x="833463" y="108884"/>
                      </a:lnTo>
                      <a:cubicBezTo>
                        <a:pt x="883123" y="234824"/>
                        <a:pt x="915999" y="369219"/>
                        <a:pt x="929333" y="509310"/>
                      </a:cubicBezTo>
                      <a:lnTo>
                        <a:pt x="931795" y="561293"/>
                      </a:lnTo>
                      <a:lnTo>
                        <a:pt x="1102438" y="666843"/>
                      </a:lnTo>
                      <a:lnTo>
                        <a:pt x="930967" y="758583"/>
                      </a:lnTo>
                      <a:lnTo>
                        <a:pt x="929333" y="793088"/>
                      </a:lnTo>
                      <a:cubicBezTo>
                        <a:pt x="915999" y="933180"/>
                        <a:pt x="883124" y="1067574"/>
                        <a:pt x="833463" y="1193515"/>
                      </a:cubicBezTo>
                      <a:lnTo>
                        <a:pt x="784647" y="1302396"/>
                      </a:lnTo>
                      <a:lnTo>
                        <a:pt x="3723" y="851529"/>
                      </a:lnTo>
                      <a:lnTo>
                        <a:pt x="11982" y="828963"/>
                      </a:lnTo>
                      <a:cubicBezTo>
                        <a:pt x="28844" y="774753"/>
                        <a:pt x="37927" y="717116"/>
                        <a:pt x="37927" y="657358"/>
                      </a:cubicBezTo>
                      <a:cubicBezTo>
                        <a:pt x="37927" y="597600"/>
                        <a:pt x="28844" y="539964"/>
                        <a:pt x="11983" y="485753"/>
                      </a:cubicBezTo>
                      <a:lnTo>
                        <a:pt x="0" y="453015"/>
                      </a:lnTo>
                      <a:lnTo>
                        <a:pt x="784646" y="0"/>
                      </a:lnTo>
                      <a:close/>
                    </a:path>
                  </a:pathLst>
                </a:custGeom>
                <a:solidFill>
                  <a:schemeClr val="bg1">
                    <a:lumMod val="85000"/>
                  </a:schemeClr>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a:latin typeface="+mj-lt"/>
                  </a:endParaRPr>
                </a:p>
              </p:txBody>
            </p:sp>
            <p:sp>
              <p:nvSpPr>
                <p:cNvPr id="33" name="Freeform: Shape 7">
                  <a:extLst>
                    <a:ext uri="{FF2B5EF4-FFF2-40B4-BE49-F238E27FC236}">
                      <a16:creationId xmlns:a16="http://schemas.microsoft.com/office/drawing/2014/main" id="{FC109F26-98DF-A621-F058-74854F38DF75}"/>
                    </a:ext>
                  </a:extLst>
                </p:cNvPr>
                <p:cNvSpPr/>
                <p:nvPr/>
              </p:nvSpPr>
              <p:spPr>
                <a:xfrm>
                  <a:off x="9388793" y="4076532"/>
                  <a:ext cx="1518293" cy="1483390"/>
                </a:xfrm>
                <a:custGeom>
                  <a:avLst/>
                  <a:gdLst>
                    <a:gd name="connsiteX0" fmla="*/ 346177 w 1127070"/>
                    <a:gd name="connsiteY0" fmla="*/ 0 h 1101161"/>
                    <a:gd name="connsiteX1" fmla="*/ 1127070 w 1127070"/>
                    <a:gd name="connsiteY1" fmla="*/ 450850 h 1101161"/>
                    <a:gd name="connsiteX2" fmla="*/ 1079989 w 1127070"/>
                    <a:gd name="connsiteY2" fmla="*/ 519210 h 1101161"/>
                    <a:gd name="connsiteX3" fmla="*/ 759048 w 1127070"/>
                    <a:gd name="connsiteY3" fmla="*/ 831397 h 1101161"/>
                    <a:gd name="connsiteX4" fmla="*/ 664579 w 1127070"/>
                    <a:gd name="connsiteY4" fmla="*/ 891901 h 1101161"/>
                    <a:gd name="connsiteX5" fmla="*/ 656951 w 1127070"/>
                    <a:gd name="connsiteY5" fmla="*/ 1057781 h 1101161"/>
                    <a:gd name="connsiteX6" fmla="*/ 518597 w 1127070"/>
                    <a:gd name="connsiteY6" fmla="*/ 969961 h 1101161"/>
                    <a:gd name="connsiteX7" fmla="*/ 497532 w 1127070"/>
                    <a:gd name="connsiteY7" fmla="*/ 980597 h 1101161"/>
                    <a:gd name="connsiteX8" fmla="*/ 51372 w 1127070"/>
                    <a:gd name="connsiteY8" fmla="*/ 1098566 h 1101161"/>
                    <a:gd name="connsiteX9" fmla="*/ 0 w 1127070"/>
                    <a:gd name="connsiteY9" fmla="*/ 1101161 h 1101161"/>
                    <a:gd name="connsiteX10" fmla="*/ 0 w 1127070"/>
                    <a:gd name="connsiteY10" fmla="*/ 201795 h 1101161"/>
                    <a:gd name="connsiteX11" fmla="*/ 20262 w 1127070"/>
                    <a:gd name="connsiteY11" fmla="*/ 198704 h 1101161"/>
                    <a:gd name="connsiteX12" fmla="*/ 312015 w 1127070"/>
                    <a:gd name="connsiteY12" fmla="*/ 41406 h 1101161"/>
                    <a:gd name="connsiteX13" fmla="*/ 346177 w 1127070"/>
                    <a:gd name="connsiteY13" fmla="*/ 0 h 110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070" h="1101161">
                      <a:moveTo>
                        <a:pt x="346177" y="0"/>
                      </a:moveTo>
                      <a:lnTo>
                        <a:pt x="1127070" y="450850"/>
                      </a:lnTo>
                      <a:lnTo>
                        <a:pt x="1079989" y="519210"/>
                      </a:lnTo>
                      <a:cubicBezTo>
                        <a:pt x="989456" y="638769"/>
                        <a:pt x="881166" y="744139"/>
                        <a:pt x="759048" y="831397"/>
                      </a:cubicBezTo>
                      <a:lnTo>
                        <a:pt x="664579" y="891901"/>
                      </a:lnTo>
                      <a:lnTo>
                        <a:pt x="656951" y="1057781"/>
                      </a:lnTo>
                      <a:lnTo>
                        <a:pt x="518597" y="969961"/>
                      </a:lnTo>
                      <a:lnTo>
                        <a:pt x="497532" y="980597"/>
                      </a:lnTo>
                      <a:cubicBezTo>
                        <a:pt x="358717" y="1041959"/>
                        <a:pt x="208689" y="1082590"/>
                        <a:pt x="51372" y="1098566"/>
                      </a:cubicBezTo>
                      <a:lnTo>
                        <a:pt x="0" y="1101161"/>
                      </a:lnTo>
                      <a:lnTo>
                        <a:pt x="0" y="201795"/>
                      </a:lnTo>
                      <a:lnTo>
                        <a:pt x="20262" y="198704"/>
                      </a:lnTo>
                      <a:cubicBezTo>
                        <a:pt x="132960" y="175642"/>
                        <a:pt x="233692" y="119728"/>
                        <a:pt x="312015" y="41406"/>
                      </a:cubicBezTo>
                      <a:lnTo>
                        <a:pt x="346177" y="0"/>
                      </a:lnTo>
                      <a:close/>
                    </a:path>
                  </a:pathLst>
                </a:custGeom>
                <a:solidFill>
                  <a:schemeClr val="bg1">
                    <a:lumMod val="85000"/>
                  </a:schemeClr>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a:latin typeface="+mj-lt"/>
                  </a:endParaRPr>
                </a:p>
              </p:txBody>
            </p:sp>
            <p:sp>
              <p:nvSpPr>
                <p:cNvPr id="34" name="Freeform: Shape 10">
                  <a:extLst>
                    <a:ext uri="{FF2B5EF4-FFF2-40B4-BE49-F238E27FC236}">
                      <a16:creationId xmlns:a16="http://schemas.microsoft.com/office/drawing/2014/main" id="{8C65BC79-BC4A-1FCE-75CA-0BB845578104}"/>
                    </a:ext>
                  </a:extLst>
                </p:cNvPr>
                <p:cNvSpPr/>
                <p:nvPr/>
              </p:nvSpPr>
              <p:spPr>
                <a:xfrm flipH="1">
                  <a:off x="7873098" y="2041023"/>
                  <a:ext cx="1518291" cy="1488739"/>
                </a:xfrm>
                <a:custGeom>
                  <a:avLst/>
                  <a:gdLst>
                    <a:gd name="connsiteX0" fmla="*/ 0 w 1127069"/>
                    <a:gd name="connsiteY0" fmla="*/ 0 h 1105131"/>
                    <a:gd name="connsiteX1" fmla="*/ 51372 w 1127069"/>
                    <a:gd name="connsiteY1" fmla="*/ 2594 h 1105131"/>
                    <a:gd name="connsiteX2" fmla="*/ 497532 w 1127069"/>
                    <a:gd name="connsiteY2" fmla="*/ 120563 h 1105131"/>
                    <a:gd name="connsiteX3" fmla="*/ 611017 w 1127069"/>
                    <a:gd name="connsiteY3" fmla="*/ 177861 h 1105131"/>
                    <a:gd name="connsiteX4" fmla="*/ 768981 w 1127069"/>
                    <a:gd name="connsiteY4" fmla="*/ 95698 h 1105131"/>
                    <a:gd name="connsiteX5" fmla="*/ 760908 w 1127069"/>
                    <a:gd name="connsiteY5" fmla="*/ 271241 h 1105131"/>
                    <a:gd name="connsiteX6" fmla="*/ 876411 w 1127069"/>
                    <a:gd name="connsiteY6" fmla="*/ 362913 h 1105131"/>
                    <a:gd name="connsiteX7" fmla="*/ 1079989 w 1127069"/>
                    <a:gd name="connsiteY7" fmla="*/ 581950 h 1105131"/>
                    <a:gd name="connsiteX8" fmla="*/ 1127069 w 1127069"/>
                    <a:gd name="connsiteY8" fmla="*/ 650308 h 1105131"/>
                    <a:gd name="connsiteX9" fmla="*/ 339292 w 1127069"/>
                    <a:gd name="connsiteY9" fmla="*/ 1105131 h 1105131"/>
                    <a:gd name="connsiteX10" fmla="*/ 312015 w 1127069"/>
                    <a:gd name="connsiteY10" fmla="*/ 1072071 h 1105131"/>
                    <a:gd name="connsiteX11" fmla="*/ 20262 w 1127069"/>
                    <a:gd name="connsiteY11" fmla="*/ 914774 h 1105131"/>
                    <a:gd name="connsiteX12" fmla="*/ 0 w 1127069"/>
                    <a:gd name="connsiteY12" fmla="*/ 911682 h 1105131"/>
                    <a:gd name="connsiteX13" fmla="*/ 0 w 1127069"/>
                    <a:gd name="connsiteY13" fmla="*/ 0 h 1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069" h="1105131">
                      <a:moveTo>
                        <a:pt x="0" y="0"/>
                      </a:moveTo>
                      <a:lnTo>
                        <a:pt x="51372" y="2594"/>
                      </a:lnTo>
                      <a:cubicBezTo>
                        <a:pt x="208689" y="18570"/>
                        <a:pt x="358717" y="59202"/>
                        <a:pt x="497532" y="120563"/>
                      </a:cubicBezTo>
                      <a:lnTo>
                        <a:pt x="611017" y="177861"/>
                      </a:lnTo>
                      <a:lnTo>
                        <a:pt x="768981" y="95698"/>
                      </a:lnTo>
                      <a:lnTo>
                        <a:pt x="760908" y="271241"/>
                      </a:lnTo>
                      <a:lnTo>
                        <a:pt x="876411" y="362913"/>
                      </a:lnTo>
                      <a:cubicBezTo>
                        <a:pt x="951387" y="428844"/>
                        <a:pt x="1019634" y="502244"/>
                        <a:pt x="1079989" y="581950"/>
                      </a:cubicBezTo>
                      <a:lnTo>
                        <a:pt x="1127069" y="650308"/>
                      </a:lnTo>
                      <a:lnTo>
                        <a:pt x="339292" y="1105131"/>
                      </a:lnTo>
                      <a:lnTo>
                        <a:pt x="312015" y="1072071"/>
                      </a:lnTo>
                      <a:cubicBezTo>
                        <a:pt x="233692" y="993749"/>
                        <a:pt x="132960" y="937836"/>
                        <a:pt x="20262" y="914774"/>
                      </a:cubicBezTo>
                      <a:lnTo>
                        <a:pt x="0" y="911682"/>
                      </a:lnTo>
                      <a:lnTo>
                        <a:pt x="0" y="0"/>
                      </a:lnTo>
                      <a:close/>
                    </a:path>
                  </a:pathLst>
                </a:custGeom>
                <a:solidFill>
                  <a:schemeClr val="bg1">
                    <a:lumMod val="85000"/>
                  </a:schemeClr>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a:latin typeface="+mj-lt"/>
                  </a:endParaRPr>
                </a:p>
              </p:txBody>
            </p:sp>
            <p:sp>
              <p:nvSpPr>
                <p:cNvPr id="35" name="Freeform: Shape 11">
                  <a:extLst>
                    <a:ext uri="{FF2B5EF4-FFF2-40B4-BE49-F238E27FC236}">
                      <a16:creationId xmlns:a16="http://schemas.microsoft.com/office/drawing/2014/main" id="{D63329F9-07E4-CA1D-36FE-A0BB2D4F18F2}"/>
                    </a:ext>
                  </a:extLst>
                </p:cNvPr>
                <p:cNvSpPr/>
                <p:nvPr/>
              </p:nvSpPr>
              <p:spPr>
                <a:xfrm flipH="1">
                  <a:off x="7442711" y="2923234"/>
                  <a:ext cx="1485110" cy="1754477"/>
                </a:xfrm>
                <a:custGeom>
                  <a:avLst/>
                  <a:gdLst>
                    <a:gd name="connsiteX0" fmla="*/ 784646 w 1102438"/>
                    <a:gd name="connsiteY0" fmla="*/ 0 h 1302396"/>
                    <a:gd name="connsiteX1" fmla="*/ 833463 w 1102438"/>
                    <a:gd name="connsiteY1" fmla="*/ 108884 h 1302396"/>
                    <a:gd name="connsiteX2" fmla="*/ 929333 w 1102438"/>
                    <a:gd name="connsiteY2" fmla="*/ 509310 h 1302396"/>
                    <a:gd name="connsiteX3" fmla="*/ 931795 w 1102438"/>
                    <a:gd name="connsiteY3" fmla="*/ 561293 h 1302396"/>
                    <a:gd name="connsiteX4" fmla="*/ 1102438 w 1102438"/>
                    <a:gd name="connsiteY4" fmla="*/ 666843 h 1302396"/>
                    <a:gd name="connsiteX5" fmla="*/ 930967 w 1102438"/>
                    <a:gd name="connsiteY5" fmla="*/ 758583 h 1302396"/>
                    <a:gd name="connsiteX6" fmla="*/ 929333 w 1102438"/>
                    <a:gd name="connsiteY6" fmla="*/ 793088 h 1302396"/>
                    <a:gd name="connsiteX7" fmla="*/ 833463 w 1102438"/>
                    <a:gd name="connsiteY7" fmla="*/ 1193515 h 1302396"/>
                    <a:gd name="connsiteX8" fmla="*/ 784647 w 1102438"/>
                    <a:gd name="connsiteY8" fmla="*/ 1302396 h 1302396"/>
                    <a:gd name="connsiteX9" fmla="*/ 3723 w 1102438"/>
                    <a:gd name="connsiteY9" fmla="*/ 851529 h 1302396"/>
                    <a:gd name="connsiteX10" fmla="*/ 11982 w 1102438"/>
                    <a:gd name="connsiteY10" fmla="*/ 828963 h 1302396"/>
                    <a:gd name="connsiteX11" fmla="*/ 37927 w 1102438"/>
                    <a:gd name="connsiteY11" fmla="*/ 657358 h 1302396"/>
                    <a:gd name="connsiteX12" fmla="*/ 11983 w 1102438"/>
                    <a:gd name="connsiteY12" fmla="*/ 485753 h 1302396"/>
                    <a:gd name="connsiteX13" fmla="*/ 0 w 1102438"/>
                    <a:gd name="connsiteY13" fmla="*/ 453015 h 1302396"/>
                    <a:gd name="connsiteX14" fmla="*/ 784646 w 1102438"/>
                    <a:gd name="connsiteY14" fmla="*/ 0 h 130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2438" h="1302396">
                      <a:moveTo>
                        <a:pt x="784646" y="0"/>
                      </a:moveTo>
                      <a:lnTo>
                        <a:pt x="833463" y="108884"/>
                      </a:lnTo>
                      <a:cubicBezTo>
                        <a:pt x="883123" y="234824"/>
                        <a:pt x="915999" y="369219"/>
                        <a:pt x="929333" y="509310"/>
                      </a:cubicBezTo>
                      <a:lnTo>
                        <a:pt x="931795" y="561293"/>
                      </a:lnTo>
                      <a:lnTo>
                        <a:pt x="1102438" y="666843"/>
                      </a:lnTo>
                      <a:lnTo>
                        <a:pt x="930967" y="758583"/>
                      </a:lnTo>
                      <a:lnTo>
                        <a:pt x="929333" y="793088"/>
                      </a:lnTo>
                      <a:cubicBezTo>
                        <a:pt x="915999" y="933180"/>
                        <a:pt x="883124" y="1067574"/>
                        <a:pt x="833463" y="1193515"/>
                      </a:cubicBezTo>
                      <a:lnTo>
                        <a:pt x="784647" y="1302396"/>
                      </a:lnTo>
                      <a:lnTo>
                        <a:pt x="3723" y="851529"/>
                      </a:lnTo>
                      <a:lnTo>
                        <a:pt x="11982" y="828963"/>
                      </a:lnTo>
                      <a:cubicBezTo>
                        <a:pt x="28844" y="774753"/>
                        <a:pt x="37927" y="717116"/>
                        <a:pt x="37927" y="657358"/>
                      </a:cubicBezTo>
                      <a:cubicBezTo>
                        <a:pt x="37927" y="597600"/>
                        <a:pt x="28844" y="539964"/>
                        <a:pt x="11983" y="485753"/>
                      </a:cubicBezTo>
                      <a:lnTo>
                        <a:pt x="0" y="453015"/>
                      </a:lnTo>
                      <a:lnTo>
                        <a:pt x="784646" y="0"/>
                      </a:lnTo>
                      <a:close/>
                    </a:path>
                  </a:pathLst>
                </a:custGeom>
                <a:solidFill>
                  <a:schemeClr val="bg1">
                    <a:lumMod val="85000"/>
                  </a:schemeClr>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a:latin typeface="+mj-lt"/>
                  </a:endParaRPr>
                </a:p>
              </p:txBody>
            </p:sp>
            <p:sp>
              <p:nvSpPr>
                <p:cNvPr id="36" name="Freeform: Shape 12">
                  <a:extLst>
                    <a:ext uri="{FF2B5EF4-FFF2-40B4-BE49-F238E27FC236}">
                      <a16:creationId xmlns:a16="http://schemas.microsoft.com/office/drawing/2014/main" id="{849BECD1-6925-0B2C-DDA0-DA6645540A82}"/>
                    </a:ext>
                  </a:extLst>
                </p:cNvPr>
                <p:cNvSpPr/>
                <p:nvPr/>
              </p:nvSpPr>
              <p:spPr>
                <a:xfrm flipH="1">
                  <a:off x="7535359" y="4076532"/>
                  <a:ext cx="1854733" cy="1812098"/>
                </a:xfrm>
                <a:custGeom>
                  <a:avLst/>
                  <a:gdLst>
                    <a:gd name="connsiteX0" fmla="*/ 346177 w 1127070"/>
                    <a:gd name="connsiteY0" fmla="*/ 0 h 1101161"/>
                    <a:gd name="connsiteX1" fmla="*/ 1127070 w 1127070"/>
                    <a:gd name="connsiteY1" fmla="*/ 450850 h 1101161"/>
                    <a:gd name="connsiteX2" fmla="*/ 1079989 w 1127070"/>
                    <a:gd name="connsiteY2" fmla="*/ 519210 h 1101161"/>
                    <a:gd name="connsiteX3" fmla="*/ 759048 w 1127070"/>
                    <a:gd name="connsiteY3" fmla="*/ 831397 h 1101161"/>
                    <a:gd name="connsiteX4" fmla="*/ 664579 w 1127070"/>
                    <a:gd name="connsiteY4" fmla="*/ 891901 h 1101161"/>
                    <a:gd name="connsiteX5" fmla="*/ 656951 w 1127070"/>
                    <a:gd name="connsiteY5" fmla="*/ 1057781 h 1101161"/>
                    <a:gd name="connsiteX6" fmla="*/ 518597 w 1127070"/>
                    <a:gd name="connsiteY6" fmla="*/ 969961 h 1101161"/>
                    <a:gd name="connsiteX7" fmla="*/ 497532 w 1127070"/>
                    <a:gd name="connsiteY7" fmla="*/ 980597 h 1101161"/>
                    <a:gd name="connsiteX8" fmla="*/ 51372 w 1127070"/>
                    <a:gd name="connsiteY8" fmla="*/ 1098566 h 1101161"/>
                    <a:gd name="connsiteX9" fmla="*/ 0 w 1127070"/>
                    <a:gd name="connsiteY9" fmla="*/ 1101161 h 1101161"/>
                    <a:gd name="connsiteX10" fmla="*/ 0 w 1127070"/>
                    <a:gd name="connsiteY10" fmla="*/ 201795 h 1101161"/>
                    <a:gd name="connsiteX11" fmla="*/ 20262 w 1127070"/>
                    <a:gd name="connsiteY11" fmla="*/ 198704 h 1101161"/>
                    <a:gd name="connsiteX12" fmla="*/ 312015 w 1127070"/>
                    <a:gd name="connsiteY12" fmla="*/ 41406 h 1101161"/>
                    <a:gd name="connsiteX13" fmla="*/ 346177 w 1127070"/>
                    <a:gd name="connsiteY13" fmla="*/ 0 h 110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070" h="1101161">
                      <a:moveTo>
                        <a:pt x="346177" y="0"/>
                      </a:moveTo>
                      <a:lnTo>
                        <a:pt x="1127070" y="450850"/>
                      </a:lnTo>
                      <a:lnTo>
                        <a:pt x="1079989" y="519210"/>
                      </a:lnTo>
                      <a:cubicBezTo>
                        <a:pt x="989456" y="638769"/>
                        <a:pt x="881166" y="744139"/>
                        <a:pt x="759048" y="831397"/>
                      </a:cubicBezTo>
                      <a:lnTo>
                        <a:pt x="664579" y="891901"/>
                      </a:lnTo>
                      <a:lnTo>
                        <a:pt x="656951" y="1057781"/>
                      </a:lnTo>
                      <a:lnTo>
                        <a:pt x="518597" y="969961"/>
                      </a:lnTo>
                      <a:lnTo>
                        <a:pt x="497532" y="980597"/>
                      </a:lnTo>
                      <a:cubicBezTo>
                        <a:pt x="358717" y="1041959"/>
                        <a:pt x="208689" y="1082590"/>
                        <a:pt x="51372" y="1098566"/>
                      </a:cubicBezTo>
                      <a:lnTo>
                        <a:pt x="0" y="1101161"/>
                      </a:lnTo>
                      <a:lnTo>
                        <a:pt x="0" y="201795"/>
                      </a:lnTo>
                      <a:lnTo>
                        <a:pt x="20262" y="198704"/>
                      </a:lnTo>
                      <a:cubicBezTo>
                        <a:pt x="132960" y="175642"/>
                        <a:pt x="233692" y="119728"/>
                        <a:pt x="312015" y="41406"/>
                      </a:cubicBezTo>
                      <a:lnTo>
                        <a:pt x="346177" y="0"/>
                      </a:lnTo>
                      <a:close/>
                    </a:path>
                  </a:pathLst>
                </a:custGeom>
                <a:solidFill>
                  <a:schemeClr val="tx2">
                    <a:lumMod val="75000"/>
                  </a:schemeClr>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a:latin typeface="+mj-lt"/>
                  </a:endParaRPr>
                </a:p>
              </p:txBody>
            </p:sp>
            <p:sp>
              <p:nvSpPr>
                <p:cNvPr id="37" name="Freeform: Shape 3">
                  <a:extLst>
                    <a:ext uri="{FF2B5EF4-FFF2-40B4-BE49-F238E27FC236}">
                      <a16:creationId xmlns:a16="http://schemas.microsoft.com/office/drawing/2014/main" id="{971C57A7-0E7A-4313-8101-9AB3AB1CB701}"/>
                    </a:ext>
                  </a:extLst>
                </p:cNvPr>
                <p:cNvSpPr/>
                <p:nvPr/>
              </p:nvSpPr>
              <p:spPr>
                <a:xfrm>
                  <a:off x="9324275" y="1699945"/>
                  <a:ext cx="1932078" cy="1894471"/>
                </a:xfrm>
                <a:custGeom>
                  <a:avLst/>
                  <a:gdLst>
                    <a:gd name="connsiteX0" fmla="*/ 0 w 1127069"/>
                    <a:gd name="connsiteY0" fmla="*/ 0 h 1105131"/>
                    <a:gd name="connsiteX1" fmla="*/ 51372 w 1127069"/>
                    <a:gd name="connsiteY1" fmla="*/ 2594 h 1105131"/>
                    <a:gd name="connsiteX2" fmla="*/ 497532 w 1127069"/>
                    <a:gd name="connsiteY2" fmla="*/ 120563 h 1105131"/>
                    <a:gd name="connsiteX3" fmla="*/ 611017 w 1127069"/>
                    <a:gd name="connsiteY3" fmla="*/ 177861 h 1105131"/>
                    <a:gd name="connsiteX4" fmla="*/ 768981 w 1127069"/>
                    <a:gd name="connsiteY4" fmla="*/ 95698 h 1105131"/>
                    <a:gd name="connsiteX5" fmla="*/ 760908 w 1127069"/>
                    <a:gd name="connsiteY5" fmla="*/ 271241 h 1105131"/>
                    <a:gd name="connsiteX6" fmla="*/ 876411 w 1127069"/>
                    <a:gd name="connsiteY6" fmla="*/ 362913 h 1105131"/>
                    <a:gd name="connsiteX7" fmla="*/ 1079989 w 1127069"/>
                    <a:gd name="connsiteY7" fmla="*/ 581950 h 1105131"/>
                    <a:gd name="connsiteX8" fmla="*/ 1127069 w 1127069"/>
                    <a:gd name="connsiteY8" fmla="*/ 650308 h 1105131"/>
                    <a:gd name="connsiteX9" fmla="*/ 339292 w 1127069"/>
                    <a:gd name="connsiteY9" fmla="*/ 1105131 h 1105131"/>
                    <a:gd name="connsiteX10" fmla="*/ 312015 w 1127069"/>
                    <a:gd name="connsiteY10" fmla="*/ 1072071 h 1105131"/>
                    <a:gd name="connsiteX11" fmla="*/ 20262 w 1127069"/>
                    <a:gd name="connsiteY11" fmla="*/ 914774 h 1105131"/>
                    <a:gd name="connsiteX12" fmla="*/ 0 w 1127069"/>
                    <a:gd name="connsiteY12" fmla="*/ 911682 h 1105131"/>
                    <a:gd name="connsiteX13" fmla="*/ 0 w 1127069"/>
                    <a:gd name="connsiteY13" fmla="*/ 0 h 1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069" h="1105131">
                      <a:moveTo>
                        <a:pt x="0" y="0"/>
                      </a:moveTo>
                      <a:lnTo>
                        <a:pt x="51372" y="2594"/>
                      </a:lnTo>
                      <a:cubicBezTo>
                        <a:pt x="208689" y="18570"/>
                        <a:pt x="358717" y="59202"/>
                        <a:pt x="497532" y="120563"/>
                      </a:cubicBezTo>
                      <a:lnTo>
                        <a:pt x="611017" y="177861"/>
                      </a:lnTo>
                      <a:lnTo>
                        <a:pt x="768981" y="95698"/>
                      </a:lnTo>
                      <a:lnTo>
                        <a:pt x="760908" y="271241"/>
                      </a:lnTo>
                      <a:lnTo>
                        <a:pt x="876411" y="362913"/>
                      </a:lnTo>
                      <a:cubicBezTo>
                        <a:pt x="951387" y="428844"/>
                        <a:pt x="1019634" y="502244"/>
                        <a:pt x="1079989" y="581950"/>
                      </a:cubicBezTo>
                      <a:lnTo>
                        <a:pt x="1127069" y="650308"/>
                      </a:lnTo>
                      <a:lnTo>
                        <a:pt x="339292" y="1105131"/>
                      </a:lnTo>
                      <a:lnTo>
                        <a:pt x="312015" y="1072071"/>
                      </a:lnTo>
                      <a:cubicBezTo>
                        <a:pt x="233692" y="993749"/>
                        <a:pt x="132960" y="937836"/>
                        <a:pt x="20262" y="914774"/>
                      </a:cubicBezTo>
                      <a:lnTo>
                        <a:pt x="0" y="911682"/>
                      </a:lnTo>
                      <a:lnTo>
                        <a:pt x="0" y="0"/>
                      </a:lnTo>
                      <a:close/>
                    </a:path>
                  </a:pathLst>
                </a:custGeom>
                <a:solidFill>
                  <a:schemeClr val="tx2"/>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a:latin typeface="+mj-lt"/>
                  </a:endParaRPr>
                </a:p>
              </p:txBody>
            </p:sp>
          </p:grpSp>
          <p:sp>
            <p:nvSpPr>
              <p:cNvPr id="31" name="Oval 6">
                <a:extLst>
                  <a:ext uri="{FF2B5EF4-FFF2-40B4-BE49-F238E27FC236}">
                    <a16:creationId xmlns:a16="http://schemas.microsoft.com/office/drawing/2014/main" id="{B162148E-1E3C-4EEA-1CE2-9CCBC40D5B1E}"/>
                  </a:ext>
                </a:extLst>
              </p:cNvPr>
              <p:cNvSpPr>
                <a:spLocks noChangeArrowheads="1"/>
              </p:cNvSpPr>
              <p:nvPr/>
            </p:nvSpPr>
            <p:spPr bwMode="auto">
              <a:xfrm flipH="1">
                <a:off x="8334164" y="2559932"/>
                <a:ext cx="1559406" cy="1566680"/>
              </a:xfrm>
              <a:prstGeom prst="ellipse">
                <a:avLst/>
              </a:prstGeom>
              <a:solidFill>
                <a:schemeClr val="bg1"/>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mj-lt"/>
                </a:endParaRPr>
              </a:p>
            </p:txBody>
          </p:sp>
        </p:grpSp>
        <p:sp>
          <p:nvSpPr>
            <p:cNvPr id="23" name="任意形状 819">
              <a:extLst>
                <a:ext uri="{FF2B5EF4-FFF2-40B4-BE49-F238E27FC236}">
                  <a16:creationId xmlns:a16="http://schemas.microsoft.com/office/drawing/2014/main" id="{E5EE7058-F580-45C7-8557-AC4085032364}"/>
                </a:ext>
              </a:extLst>
            </p:cNvPr>
            <p:cNvSpPr/>
            <p:nvPr/>
          </p:nvSpPr>
          <p:spPr>
            <a:xfrm>
              <a:off x="7610045" y="4463523"/>
              <a:ext cx="694766" cy="625286"/>
            </a:xfrm>
            <a:custGeom>
              <a:avLst/>
              <a:gdLst/>
              <a:ahLst/>
              <a:cxnLst>
                <a:cxn ang="0">
                  <a:pos x="wd2" y="hd2"/>
                </a:cxn>
                <a:cxn ang="5400000">
                  <a:pos x="wd2" y="hd2"/>
                </a:cxn>
                <a:cxn ang="10800000">
                  <a:pos x="wd2" y="hd2"/>
                </a:cxn>
                <a:cxn ang="16200000">
                  <a:pos x="wd2" y="hd2"/>
                </a:cxn>
              </a:cxnLst>
              <a:rect l="0" t="0" r="r" b="b"/>
              <a:pathLst>
                <a:path w="21600" h="21600" extrusionOk="0">
                  <a:moveTo>
                    <a:pt x="0" y="12000"/>
                  </a:moveTo>
                  <a:lnTo>
                    <a:pt x="6480" y="12000"/>
                  </a:lnTo>
                  <a:lnTo>
                    <a:pt x="6480" y="21600"/>
                  </a:lnTo>
                  <a:lnTo>
                    <a:pt x="0" y="21600"/>
                  </a:lnTo>
                  <a:lnTo>
                    <a:pt x="0" y="12000"/>
                  </a:lnTo>
                  <a:close/>
                  <a:moveTo>
                    <a:pt x="7560" y="0"/>
                  </a:moveTo>
                  <a:lnTo>
                    <a:pt x="14040" y="0"/>
                  </a:lnTo>
                  <a:lnTo>
                    <a:pt x="14040" y="21600"/>
                  </a:lnTo>
                  <a:lnTo>
                    <a:pt x="7560" y="21600"/>
                  </a:lnTo>
                  <a:lnTo>
                    <a:pt x="7560" y="0"/>
                  </a:lnTo>
                  <a:close/>
                  <a:moveTo>
                    <a:pt x="15120" y="6000"/>
                  </a:moveTo>
                  <a:lnTo>
                    <a:pt x="21600" y="6000"/>
                  </a:lnTo>
                  <a:lnTo>
                    <a:pt x="21600" y="21600"/>
                  </a:lnTo>
                  <a:lnTo>
                    <a:pt x="15120" y="21600"/>
                  </a:lnTo>
                  <a:lnTo>
                    <a:pt x="15120" y="6000"/>
                  </a:lnTo>
                  <a:close/>
                </a:path>
              </a:pathLst>
            </a:custGeom>
            <a:solidFill>
              <a:schemeClr val="bg1"/>
            </a:solidFill>
            <a:ln w="12700" cap="flat">
              <a:noFill/>
              <a:miter lim="400000"/>
            </a:ln>
            <a:effectLst/>
          </p:spPr>
          <p:txBody>
            <a:bodyPr wrap="square" lIns="45719" tIns="45719" rIns="45719" bIns="45719" numCol="1" anchor="ctr">
              <a:noAutofit/>
            </a:bodyPr>
            <a:lstStyle/>
            <a:p>
              <a:endParaRPr sz="1800"/>
            </a:p>
          </p:txBody>
        </p:sp>
        <p:sp>
          <p:nvSpPr>
            <p:cNvPr id="24" name="任意形状 849">
              <a:extLst>
                <a:ext uri="{FF2B5EF4-FFF2-40B4-BE49-F238E27FC236}">
                  <a16:creationId xmlns:a16="http://schemas.microsoft.com/office/drawing/2014/main" id="{7B088BFA-2CC5-6690-7E71-C65A50DFCDEF}"/>
                </a:ext>
              </a:extLst>
            </p:cNvPr>
            <p:cNvSpPr/>
            <p:nvPr/>
          </p:nvSpPr>
          <p:spPr>
            <a:xfrm>
              <a:off x="7127160" y="3097710"/>
              <a:ext cx="396636" cy="511748"/>
            </a:xfrm>
            <a:custGeom>
              <a:avLst/>
              <a:gdLst/>
              <a:ahLst/>
              <a:cxnLst>
                <a:cxn ang="0">
                  <a:pos x="wd2" y="hd2"/>
                </a:cxn>
                <a:cxn ang="5400000">
                  <a:pos x="wd2" y="hd2"/>
                </a:cxn>
                <a:cxn ang="10800000">
                  <a:pos x="wd2" y="hd2"/>
                </a:cxn>
                <a:cxn ang="16200000">
                  <a:pos x="wd2" y="hd2"/>
                </a:cxn>
              </a:cxnLst>
              <a:rect l="0" t="0" r="r" b="b"/>
              <a:pathLst>
                <a:path w="21600" h="21528" extrusionOk="0">
                  <a:moveTo>
                    <a:pt x="1350" y="0"/>
                  </a:moveTo>
                  <a:lnTo>
                    <a:pt x="20250" y="0"/>
                  </a:lnTo>
                  <a:cubicBezTo>
                    <a:pt x="20995" y="0"/>
                    <a:pt x="21600" y="467"/>
                    <a:pt x="21600" y="1043"/>
                  </a:cubicBezTo>
                  <a:lnTo>
                    <a:pt x="21600" y="21006"/>
                  </a:lnTo>
                  <a:cubicBezTo>
                    <a:pt x="21600" y="21294"/>
                    <a:pt x="21298" y="21527"/>
                    <a:pt x="20925" y="21528"/>
                  </a:cubicBezTo>
                  <a:cubicBezTo>
                    <a:pt x="20798" y="21528"/>
                    <a:pt x="20673" y="21500"/>
                    <a:pt x="20566" y="21448"/>
                  </a:cubicBezTo>
                  <a:lnTo>
                    <a:pt x="10800" y="16717"/>
                  </a:lnTo>
                  <a:lnTo>
                    <a:pt x="1034" y="21447"/>
                  </a:lnTo>
                  <a:cubicBezTo>
                    <a:pt x="718" y="21600"/>
                    <a:pt x="302" y="21527"/>
                    <a:pt x="103" y="21283"/>
                  </a:cubicBezTo>
                  <a:cubicBezTo>
                    <a:pt x="36" y="21200"/>
                    <a:pt x="0" y="21104"/>
                    <a:pt x="0" y="21006"/>
                  </a:cubicBezTo>
                  <a:lnTo>
                    <a:pt x="0" y="1043"/>
                  </a:lnTo>
                  <a:cubicBezTo>
                    <a:pt x="0" y="467"/>
                    <a:pt x="604" y="0"/>
                    <a:pt x="1350" y="0"/>
                  </a:cubicBezTo>
                  <a:close/>
                </a:path>
              </a:pathLst>
            </a:custGeom>
            <a:solidFill>
              <a:schemeClr val="bg1"/>
            </a:solidFill>
            <a:ln w="12700" cap="flat">
              <a:noFill/>
              <a:miter lim="400000"/>
            </a:ln>
            <a:effectLst/>
          </p:spPr>
          <p:txBody>
            <a:bodyPr wrap="square" lIns="45719" tIns="45719" rIns="45719" bIns="45719" numCol="1" anchor="ctr">
              <a:noAutofit/>
            </a:bodyPr>
            <a:lstStyle/>
            <a:p>
              <a:endParaRPr sz="1800"/>
            </a:p>
          </p:txBody>
        </p:sp>
        <p:sp>
          <p:nvSpPr>
            <p:cNvPr id="25" name="任意形状 813">
              <a:extLst>
                <a:ext uri="{FF2B5EF4-FFF2-40B4-BE49-F238E27FC236}">
                  <a16:creationId xmlns:a16="http://schemas.microsoft.com/office/drawing/2014/main" id="{493E2F52-4C34-161B-19DC-63C3ADB41336}"/>
                </a:ext>
              </a:extLst>
            </p:cNvPr>
            <p:cNvSpPr/>
            <p:nvPr/>
          </p:nvSpPr>
          <p:spPr>
            <a:xfrm>
              <a:off x="7917914" y="1628221"/>
              <a:ext cx="396648" cy="535864"/>
            </a:xfrm>
            <a:custGeom>
              <a:avLst/>
              <a:gdLst/>
              <a:ahLst/>
              <a:cxnLst>
                <a:cxn ang="0">
                  <a:pos x="wd2" y="hd2"/>
                </a:cxn>
                <a:cxn ang="5400000">
                  <a:pos x="wd2" y="hd2"/>
                </a:cxn>
                <a:cxn ang="10800000">
                  <a:pos x="wd2" y="hd2"/>
                </a:cxn>
                <a:cxn ang="16200000">
                  <a:pos x="wd2" y="hd2"/>
                </a:cxn>
              </a:cxnLst>
              <a:rect l="0" t="0" r="r" b="b"/>
              <a:pathLst>
                <a:path w="19187" h="20575" extrusionOk="0">
                  <a:moveTo>
                    <a:pt x="15590" y="13558"/>
                  </a:moveTo>
                  <a:lnTo>
                    <a:pt x="15590" y="20099"/>
                  </a:lnTo>
                  <a:cubicBezTo>
                    <a:pt x="15590" y="20361"/>
                    <a:pt x="15321" y="20575"/>
                    <a:pt x="14990" y="20575"/>
                  </a:cubicBezTo>
                  <a:cubicBezTo>
                    <a:pt x="14882" y="20575"/>
                    <a:pt x="14775" y="20551"/>
                    <a:pt x="14682" y="20507"/>
                  </a:cubicBezTo>
                  <a:lnTo>
                    <a:pt x="9594" y="18084"/>
                  </a:lnTo>
                  <a:lnTo>
                    <a:pt x="4506" y="20507"/>
                  </a:lnTo>
                  <a:cubicBezTo>
                    <a:pt x="4222" y="20642"/>
                    <a:pt x="3854" y="20569"/>
                    <a:pt x="3683" y="20343"/>
                  </a:cubicBezTo>
                  <a:cubicBezTo>
                    <a:pt x="3627" y="20269"/>
                    <a:pt x="3598" y="20184"/>
                    <a:pt x="3598" y="20098"/>
                  </a:cubicBezTo>
                  <a:lnTo>
                    <a:pt x="3598" y="13559"/>
                  </a:lnTo>
                  <a:cubicBezTo>
                    <a:pt x="-538" y="10930"/>
                    <a:pt x="-1206" y="6138"/>
                    <a:pt x="2105" y="2855"/>
                  </a:cubicBezTo>
                  <a:cubicBezTo>
                    <a:pt x="5417" y="-427"/>
                    <a:pt x="11454" y="-958"/>
                    <a:pt x="15590" y="1670"/>
                  </a:cubicBezTo>
                  <a:cubicBezTo>
                    <a:pt x="19726" y="4299"/>
                    <a:pt x="20394" y="9091"/>
                    <a:pt x="17083" y="12374"/>
                  </a:cubicBezTo>
                  <a:cubicBezTo>
                    <a:pt x="16641" y="12811"/>
                    <a:pt x="16141" y="13208"/>
                    <a:pt x="15590" y="13559"/>
                  </a:cubicBezTo>
                  <a:close/>
                  <a:moveTo>
                    <a:pt x="9594" y="13324"/>
                  </a:moveTo>
                  <a:cubicBezTo>
                    <a:pt x="13568" y="13324"/>
                    <a:pt x="16789" y="10768"/>
                    <a:pt x="16789" y="7613"/>
                  </a:cubicBezTo>
                  <a:cubicBezTo>
                    <a:pt x="16789" y="4459"/>
                    <a:pt x="13568" y="1903"/>
                    <a:pt x="9594" y="1903"/>
                  </a:cubicBezTo>
                  <a:cubicBezTo>
                    <a:pt x="5620" y="1903"/>
                    <a:pt x="2399" y="4459"/>
                    <a:pt x="2399" y="7613"/>
                  </a:cubicBezTo>
                  <a:cubicBezTo>
                    <a:pt x="2399" y="10768"/>
                    <a:pt x="5620" y="13324"/>
                    <a:pt x="9594" y="13324"/>
                  </a:cubicBezTo>
                  <a:close/>
                  <a:moveTo>
                    <a:pt x="9594" y="11421"/>
                  </a:moveTo>
                  <a:cubicBezTo>
                    <a:pt x="6945" y="11421"/>
                    <a:pt x="4797" y="9716"/>
                    <a:pt x="4797" y="7613"/>
                  </a:cubicBezTo>
                  <a:cubicBezTo>
                    <a:pt x="4797" y="5511"/>
                    <a:pt x="6945" y="3806"/>
                    <a:pt x="9594" y="3806"/>
                  </a:cubicBezTo>
                  <a:cubicBezTo>
                    <a:pt x="12243" y="3806"/>
                    <a:pt x="14391" y="5511"/>
                    <a:pt x="14391" y="7613"/>
                  </a:cubicBezTo>
                  <a:cubicBezTo>
                    <a:pt x="14391" y="9716"/>
                    <a:pt x="12243" y="11421"/>
                    <a:pt x="9594" y="11421"/>
                  </a:cubicBezTo>
                  <a:close/>
                </a:path>
              </a:pathLst>
            </a:custGeom>
            <a:solidFill>
              <a:schemeClr val="bg1"/>
            </a:solidFill>
            <a:ln w="12700" cap="flat">
              <a:noFill/>
              <a:miter lim="400000"/>
            </a:ln>
            <a:effectLst/>
          </p:spPr>
          <p:txBody>
            <a:bodyPr wrap="square" lIns="45719" tIns="45719" rIns="45719" bIns="45719" numCol="1" anchor="ctr">
              <a:noAutofit/>
            </a:bodyPr>
            <a:lstStyle/>
            <a:p>
              <a:endParaRPr sz="1800"/>
            </a:p>
          </p:txBody>
        </p:sp>
        <p:sp>
          <p:nvSpPr>
            <p:cNvPr id="26" name="任意形状 921">
              <a:extLst>
                <a:ext uri="{FF2B5EF4-FFF2-40B4-BE49-F238E27FC236}">
                  <a16:creationId xmlns:a16="http://schemas.microsoft.com/office/drawing/2014/main" id="{A89D44AA-0FC4-6361-B87D-9E2B17B9F046}"/>
                </a:ext>
              </a:extLst>
            </p:cNvPr>
            <p:cNvSpPr/>
            <p:nvPr/>
          </p:nvSpPr>
          <p:spPr>
            <a:xfrm>
              <a:off x="9506029" y="1298996"/>
              <a:ext cx="756772" cy="756764"/>
            </a:xfrm>
            <a:custGeom>
              <a:avLst/>
              <a:gdLst/>
              <a:ahLst/>
              <a:cxnLst>
                <a:cxn ang="0">
                  <a:pos x="wd2" y="hd2"/>
                </a:cxn>
                <a:cxn ang="5400000">
                  <a:pos x="wd2" y="hd2"/>
                </a:cxn>
                <a:cxn ang="10800000">
                  <a:pos x="wd2" y="hd2"/>
                </a:cxn>
                <a:cxn ang="16200000">
                  <a:pos x="wd2" y="hd2"/>
                </a:cxn>
              </a:cxnLst>
              <a:rect l="0" t="0" r="r" b="b"/>
              <a:pathLst>
                <a:path w="21600" h="21130" extrusionOk="0">
                  <a:moveTo>
                    <a:pt x="19636" y="6723"/>
                  </a:moveTo>
                  <a:cubicBezTo>
                    <a:pt x="20721" y="6723"/>
                    <a:pt x="21600" y="7583"/>
                    <a:pt x="21600" y="8644"/>
                  </a:cubicBezTo>
                  <a:lnTo>
                    <a:pt x="21600" y="12486"/>
                  </a:lnTo>
                  <a:cubicBezTo>
                    <a:pt x="21600" y="13547"/>
                    <a:pt x="20721" y="14407"/>
                    <a:pt x="19636" y="14407"/>
                  </a:cubicBezTo>
                  <a:lnTo>
                    <a:pt x="18594" y="14407"/>
                  </a:lnTo>
                  <a:cubicBezTo>
                    <a:pt x="18098" y="18249"/>
                    <a:pt x="14758" y="21130"/>
                    <a:pt x="10800" y="21130"/>
                  </a:cubicBezTo>
                  <a:lnTo>
                    <a:pt x="10800" y="19209"/>
                  </a:lnTo>
                  <a:cubicBezTo>
                    <a:pt x="14053" y="19209"/>
                    <a:pt x="16691" y="16629"/>
                    <a:pt x="16691" y="13446"/>
                  </a:cubicBezTo>
                  <a:lnTo>
                    <a:pt x="16691" y="7684"/>
                  </a:lnTo>
                  <a:cubicBezTo>
                    <a:pt x="16691" y="4501"/>
                    <a:pt x="14053" y="1921"/>
                    <a:pt x="10800" y="1921"/>
                  </a:cubicBezTo>
                  <a:cubicBezTo>
                    <a:pt x="7547" y="1921"/>
                    <a:pt x="4909" y="4501"/>
                    <a:pt x="4909" y="7684"/>
                  </a:cubicBezTo>
                  <a:lnTo>
                    <a:pt x="4909" y="14407"/>
                  </a:lnTo>
                  <a:lnTo>
                    <a:pt x="1964" y="14407"/>
                  </a:lnTo>
                  <a:cubicBezTo>
                    <a:pt x="879" y="14407"/>
                    <a:pt x="0" y="13547"/>
                    <a:pt x="0" y="12486"/>
                  </a:cubicBezTo>
                  <a:lnTo>
                    <a:pt x="0" y="8644"/>
                  </a:lnTo>
                  <a:cubicBezTo>
                    <a:pt x="0" y="7583"/>
                    <a:pt x="879" y="6723"/>
                    <a:pt x="1964" y="6723"/>
                  </a:cubicBezTo>
                  <a:lnTo>
                    <a:pt x="3006" y="6723"/>
                  </a:lnTo>
                  <a:cubicBezTo>
                    <a:pt x="3550" y="2513"/>
                    <a:pt x="7480" y="-470"/>
                    <a:pt x="11784" y="62"/>
                  </a:cubicBezTo>
                  <a:cubicBezTo>
                    <a:pt x="15342" y="501"/>
                    <a:pt x="18145" y="3242"/>
                    <a:pt x="18594" y="6723"/>
                  </a:cubicBezTo>
                  <a:lnTo>
                    <a:pt x="19636" y="6723"/>
                  </a:lnTo>
                  <a:close/>
                  <a:moveTo>
                    <a:pt x="6637" y="14200"/>
                  </a:moveTo>
                  <a:lnTo>
                    <a:pt x="7678" y="12571"/>
                  </a:lnTo>
                  <a:cubicBezTo>
                    <a:pt x="8614" y="13145"/>
                    <a:pt x="9696" y="13448"/>
                    <a:pt x="10800" y="13446"/>
                  </a:cubicBezTo>
                  <a:cubicBezTo>
                    <a:pt x="11904" y="13448"/>
                    <a:pt x="12986" y="13145"/>
                    <a:pt x="13922" y="12571"/>
                  </a:cubicBezTo>
                  <a:lnTo>
                    <a:pt x="14963" y="14200"/>
                  </a:lnTo>
                  <a:cubicBezTo>
                    <a:pt x="13715" y="14965"/>
                    <a:pt x="12272" y="15369"/>
                    <a:pt x="10800" y="15367"/>
                  </a:cubicBezTo>
                  <a:cubicBezTo>
                    <a:pt x="9328" y="15369"/>
                    <a:pt x="7885" y="14965"/>
                    <a:pt x="6637" y="14200"/>
                  </a:cubicBezTo>
                  <a:close/>
                </a:path>
              </a:pathLst>
            </a:custGeom>
            <a:solidFill>
              <a:schemeClr val="bg1"/>
            </a:solidFill>
            <a:ln w="12700" cap="flat">
              <a:noFill/>
              <a:miter lim="400000"/>
            </a:ln>
            <a:effectLst/>
          </p:spPr>
          <p:txBody>
            <a:bodyPr wrap="square" lIns="45719" tIns="45719" rIns="45719" bIns="45719" numCol="1" anchor="ctr">
              <a:noAutofit/>
            </a:bodyPr>
            <a:lstStyle/>
            <a:p>
              <a:endParaRPr sz="1800"/>
            </a:p>
          </p:txBody>
        </p:sp>
        <p:sp>
          <p:nvSpPr>
            <p:cNvPr id="27" name="任意形状 379">
              <a:extLst>
                <a:ext uri="{FF2B5EF4-FFF2-40B4-BE49-F238E27FC236}">
                  <a16:creationId xmlns:a16="http://schemas.microsoft.com/office/drawing/2014/main" id="{8BB16E89-F165-5E86-8E45-6D9BB4479621}"/>
                </a:ext>
              </a:extLst>
            </p:cNvPr>
            <p:cNvSpPr/>
            <p:nvPr/>
          </p:nvSpPr>
          <p:spPr>
            <a:xfrm>
              <a:off x="10272897" y="3097710"/>
              <a:ext cx="545372" cy="495790"/>
            </a:xfrm>
            <a:custGeom>
              <a:avLst/>
              <a:gdLst/>
              <a:ahLst/>
              <a:cxnLst>
                <a:cxn ang="0">
                  <a:pos x="wd2" y="hd2"/>
                </a:cxn>
                <a:cxn ang="5400000">
                  <a:pos x="wd2" y="hd2"/>
                </a:cxn>
                <a:cxn ang="10800000">
                  <a:pos x="wd2" y="hd2"/>
                </a:cxn>
                <a:cxn ang="16200000">
                  <a:pos x="wd2" y="hd2"/>
                </a:cxn>
              </a:cxnLst>
              <a:rect l="0" t="0" r="r" b="b"/>
              <a:pathLst>
                <a:path w="21600" h="21600" extrusionOk="0">
                  <a:moveTo>
                    <a:pt x="19636" y="19440"/>
                  </a:moveTo>
                  <a:lnTo>
                    <a:pt x="21600" y="19440"/>
                  </a:lnTo>
                  <a:lnTo>
                    <a:pt x="21600" y="21600"/>
                  </a:lnTo>
                  <a:lnTo>
                    <a:pt x="0" y="21600"/>
                  </a:lnTo>
                  <a:lnTo>
                    <a:pt x="0" y="19440"/>
                  </a:lnTo>
                  <a:lnTo>
                    <a:pt x="1964" y="19440"/>
                  </a:lnTo>
                  <a:lnTo>
                    <a:pt x="1964" y="1080"/>
                  </a:lnTo>
                  <a:cubicBezTo>
                    <a:pt x="1964" y="483"/>
                    <a:pt x="2403" y="0"/>
                    <a:pt x="2945" y="0"/>
                  </a:cubicBezTo>
                  <a:lnTo>
                    <a:pt x="18655" y="0"/>
                  </a:lnTo>
                  <a:cubicBezTo>
                    <a:pt x="19197" y="0"/>
                    <a:pt x="19636" y="483"/>
                    <a:pt x="19636" y="1080"/>
                  </a:cubicBezTo>
                  <a:lnTo>
                    <a:pt x="19636" y="19440"/>
                  </a:lnTo>
                  <a:close/>
                  <a:moveTo>
                    <a:pt x="6873" y="9720"/>
                  </a:moveTo>
                  <a:lnTo>
                    <a:pt x="6873" y="11880"/>
                  </a:lnTo>
                  <a:lnTo>
                    <a:pt x="9818" y="11880"/>
                  </a:lnTo>
                  <a:lnTo>
                    <a:pt x="9818" y="9720"/>
                  </a:lnTo>
                  <a:lnTo>
                    <a:pt x="6873" y="9720"/>
                  </a:lnTo>
                  <a:close/>
                  <a:moveTo>
                    <a:pt x="6873" y="5400"/>
                  </a:moveTo>
                  <a:lnTo>
                    <a:pt x="6873" y="7560"/>
                  </a:lnTo>
                  <a:lnTo>
                    <a:pt x="9818" y="7560"/>
                  </a:lnTo>
                  <a:lnTo>
                    <a:pt x="9818" y="5400"/>
                  </a:lnTo>
                  <a:lnTo>
                    <a:pt x="6873" y="5400"/>
                  </a:lnTo>
                  <a:close/>
                  <a:moveTo>
                    <a:pt x="6873" y="14040"/>
                  </a:moveTo>
                  <a:lnTo>
                    <a:pt x="6873" y="16200"/>
                  </a:lnTo>
                  <a:lnTo>
                    <a:pt x="9818" y="16200"/>
                  </a:lnTo>
                  <a:lnTo>
                    <a:pt x="9818" y="14040"/>
                  </a:lnTo>
                  <a:lnTo>
                    <a:pt x="6873" y="14040"/>
                  </a:lnTo>
                  <a:close/>
                  <a:moveTo>
                    <a:pt x="11782" y="14040"/>
                  </a:moveTo>
                  <a:lnTo>
                    <a:pt x="11782" y="16200"/>
                  </a:lnTo>
                  <a:lnTo>
                    <a:pt x="14727" y="16200"/>
                  </a:lnTo>
                  <a:lnTo>
                    <a:pt x="14727" y="14040"/>
                  </a:lnTo>
                  <a:lnTo>
                    <a:pt x="11782" y="14040"/>
                  </a:lnTo>
                  <a:close/>
                  <a:moveTo>
                    <a:pt x="11782" y="9720"/>
                  </a:moveTo>
                  <a:lnTo>
                    <a:pt x="11782" y="11880"/>
                  </a:lnTo>
                  <a:lnTo>
                    <a:pt x="14727" y="11880"/>
                  </a:lnTo>
                  <a:lnTo>
                    <a:pt x="14727" y="9720"/>
                  </a:lnTo>
                  <a:lnTo>
                    <a:pt x="11782" y="9720"/>
                  </a:lnTo>
                  <a:close/>
                  <a:moveTo>
                    <a:pt x="11782" y="5400"/>
                  </a:moveTo>
                  <a:lnTo>
                    <a:pt x="11782" y="7560"/>
                  </a:lnTo>
                  <a:lnTo>
                    <a:pt x="14727" y="7560"/>
                  </a:lnTo>
                  <a:lnTo>
                    <a:pt x="14727" y="5400"/>
                  </a:lnTo>
                  <a:lnTo>
                    <a:pt x="11782" y="5400"/>
                  </a:lnTo>
                  <a:close/>
                </a:path>
              </a:pathLst>
            </a:custGeom>
            <a:solidFill>
              <a:schemeClr val="bg1"/>
            </a:solidFill>
            <a:ln w="12700" cap="flat">
              <a:noFill/>
              <a:miter lim="400000"/>
            </a:ln>
            <a:effectLst/>
          </p:spPr>
          <p:txBody>
            <a:bodyPr wrap="square" lIns="45719" tIns="45719" rIns="45719" bIns="45719" numCol="1" anchor="ctr">
              <a:noAutofit/>
            </a:bodyPr>
            <a:lstStyle/>
            <a:p>
              <a:endParaRPr sz="1800"/>
            </a:p>
          </p:txBody>
        </p:sp>
        <p:sp>
          <p:nvSpPr>
            <p:cNvPr id="28" name="任意形状 999">
              <a:extLst>
                <a:ext uri="{FF2B5EF4-FFF2-40B4-BE49-F238E27FC236}">
                  <a16:creationId xmlns:a16="http://schemas.microsoft.com/office/drawing/2014/main" id="{E2C5CDED-AE70-E195-8837-40A522257453}"/>
                </a:ext>
              </a:extLst>
            </p:cNvPr>
            <p:cNvSpPr/>
            <p:nvPr/>
          </p:nvSpPr>
          <p:spPr>
            <a:xfrm>
              <a:off x="9488371" y="4419099"/>
              <a:ext cx="531912" cy="531912"/>
            </a:xfrm>
            <a:custGeom>
              <a:avLst/>
              <a:gdLst/>
              <a:ahLst/>
              <a:cxnLst>
                <a:cxn ang="0">
                  <a:pos x="wd2" y="hd2"/>
                </a:cxn>
                <a:cxn ang="5400000">
                  <a:pos x="wd2" y="hd2"/>
                </a:cxn>
                <a:cxn ang="10800000">
                  <a:pos x="wd2" y="hd2"/>
                </a:cxn>
                <a:cxn ang="16200000">
                  <a:pos x="wd2" y="hd2"/>
                </a:cxn>
              </a:cxnLst>
              <a:rect l="0" t="0" r="r" b="b"/>
              <a:pathLst>
                <a:path w="21600" h="21600" extrusionOk="0">
                  <a:moveTo>
                    <a:pt x="9060" y="1517"/>
                  </a:moveTo>
                  <a:lnTo>
                    <a:pt x="9060" y="12540"/>
                  </a:lnTo>
                  <a:lnTo>
                    <a:pt x="20083" y="12540"/>
                  </a:lnTo>
                  <a:cubicBezTo>
                    <a:pt x="19579" y="17627"/>
                    <a:pt x="15286" y="21600"/>
                    <a:pt x="10067" y="21600"/>
                  </a:cubicBezTo>
                  <a:cubicBezTo>
                    <a:pt x="4507" y="21600"/>
                    <a:pt x="0" y="17093"/>
                    <a:pt x="0" y="11533"/>
                  </a:cubicBezTo>
                  <a:cubicBezTo>
                    <a:pt x="0" y="6314"/>
                    <a:pt x="3973" y="2021"/>
                    <a:pt x="9060" y="1517"/>
                  </a:cubicBezTo>
                  <a:close/>
                  <a:moveTo>
                    <a:pt x="11073" y="0"/>
                  </a:moveTo>
                  <a:cubicBezTo>
                    <a:pt x="16663" y="480"/>
                    <a:pt x="21119" y="4937"/>
                    <a:pt x="21600" y="10527"/>
                  </a:cubicBezTo>
                  <a:lnTo>
                    <a:pt x="11073" y="10527"/>
                  </a:lnTo>
                  <a:lnTo>
                    <a:pt x="11073" y="0"/>
                  </a:lnTo>
                  <a:close/>
                </a:path>
              </a:pathLst>
            </a:custGeom>
            <a:solidFill>
              <a:schemeClr val="bg1"/>
            </a:solidFill>
            <a:ln w="12700" cap="flat">
              <a:noFill/>
              <a:miter lim="400000"/>
            </a:ln>
            <a:effectLst/>
          </p:spPr>
          <p:txBody>
            <a:bodyPr wrap="square" lIns="45719" tIns="45719" rIns="45719" bIns="45719" numCol="1" anchor="ctr">
              <a:noAutofit/>
            </a:bodyPr>
            <a:lstStyle/>
            <a:p>
              <a:endParaRPr sz="1800"/>
            </a:p>
          </p:txBody>
        </p:sp>
      </p:grpSp>
      <p:sp>
        <p:nvSpPr>
          <p:cNvPr id="39" name="Text Placeholder 38">
            <a:extLst>
              <a:ext uri="{FF2B5EF4-FFF2-40B4-BE49-F238E27FC236}">
                <a16:creationId xmlns:a16="http://schemas.microsoft.com/office/drawing/2014/main" id="{63E28EC6-5F85-11AA-C23F-AE32A3431A90}"/>
              </a:ext>
            </a:extLst>
          </p:cNvPr>
          <p:cNvSpPr>
            <a:spLocks noGrp="1"/>
          </p:cNvSpPr>
          <p:nvPr>
            <p:ph type="body" sz="quarter" idx="10"/>
          </p:nvPr>
        </p:nvSpPr>
        <p:spPr>
          <a:xfrm>
            <a:off x="506158" y="4658772"/>
            <a:ext cx="2837121" cy="706437"/>
          </a:xfrm>
          <a:prstGeom prst="rect">
            <a:avLst/>
          </a:prstGeom>
        </p:spPr>
        <p:txBody>
          <a:bodyPr/>
          <a:lstStyle>
            <a:lvl1pPr>
              <a:defRPr sz="1400"/>
            </a:lvl1pPr>
          </a:lstStyle>
          <a:p>
            <a:pPr lvl="0"/>
            <a:r>
              <a:rPr lang="en-US"/>
              <a:t>Click to edit Master text styles</a:t>
            </a:r>
          </a:p>
        </p:txBody>
      </p:sp>
      <p:sp>
        <p:nvSpPr>
          <p:cNvPr id="41" name="Text Placeholder 40">
            <a:extLst>
              <a:ext uri="{FF2B5EF4-FFF2-40B4-BE49-F238E27FC236}">
                <a16:creationId xmlns:a16="http://schemas.microsoft.com/office/drawing/2014/main" id="{2ADEF5E4-BB76-86F9-D783-FCF84E0BE69A}"/>
              </a:ext>
            </a:extLst>
          </p:cNvPr>
          <p:cNvSpPr>
            <a:spLocks noGrp="1"/>
          </p:cNvSpPr>
          <p:nvPr>
            <p:ph type="body" sz="quarter" idx="11" hasCustomPrompt="1"/>
          </p:nvPr>
        </p:nvSpPr>
        <p:spPr>
          <a:xfrm>
            <a:off x="513158" y="3516739"/>
            <a:ext cx="2835935" cy="512704"/>
          </a:xfrm>
          <a:prstGeom prst="rect">
            <a:avLst/>
          </a:prstGeom>
        </p:spPr>
        <p:txBody>
          <a:bodyPr/>
          <a:lstStyle>
            <a:lvl1pPr>
              <a:defRPr sz="2800" b="1">
                <a:solidFill>
                  <a:schemeClr val="tx2"/>
                </a:solidFill>
              </a:defRPr>
            </a:lvl1pPr>
          </a:lstStyle>
          <a:p>
            <a:pPr lvl="0"/>
            <a:r>
              <a:rPr lang="en-US"/>
              <a:t>$000</a:t>
            </a:r>
          </a:p>
        </p:txBody>
      </p:sp>
      <p:sp>
        <p:nvSpPr>
          <p:cNvPr id="42" name="Text Placeholder 38">
            <a:extLst>
              <a:ext uri="{FF2B5EF4-FFF2-40B4-BE49-F238E27FC236}">
                <a16:creationId xmlns:a16="http://schemas.microsoft.com/office/drawing/2014/main" id="{A7874115-4787-6C17-FC26-B2DC3B0F0C63}"/>
              </a:ext>
            </a:extLst>
          </p:cNvPr>
          <p:cNvSpPr>
            <a:spLocks noGrp="1"/>
          </p:cNvSpPr>
          <p:nvPr>
            <p:ph type="body" sz="quarter" idx="12" hasCustomPrompt="1"/>
          </p:nvPr>
        </p:nvSpPr>
        <p:spPr>
          <a:xfrm>
            <a:off x="506157" y="4043870"/>
            <a:ext cx="2836864" cy="611055"/>
          </a:xfrm>
          <a:prstGeom prst="rect">
            <a:avLst/>
          </a:prstGeom>
        </p:spPr>
        <p:txBody>
          <a:bodyPr/>
          <a:lstStyle>
            <a:lvl1pPr>
              <a:defRPr sz="1800" b="1"/>
            </a:lvl1pPr>
          </a:lstStyle>
          <a:p>
            <a:pPr lvl="0"/>
            <a:r>
              <a:rPr lang="en-US"/>
              <a:t>Title</a:t>
            </a:r>
          </a:p>
        </p:txBody>
      </p:sp>
      <p:sp>
        <p:nvSpPr>
          <p:cNvPr id="3" name="Text Placeholder 38">
            <a:extLst>
              <a:ext uri="{FF2B5EF4-FFF2-40B4-BE49-F238E27FC236}">
                <a16:creationId xmlns:a16="http://schemas.microsoft.com/office/drawing/2014/main" id="{4CCE5231-F33B-2366-E5DB-077D777DE54E}"/>
              </a:ext>
            </a:extLst>
          </p:cNvPr>
          <p:cNvSpPr>
            <a:spLocks noGrp="1"/>
          </p:cNvSpPr>
          <p:nvPr>
            <p:ph type="body" sz="quarter" idx="18" hasCustomPrompt="1"/>
          </p:nvPr>
        </p:nvSpPr>
        <p:spPr>
          <a:xfrm>
            <a:off x="8547820" y="2911569"/>
            <a:ext cx="1559165" cy="1015164"/>
          </a:xfrm>
          <a:prstGeom prst="rect">
            <a:avLst/>
          </a:prstGeom>
        </p:spPr>
        <p:txBody>
          <a:bodyPr/>
          <a:lstStyle>
            <a:lvl1pPr algn="ctr">
              <a:defRPr sz="1800" b="1"/>
            </a:lvl1pPr>
          </a:lstStyle>
          <a:p>
            <a:pPr lvl="0"/>
            <a:r>
              <a:rPr lang="en-US"/>
              <a:t>Title</a:t>
            </a:r>
          </a:p>
        </p:txBody>
      </p:sp>
      <p:sp>
        <p:nvSpPr>
          <p:cNvPr id="4" name="Slide Number Placeholder 3">
            <a:extLst>
              <a:ext uri="{FF2B5EF4-FFF2-40B4-BE49-F238E27FC236}">
                <a16:creationId xmlns:a16="http://schemas.microsoft.com/office/drawing/2014/main" id="{B5B16976-B5D7-DC70-CF46-6B08B6064209}"/>
              </a:ext>
            </a:extLst>
          </p:cNvPr>
          <p:cNvSpPr>
            <a:spLocks noGrp="1"/>
          </p:cNvSpPr>
          <p:nvPr>
            <p:ph type="sldNum" sz="quarter" idx="19"/>
          </p:nvPr>
        </p:nvSpPr>
        <p:spPr/>
        <p:txBody>
          <a:bodyPr/>
          <a:lstStyle/>
          <a:p>
            <a:fld id="{D581A734-D8E7-A947-8B2B-F0EFE9963A13}" type="slidenum">
              <a:rPr lang="en-US" smtClean="0"/>
              <a:pPr/>
              <a:t>‹#›</a:t>
            </a:fld>
            <a:endParaRPr lang="en-US"/>
          </a:p>
        </p:txBody>
      </p:sp>
      <p:sp>
        <p:nvSpPr>
          <p:cNvPr id="10" name="Text Placeholder 38">
            <a:extLst>
              <a:ext uri="{FF2B5EF4-FFF2-40B4-BE49-F238E27FC236}">
                <a16:creationId xmlns:a16="http://schemas.microsoft.com/office/drawing/2014/main" id="{68CEC4DB-2217-2004-711C-E4A4BA720E38}"/>
              </a:ext>
            </a:extLst>
          </p:cNvPr>
          <p:cNvSpPr>
            <a:spLocks noGrp="1"/>
          </p:cNvSpPr>
          <p:nvPr>
            <p:ph type="body" sz="quarter" idx="24"/>
          </p:nvPr>
        </p:nvSpPr>
        <p:spPr>
          <a:xfrm>
            <a:off x="3389512" y="4654924"/>
            <a:ext cx="2837121" cy="706437"/>
          </a:xfrm>
          <a:prstGeom prst="rect">
            <a:avLst/>
          </a:prstGeom>
        </p:spPr>
        <p:txBody>
          <a:bodyPr/>
          <a:lstStyle>
            <a:lvl1pPr>
              <a:defRPr sz="1400"/>
            </a:lvl1pPr>
          </a:lstStyle>
          <a:p>
            <a:pPr lvl="0"/>
            <a:r>
              <a:rPr lang="en-US"/>
              <a:t>Click to edit Master text styles</a:t>
            </a:r>
          </a:p>
        </p:txBody>
      </p:sp>
      <p:sp>
        <p:nvSpPr>
          <p:cNvPr id="11" name="Text Placeholder 40">
            <a:extLst>
              <a:ext uri="{FF2B5EF4-FFF2-40B4-BE49-F238E27FC236}">
                <a16:creationId xmlns:a16="http://schemas.microsoft.com/office/drawing/2014/main" id="{BF718D1A-1A2A-B387-F500-22E7BEB979DE}"/>
              </a:ext>
            </a:extLst>
          </p:cNvPr>
          <p:cNvSpPr>
            <a:spLocks noGrp="1"/>
          </p:cNvSpPr>
          <p:nvPr>
            <p:ph type="body" sz="quarter" idx="25" hasCustomPrompt="1"/>
          </p:nvPr>
        </p:nvSpPr>
        <p:spPr>
          <a:xfrm>
            <a:off x="3400048" y="3513528"/>
            <a:ext cx="3250461" cy="512704"/>
          </a:xfrm>
          <a:prstGeom prst="rect">
            <a:avLst/>
          </a:prstGeom>
        </p:spPr>
        <p:txBody>
          <a:bodyPr/>
          <a:lstStyle>
            <a:lvl1pPr>
              <a:defRPr sz="2800" b="1">
                <a:solidFill>
                  <a:schemeClr val="tx2"/>
                </a:solidFill>
              </a:defRPr>
            </a:lvl1pPr>
          </a:lstStyle>
          <a:p>
            <a:pPr lvl="0"/>
            <a:r>
              <a:rPr lang="en-US"/>
              <a:t>$000</a:t>
            </a:r>
          </a:p>
        </p:txBody>
      </p:sp>
      <p:sp>
        <p:nvSpPr>
          <p:cNvPr id="12" name="Text Placeholder 38">
            <a:extLst>
              <a:ext uri="{FF2B5EF4-FFF2-40B4-BE49-F238E27FC236}">
                <a16:creationId xmlns:a16="http://schemas.microsoft.com/office/drawing/2014/main" id="{E78C0A12-F3E4-2A20-6852-0E8673A199FF}"/>
              </a:ext>
            </a:extLst>
          </p:cNvPr>
          <p:cNvSpPr>
            <a:spLocks noGrp="1"/>
          </p:cNvSpPr>
          <p:nvPr>
            <p:ph type="body" sz="quarter" idx="26" hasCustomPrompt="1"/>
          </p:nvPr>
        </p:nvSpPr>
        <p:spPr>
          <a:xfrm>
            <a:off x="3400048" y="4026767"/>
            <a:ext cx="2836864" cy="611055"/>
          </a:xfrm>
          <a:prstGeom prst="rect">
            <a:avLst/>
          </a:prstGeom>
        </p:spPr>
        <p:txBody>
          <a:bodyPr/>
          <a:lstStyle>
            <a:lvl1pPr>
              <a:defRPr sz="1800" b="1"/>
            </a:lvl1pPr>
          </a:lstStyle>
          <a:p>
            <a:pPr lvl="0"/>
            <a:r>
              <a:rPr lang="en-US"/>
              <a:t>Title</a:t>
            </a:r>
          </a:p>
        </p:txBody>
      </p:sp>
      <p:sp>
        <p:nvSpPr>
          <p:cNvPr id="5" name="Title 4">
            <a:extLst>
              <a:ext uri="{FF2B5EF4-FFF2-40B4-BE49-F238E27FC236}">
                <a16:creationId xmlns:a16="http://schemas.microsoft.com/office/drawing/2014/main" id="{7400ABEA-EC47-69B3-3250-2AD8E143FF66}"/>
              </a:ext>
            </a:extLst>
          </p:cNvPr>
          <p:cNvSpPr>
            <a:spLocks noGrp="1"/>
          </p:cNvSpPr>
          <p:nvPr>
            <p:ph type="title" hasCustomPrompt="1"/>
          </p:nvPr>
        </p:nvSpPr>
        <p:spPr/>
        <p:txBody>
          <a:bodyPr/>
          <a:lstStyle/>
          <a:p>
            <a:r>
              <a:rPr lang="en-US"/>
              <a:t>Title should be a summary of your slide’s key point</a:t>
            </a:r>
          </a:p>
        </p:txBody>
      </p:sp>
      <p:sp>
        <p:nvSpPr>
          <p:cNvPr id="2" name="Text Placeholder 5">
            <a:extLst>
              <a:ext uri="{FF2B5EF4-FFF2-40B4-BE49-F238E27FC236}">
                <a16:creationId xmlns:a16="http://schemas.microsoft.com/office/drawing/2014/main" id="{0ED3BBBC-E5C7-0B61-4E94-8D2970AA1CBD}"/>
              </a:ext>
            </a:extLst>
          </p:cNvPr>
          <p:cNvSpPr>
            <a:spLocks noGrp="1"/>
          </p:cNvSpPr>
          <p:nvPr>
            <p:ph type="body" sz="quarter" idx="27"/>
          </p:nvPr>
        </p:nvSpPr>
        <p:spPr>
          <a:xfrm>
            <a:off x="513157" y="1035967"/>
            <a:ext cx="6137352" cy="24478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167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ssoc, symbol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CC1D18-765B-3E4B-A630-1F3D9C8028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04CD9DF5-4790-5A4C-980B-ACA840B3B034}"/>
              </a:ext>
            </a:extLst>
          </p:cNvPr>
          <p:cNvSpPr txBox="1">
            <a:spLocks noGrp="1"/>
          </p:cNvSpPr>
          <p:nvPr>
            <p:ph type="ctrTitle"/>
          </p:nvPr>
        </p:nvSpPr>
        <p:spPr>
          <a:xfrm>
            <a:off x="609600" y="559836"/>
            <a:ext cx="6593633" cy="2046448"/>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5" name="Subtitle 2">
            <a:extLst>
              <a:ext uri="{FF2B5EF4-FFF2-40B4-BE49-F238E27FC236}">
                <a16:creationId xmlns:a16="http://schemas.microsoft.com/office/drawing/2014/main" id="{216BE2FD-9412-9B46-933C-10DB527FE5DA}"/>
              </a:ext>
            </a:extLst>
          </p:cNvPr>
          <p:cNvSpPr>
            <a:spLocks noGrp="1"/>
          </p:cNvSpPr>
          <p:nvPr>
            <p:ph type="subTitle" idx="1"/>
          </p:nvPr>
        </p:nvSpPr>
        <p:spPr>
          <a:xfrm>
            <a:off x="609600" y="2738807"/>
            <a:ext cx="6593633" cy="901483"/>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745728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Market Compariso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4191FC-95A6-9AA2-A4CF-D89D41BFE2FE}"/>
              </a:ext>
            </a:extLst>
          </p:cNvPr>
          <p:cNvGrpSpPr/>
          <p:nvPr userDrawn="1"/>
        </p:nvGrpSpPr>
        <p:grpSpPr>
          <a:xfrm>
            <a:off x="3903566" y="1835983"/>
            <a:ext cx="4384871" cy="4352603"/>
            <a:chOff x="3886757" y="1935941"/>
            <a:chExt cx="4418486" cy="4385970"/>
          </a:xfrm>
        </p:grpSpPr>
        <p:grpSp>
          <p:nvGrpSpPr>
            <p:cNvPr id="5" name="Group 4">
              <a:extLst>
                <a:ext uri="{FF2B5EF4-FFF2-40B4-BE49-F238E27FC236}">
                  <a16:creationId xmlns:a16="http://schemas.microsoft.com/office/drawing/2014/main" id="{98A4C1EA-4FD2-FC63-0D44-8237625AE71F}"/>
                </a:ext>
              </a:extLst>
            </p:cNvPr>
            <p:cNvGrpSpPr/>
            <p:nvPr/>
          </p:nvGrpSpPr>
          <p:grpSpPr>
            <a:xfrm>
              <a:off x="3886757" y="1935941"/>
              <a:ext cx="4418486" cy="4385970"/>
              <a:chOff x="3879467" y="2247758"/>
              <a:chExt cx="4418486" cy="4385970"/>
            </a:xfrm>
          </p:grpSpPr>
          <p:grpSp>
            <p:nvGrpSpPr>
              <p:cNvPr id="39" name="Group 38">
                <a:extLst>
                  <a:ext uri="{FF2B5EF4-FFF2-40B4-BE49-F238E27FC236}">
                    <a16:creationId xmlns:a16="http://schemas.microsoft.com/office/drawing/2014/main" id="{7C2D08A9-9EAA-A9A9-90A4-28728BFFDC10}"/>
                  </a:ext>
                </a:extLst>
              </p:cNvPr>
              <p:cNvGrpSpPr/>
              <p:nvPr/>
            </p:nvGrpSpPr>
            <p:grpSpPr>
              <a:xfrm rot="2700000">
                <a:off x="3895725" y="2231500"/>
                <a:ext cx="4385970" cy="4418486"/>
                <a:chOff x="3069353" y="387259"/>
                <a:chExt cx="6038714" cy="6083484"/>
              </a:xfrm>
            </p:grpSpPr>
            <p:sp>
              <p:nvSpPr>
                <p:cNvPr id="41" name="Arrow: Down 3">
                  <a:extLst>
                    <a:ext uri="{FF2B5EF4-FFF2-40B4-BE49-F238E27FC236}">
                      <a16:creationId xmlns:a16="http://schemas.microsoft.com/office/drawing/2014/main" id="{FC96710F-84CA-40F5-39B5-D55DCEA3018C}"/>
                    </a:ext>
                  </a:extLst>
                </p:cNvPr>
                <p:cNvSpPr/>
                <p:nvPr/>
              </p:nvSpPr>
              <p:spPr>
                <a:xfrm rot="5400000" flipV="1">
                  <a:off x="6387231" y="1724717"/>
                  <a:ext cx="2033102" cy="3408571"/>
                </a:xfrm>
                <a:prstGeom prst="downArrow">
                  <a:avLst>
                    <a:gd name="adj1" fmla="val 50000"/>
                    <a:gd name="adj2" fmla="val 49405"/>
                  </a:avLst>
                </a:prstGeom>
                <a:solidFill>
                  <a:schemeClr val="accent4"/>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b="1">
                    <a:latin typeface="+mj-lt"/>
                  </a:endParaRPr>
                </a:p>
              </p:txBody>
            </p:sp>
            <p:sp>
              <p:nvSpPr>
                <p:cNvPr id="42" name="Arrow: Down 20">
                  <a:extLst>
                    <a:ext uri="{FF2B5EF4-FFF2-40B4-BE49-F238E27FC236}">
                      <a16:creationId xmlns:a16="http://schemas.microsoft.com/office/drawing/2014/main" id="{44A15DBE-5C47-0BAE-310C-97413EC028FC}"/>
                    </a:ext>
                  </a:extLst>
                </p:cNvPr>
                <p:cNvSpPr/>
                <p:nvPr/>
              </p:nvSpPr>
              <p:spPr>
                <a:xfrm rot="16200000" flipH="1" flipV="1">
                  <a:off x="3757090" y="1724716"/>
                  <a:ext cx="2033102" cy="3408576"/>
                </a:xfrm>
                <a:prstGeom prst="downArrow">
                  <a:avLst>
                    <a:gd name="adj1" fmla="val 50000"/>
                    <a:gd name="adj2" fmla="val 49405"/>
                  </a:avLst>
                </a:prstGeom>
                <a:solidFill>
                  <a:schemeClr val="accent5"/>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b="1">
                    <a:latin typeface="+mj-lt"/>
                  </a:endParaRPr>
                </a:p>
              </p:txBody>
            </p:sp>
            <p:sp>
              <p:nvSpPr>
                <p:cNvPr id="43" name="Arrow: Down 21">
                  <a:extLst>
                    <a:ext uri="{FF2B5EF4-FFF2-40B4-BE49-F238E27FC236}">
                      <a16:creationId xmlns:a16="http://schemas.microsoft.com/office/drawing/2014/main" id="{9CAAE7D4-88B3-0B55-6E13-562B6EAA4DCC}"/>
                    </a:ext>
                  </a:extLst>
                </p:cNvPr>
                <p:cNvSpPr/>
                <p:nvPr/>
              </p:nvSpPr>
              <p:spPr>
                <a:xfrm flipV="1">
                  <a:off x="5072165" y="387259"/>
                  <a:ext cx="2033101" cy="3453337"/>
                </a:xfrm>
                <a:prstGeom prst="downArrow">
                  <a:avLst>
                    <a:gd name="adj1" fmla="val 50000"/>
                    <a:gd name="adj2" fmla="val 49405"/>
                  </a:avLst>
                </a:prstGeom>
                <a:solidFill>
                  <a:schemeClr val="accent4"/>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b="1">
                    <a:latin typeface="+mj-lt"/>
                  </a:endParaRPr>
                </a:p>
              </p:txBody>
            </p:sp>
            <p:sp>
              <p:nvSpPr>
                <p:cNvPr id="44" name="Arrow: Down 22">
                  <a:extLst>
                    <a:ext uri="{FF2B5EF4-FFF2-40B4-BE49-F238E27FC236}">
                      <a16:creationId xmlns:a16="http://schemas.microsoft.com/office/drawing/2014/main" id="{F9D16784-57E9-32D1-BE74-003CEB44D709}"/>
                    </a:ext>
                  </a:extLst>
                </p:cNvPr>
                <p:cNvSpPr/>
                <p:nvPr/>
              </p:nvSpPr>
              <p:spPr>
                <a:xfrm rot="10800000" flipH="1" flipV="1">
                  <a:off x="5072166" y="3017400"/>
                  <a:ext cx="2033101" cy="3453343"/>
                </a:xfrm>
                <a:prstGeom prst="downArrow">
                  <a:avLst>
                    <a:gd name="adj1" fmla="val 50000"/>
                    <a:gd name="adj2" fmla="val 49405"/>
                  </a:avLst>
                </a:prstGeom>
                <a:solidFill>
                  <a:schemeClr val="accent5"/>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b="1">
                    <a:latin typeface="+mj-lt"/>
                  </a:endParaRPr>
                </a:p>
              </p:txBody>
            </p:sp>
          </p:grpSp>
          <p:sp>
            <p:nvSpPr>
              <p:cNvPr id="40" name="Oval 6">
                <a:extLst>
                  <a:ext uri="{FF2B5EF4-FFF2-40B4-BE49-F238E27FC236}">
                    <a16:creationId xmlns:a16="http://schemas.microsoft.com/office/drawing/2014/main" id="{AD1EF585-BD6C-F230-B147-7A631731753F}"/>
                  </a:ext>
                </a:extLst>
              </p:cNvPr>
              <p:cNvSpPr>
                <a:spLocks noChangeArrowheads="1"/>
              </p:cNvSpPr>
              <p:nvPr/>
            </p:nvSpPr>
            <p:spPr bwMode="auto">
              <a:xfrm flipH="1">
                <a:off x="5073651" y="3429000"/>
                <a:ext cx="2030122" cy="2039591"/>
              </a:xfrm>
              <a:prstGeom prst="ellipse">
                <a:avLst/>
              </a:prstGeom>
              <a:solidFill>
                <a:schemeClr val="bg1"/>
              </a:solidFill>
              <a:ln w="28575">
                <a:solidFill>
                  <a:schemeClr val="tx2"/>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mj-lt"/>
                  </a:rPr>
                  <a:t>2r</a:t>
                </a:r>
              </a:p>
            </p:txBody>
          </p:sp>
        </p:grpSp>
        <p:sp>
          <p:nvSpPr>
            <p:cNvPr id="38" name="任意形状 819">
              <a:extLst>
                <a:ext uri="{FF2B5EF4-FFF2-40B4-BE49-F238E27FC236}">
                  <a16:creationId xmlns:a16="http://schemas.microsoft.com/office/drawing/2014/main" id="{BC7832DE-E64A-BC13-62CD-E04D09B9C850}"/>
                </a:ext>
              </a:extLst>
            </p:cNvPr>
            <p:cNvSpPr/>
            <p:nvPr/>
          </p:nvSpPr>
          <p:spPr>
            <a:xfrm>
              <a:off x="5619802" y="3708400"/>
              <a:ext cx="952400" cy="857156"/>
            </a:xfrm>
            <a:custGeom>
              <a:avLst/>
              <a:gdLst/>
              <a:ahLst/>
              <a:cxnLst>
                <a:cxn ang="0">
                  <a:pos x="wd2" y="hd2"/>
                </a:cxn>
                <a:cxn ang="5400000">
                  <a:pos x="wd2" y="hd2"/>
                </a:cxn>
                <a:cxn ang="10800000">
                  <a:pos x="wd2" y="hd2"/>
                </a:cxn>
                <a:cxn ang="16200000">
                  <a:pos x="wd2" y="hd2"/>
                </a:cxn>
              </a:cxnLst>
              <a:rect l="0" t="0" r="r" b="b"/>
              <a:pathLst>
                <a:path w="21600" h="21600" extrusionOk="0">
                  <a:moveTo>
                    <a:pt x="0" y="12000"/>
                  </a:moveTo>
                  <a:lnTo>
                    <a:pt x="6480" y="12000"/>
                  </a:lnTo>
                  <a:lnTo>
                    <a:pt x="6480" y="21600"/>
                  </a:lnTo>
                  <a:lnTo>
                    <a:pt x="0" y="21600"/>
                  </a:lnTo>
                  <a:lnTo>
                    <a:pt x="0" y="12000"/>
                  </a:lnTo>
                  <a:close/>
                  <a:moveTo>
                    <a:pt x="7560" y="0"/>
                  </a:moveTo>
                  <a:lnTo>
                    <a:pt x="14040" y="0"/>
                  </a:lnTo>
                  <a:lnTo>
                    <a:pt x="14040" y="21600"/>
                  </a:lnTo>
                  <a:lnTo>
                    <a:pt x="7560" y="21600"/>
                  </a:lnTo>
                  <a:lnTo>
                    <a:pt x="7560" y="0"/>
                  </a:lnTo>
                  <a:close/>
                  <a:moveTo>
                    <a:pt x="15120" y="6000"/>
                  </a:moveTo>
                  <a:lnTo>
                    <a:pt x="21600" y="6000"/>
                  </a:lnTo>
                  <a:lnTo>
                    <a:pt x="21600" y="21600"/>
                  </a:lnTo>
                  <a:lnTo>
                    <a:pt x="15120" y="21600"/>
                  </a:lnTo>
                  <a:lnTo>
                    <a:pt x="15120" y="6000"/>
                  </a:lnTo>
                  <a:close/>
                </a:path>
              </a:pathLst>
            </a:custGeom>
            <a:solidFill>
              <a:schemeClr val="accent4"/>
            </a:solidFill>
            <a:ln w="12700" cap="flat">
              <a:noFill/>
              <a:miter lim="400000"/>
            </a:ln>
            <a:effectLst/>
          </p:spPr>
          <p:txBody>
            <a:bodyPr wrap="square" lIns="45719" tIns="45719" rIns="45719" bIns="45719" numCol="1" anchor="ctr">
              <a:noAutofit/>
            </a:bodyPr>
            <a:lstStyle/>
            <a:p>
              <a:endParaRPr sz="1800"/>
            </a:p>
          </p:txBody>
        </p:sp>
      </p:grpSp>
      <p:sp>
        <p:nvSpPr>
          <p:cNvPr id="61" name="Text Placeholder 38">
            <a:extLst>
              <a:ext uri="{FF2B5EF4-FFF2-40B4-BE49-F238E27FC236}">
                <a16:creationId xmlns:a16="http://schemas.microsoft.com/office/drawing/2014/main" id="{5A02A7E4-C96F-9BAB-239A-0D62E76BD955}"/>
              </a:ext>
            </a:extLst>
          </p:cNvPr>
          <p:cNvSpPr>
            <a:spLocks noGrp="1"/>
          </p:cNvSpPr>
          <p:nvPr>
            <p:ph type="body" sz="quarter" idx="14"/>
          </p:nvPr>
        </p:nvSpPr>
        <p:spPr>
          <a:xfrm>
            <a:off x="7847796" y="2969902"/>
            <a:ext cx="3338365" cy="706437"/>
          </a:xfrm>
          <a:prstGeom prst="rect">
            <a:avLst/>
          </a:prstGeom>
        </p:spPr>
        <p:txBody>
          <a:bodyPr/>
          <a:lstStyle>
            <a:lvl1pPr>
              <a:defRPr sz="1400"/>
            </a:lvl1pPr>
          </a:lstStyle>
          <a:p>
            <a:pPr lvl="0"/>
            <a:r>
              <a:rPr lang="en-US"/>
              <a:t>Click to edit Master text styles</a:t>
            </a:r>
          </a:p>
        </p:txBody>
      </p:sp>
      <p:sp>
        <p:nvSpPr>
          <p:cNvPr id="62" name="Text Placeholder 40">
            <a:extLst>
              <a:ext uri="{FF2B5EF4-FFF2-40B4-BE49-F238E27FC236}">
                <a16:creationId xmlns:a16="http://schemas.microsoft.com/office/drawing/2014/main" id="{8DAA8258-27BE-4119-7E8F-EE80106C9057}"/>
              </a:ext>
            </a:extLst>
          </p:cNvPr>
          <p:cNvSpPr>
            <a:spLocks noGrp="1"/>
          </p:cNvSpPr>
          <p:nvPr>
            <p:ph type="body" sz="quarter" idx="15" hasCustomPrompt="1"/>
          </p:nvPr>
        </p:nvSpPr>
        <p:spPr>
          <a:xfrm>
            <a:off x="7848429" y="1631780"/>
            <a:ext cx="1932767" cy="512704"/>
          </a:xfrm>
          <a:prstGeom prst="rect">
            <a:avLst/>
          </a:prstGeom>
        </p:spPr>
        <p:txBody>
          <a:bodyPr/>
          <a:lstStyle>
            <a:lvl1pPr>
              <a:defRPr sz="2800" b="1">
                <a:solidFill>
                  <a:schemeClr val="tx2"/>
                </a:solidFill>
              </a:defRPr>
            </a:lvl1pPr>
          </a:lstStyle>
          <a:p>
            <a:pPr lvl="0"/>
            <a:r>
              <a:rPr lang="en-US"/>
              <a:t>$000</a:t>
            </a:r>
          </a:p>
        </p:txBody>
      </p:sp>
      <p:sp>
        <p:nvSpPr>
          <p:cNvPr id="63" name="Text Placeholder 38">
            <a:extLst>
              <a:ext uri="{FF2B5EF4-FFF2-40B4-BE49-F238E27FC236}">
                <a16:creationId xmlns:a16="http://schemas.microsoft.com/office/drawing/2014/main" id="{2942929E-2948-9A70-055A-EC71FE9BB842}"/>
              </a:ext>
            </a:extLst>
          </p:cNvPr>
          <p:cNvSpPr>
            <a:spLocks noGrp="1"/>
          </p:cNvSpPr>
          <p:nvPr>
            <p:ph type="body" sz="quarter" idx="16" hasCustomPrompt="1"/>
          </p:nvPr>
        </p:nvSpPr>
        <p:spPr>
          <a:xfrm>
            <a:off x="7847795" y="2251666"/>
            <a:ext cx="1933400" cy="611055"/>
          </a:xfrm>
          <a:prstGeom prst="rect">
            <a:avLst/>
          </a:prstGeom>
        </p:spPr>
        <p:txBody>
          <a:bodyPr/>
          <a:lstStyle>
            <a:lvl1pPr>
              <a:defRPr sz="1800" b="1"/>
            </a:lvl1pPr>
          </a:lstStyle>
          <a:p>
            <a:pPr lvl="0"/>
            <a:r>
              <a:rPr lang="en-US"/>
              <a:t>Title</a:t>
            </a:r>
          </a:p>
        </p:txBody>
      </p:sp>
      <p:sp>
        <p:nvSpPr>
          <p:cNvPr id="64" name="Text Placeholder 38">
            <a:extLst>
              <a:ext uri="{FF2B5EF4-FFF2-40B4-BE49-F238E27FC236}">
                <a16:creationId xmlns:a16="http://schemas.microsoft.com/office/drawing/2014/main" id="{A3A065AF-7E83-6E25-1825-724B238B7C92}"/>
              </a:ext>
            </a:extLst>
          </p:cNvPr>
          <p:cNvSpPr>
            <a:spLocks noGrp="1"/>
          </p:cNvSpPr>
          <p:nvPr>
            <p:ph type="body" sz="quarter" idx="17"/>
          </p:nvPr>
        </p:nvSpPr>
        <p:spPr>
          <a:xfrm>
            <a:off x="7859658" y="5212370"/>
            <a:ext cx="3326503" cy="706437"/>
          </a:xfrm>
          <a:prstGeom prst="rect">
            <a:avLst/>
          </a:prstGeom>
        </p:spPr>
        <p:txBody>
          <a:bodyPr/>
          <a:lstStyle>
            <a:lvl1pPr>
              <a:defRPr sz="1400"/>
            </a:lvl1pPr>
          </a:lstStyle>
          <a:p>
            <a:pPr lvl="0"/>
            <a:r>
              <a:rPr lang="en-US"/>
              <a:t>Click to edit Master text styles</a:t>
            </a:r>
          </a:p>
        </p:txBody>
      </p:sp>
      <p:sp>
        <p:nvSpPr>
          <p:cNvPr id="65" name="Text Placeholder 40">
            <a:extLst>
              <a:ext uri="{FF2B5EF4-FFF2-40B4-BE49-F238E27FC236}">
                <a16:creationId xmlns:a16="http://schemas.microsoft.com/office/drawing/2014/main" id="{E80517F2-DEE6-88C8-5B99-985B0A6325FA}"/>
              </a:ext>
            </a:extLst>
          </p:cNvPr>
          <p:cNvSpPr>
            <a:spLocks noGrp="1"/>
          </p:cNvSpPr>
          <p:nvPr>
            <p:ph type="body" sz="quarter" idx="18" hasCustomPrompt="1"/>
          </p:nvPr>
        </p:nvSpPr>
        <p:spPr>
          <a:xfrm>
            <a:off x="7860293" y="3874248"/>
            <a:ext cx="1932767" cy="512704"/>
          </a:xfrm>
          <a:prstGeom prst="rect">
            <a:avLst/>
          </a:prstGeom>
        </p:spPr>
        <p:txBody>
          <a:bodyPr/>
          <a:lstStyle>
            <a:lvl1pPr>
              <a:defRPr sz="2800" b="1">
                <a:solidFill>
                  <a:schemeClr val="tx2"/>
                </a:solidFill>
              </a:defRPr>
            </a:lvl1pPr>
          </a:lstStyle>
          <a:p>
            <a:pPr lvl="0"/>
            <a:r>
              <a:rPr lang="en-US"/>
              <a:t>$000</a:t>
            </a:r>
          </a:p>
        </p:txBody>
      </p:sp>
      <p:sp>
        <p:nvSpPr>
          <p:cNvPr id="66" name="Text Placeholder 38">
            <a:extLst>
              <a:ext uri="{FF2B5EF4-FFF2-40B4-BE49-F238E27FC236}">
                <a16:creationId xmlns:a16="http://schemas.microsoft.com/office/drawing/2014/main" id="{BF198C84-5297-36E1-C554-1CF02035B5F8}"/>
              </a:ext>
            </a:extLst>
          </p:cNvPr>
          <p:cNvSpPr>
            <a:spLocks noGrp="1"/>
          </p:cNvSpPr>
          <p:nvPr>
            <p:ph type="body" sz="quarter" idx="19" hasCustomPrompt="1"/>
          </p:nvPr>
        </p:nvSpPr>
        <p:spPr>
          <a:xfrm>
            <a:off x="7859659" y="4494134"/>
            <a:ext cx="1933400" cy="611055"/>
          </a:xfrm>
          <a:prstGeom prst="rect">
            <a:avLst/>
          </a:prstGeom>
        </p:spPr>
        <p:txBody>
          <a:bodyPr/>
          <a:lstStyle>
            <a:lvl1pPr>
              <a:defRPr sz="1800" b="1"/>
            </a:lvl1pPr>
          </a:lstStyle>
          <a:p>
            <a:pPr lvl="0"/>
            <a:r>
              <a:rPr lang="en-US"/>
              <a:t>Title</a:t>
            </a:r>
          </a:p>
        </p:txBody>
      </p:sp>
      <p:sp>
        <p:nvSpPr>
          <p:cNvPr id="67" name="Text Placeholder 38">
            <a:extLst>
              <a:ext uri="{FF2B5EF4-FFF2-40B4-BE49-F238E27FC236}">
                <a16:creationId xmlns:a16="http://schemas.microsoft.com/office/drawing/2014/main" id="{D8D6F1FF-1470-686B-7DEE-47648A0D56D2}"/>
              </a:ext>
            </a:extLst>
          </p:cNvPr>
          <p:cNvSpPr>
            <a:spLocks noGrp="1"/>
          </p:cNvSpPr>
          <p:nvPr>
            <p:ph type="body" sz="quarter" idx="20"/>
          </p:nvPr>
        </p:nvSpPr>
        <p:spPr>
          <a:xfrm>
            <a:off x="802642" y="5231616"/>
            <a:ext cx="3529527" cy="706437"/>
          </a:xfrm>
          <a:prstGeom prst="rect">
            <a:avLst/>
          </a:prstGeom>
        </p:spPr>
        <p:txBody>
          <a:bodyPr/>
          <a:lstStyle>
            <a:lvl1pPr algn="r">
              <a:defRPr sz="1400"/>
            </a:lvl1pPr>
          </a:lstStyle>
          <a:p>
            <a:pPr lvl="0"/>
            <a:r>
              <a:rPr lang="en-US"/>
              <a:t>Click to edit Master text styles</a:t>
            </a:r>
          </a:p>
        </p:txBody>
      </p:sp>
      <p:sp>
        <p:nvSpPr>
          <p:cNvPr id="68" name="Text Placeholder 40">
            <a:extLst>
              <a:ext uri="{FF2B5EF4-FFF2-40B4-BE49-F238E27FC236}">
                <a16:creationId xmlns:a16="http://schemas.microsoft.com/office/drawing/2014/main" id="{36947E90-CFC1-46D5-BB65-5ABCDB837011}"/>
              </a:ext>
            </a:extLst>
          </p:cNvPr>
          <p:cNvSpPr>
            <a:spLocks noGrp="1"/>
          </p:cNvSpPr>
          <p:nvPr>
            <p:ph type="body" sz="quarter" idx="21" hasCustomPrompt="1"/>
          </p:nvPr>
        </p:nvSpPr>
        <p:spPr>
          <a:xfrm>
            <a:off x="2399226" y="3893495"/>
            <a:ext cx="1932767" cy="512704"/>
          </a:xfrm>
          <a:prstGeom prst="rect">
            <a:avLst/>
          </a:prstGeom>
        </p:spPr>
        <p:txBody>
          <a:bodyPr/>
          <a:lstStyle>
            <a:lvl1pPr algn="r">
              <a:defRPr sz="2800" b="1">
                <a:solidFill>
                  <a:schemeClr val="tx2"/>
                </a:solidFill>
              </a:defRPr>
            </a:lvl1pPr>
          </a:lstStyle>
          <a:p>
            <a:pPr lvl="0"/>
            <a:r>
              <a:rPr lang="en-US"/>
              <a:t>$000</a:t>
            </a:r>
          </a:p>
        </p:txBody>
      </p:sp>
      <p:sp>
        <p:nvSpPr>
          <p:cNvPr id="69" name="Text Placeholder 38">
            <a:extLst>
              <a:ext uri="{FF2B5EF4-FFF2-40B4-BE49-F238E27FC236}">
                <a16:creationId xmlns:a16="http://schemas.microsoft.com/office/drawing/2014/main" id="{3437AC20-CC92-48B0-0ABD-45F8ABB166A7}"/>
              </a:ext>
            </a:extLst>
          </p:cNvPr>
          <p:cNvSpPr>
            <a:spLocks noGrp="1"/>
          </p:cNvSpPr>
          <p:nvPr>
            <p:ph type="body" sz="quarter" idx="22" hasCustomPrompt="1"/>
          </p:nvPr>
        </p:nvSpPr>
        <p:spPr>
          <a:xfrm>
            <a:off x="2398592" y="4513382"/>
            <a:ext cx="1933400" cy="611055"/>
          </a:xfrm>
          <a:prstGeom prst="rect">
            <a:avLst/>
          </a:prstGeom>
        </p:spPr>
        <p:txBody>
          <a:bodyPr/>
          <a:lstStyle>
            <a:lvl1pPr algn="r">
              <a:defRPr sz="1800" b="1"/>
            </a:lvl1pPr>
          </a:lstStyle>
          <a:p>
            <a:pPr lvl="0"/>
            <a:r>
              <a:rPr lang="en-US"/>
              <a:t>Title</a:t>
            </a:r>
          </a:p>
        </p:txBody>
      </p:sp>
      <p:sp>
        <p:nvSpPr>
          <p:cNvPr id="70" name="Text Placeholder 38">
            <a:extLst>
              <a:ext uri="{FF2B5EF4-FFF2-40B4-BE49-F238E27FC236}">
                <a16:creationId xmlns:a16="http://schemas.microsoft.com/office/drawing/2014/main" id="{0536EB0F-EF33-68A2-74D0-80E95707BF3E}"/>
              </a:ext>
            </a:extLst>
          </p:cNvPr>
          <p:cNvSpPr>
            <a:spLocks noGrp="1"/>
          </p:cNvSpPr>
          <p:nvPr>
            <p:ph type="body" sz="quarter" idx="23"/>
          </p:nvPr>
        </p:nvSpPr>
        <p:spPr>
          <a:xfrm>
            <a:off x="802642" y="2989876"/>
            <a:ext cx="3529527" cy="706437"/>
          </a:xfrm>
          <a:prstGeom prst="rect">
            <a:avLst/>
          </a:prstGeom>
        </p:spPr>
        <p:txBody>
          <a:bodyPr/>
          <a:lstStyle>
            <a:lvl1pPr algn="r">
              <a:defRPr sz="1400"/>
            </a:lvl1pPr>
          </a:lstStyle>
          <a:p>
            <a:pPr lvl="0"/>
            <a:r>
              <a:rPr lang="en-US"/>
              <a:t>Click to edit Master text styles</a:t>
            </a:r>
          </a:p>
        </p:txBody>
      </p:sp>
      <p:sp>
        <p:nvSpPr>
          <p:cNvPr id="71" name="Text Placeholder 40">
            <a:extLst>
              <a:ext uri="{FF2B5EF4-FFF2-40B4-BE49-F238E27FC236}">
                <a16:creationId xmlns:a16="http://schemas.microsoft.com/office/drawing/2014/main" id="{7D68D2CA-6CEC-8E2C-3ABA-1E91DDDA5862}"/>
              </a:ext>
            </a:extLst>
          </p:cNvPr>
          <p:cNvSpPr>
            <a:spLocks noGrp="1"/>
          </p:cNvSpPr>
          <p:nvPr>
            <p:ph type="body" sz="quarter" idx="24" hasCustomPrompt="1"/>
          </p:nvPr>
        </p:nvSpPr>
        <p:spPr>
          <a:xfrm>
            <a:off x="2399226" y="1651755"/>
            <a:ext cx="1932767" cy="512704"/>
          </a:xfrm>
          <a:prstGeom prst="rect">
            <a:avLst/>
          </a:prstGeom>
        </p:spPr>
        <p:txBody>
          <a:bodyPr/>
          <a:lstStyle>
            <a:lvl1pPr algn="r">
              <a:defRPr sz="2800" b="1">
                <a:solidFill>
                  <a:schemeClr val="tx2"/>
                </a:solidFill>
              </a:defRPr>
            </a:lvl1pPr>
          </a:lstStyle>
          <a:p>
            <a:pPr lvl="0"/>
            <a:r>
              <a:rPr lang="en-US"/>
              <a:t>$000</a:t>
            </a:r>
          </a:p>
        </p:txBody>
      </p:sp>
      <p:sp>
        <p:nvSpPr>
          <p:cNvPr id="72" name="Text Placeholder 38">
            <a:extLst>
              <a:ext uri="{FF2B5EF4-FFF2-40B4-BE49-F238E27FC236}">
                <a16:creationId xmlns:a16="http://schemas.microsoft.com/office/drawing/2014/main" id="{FC1D838B-44B0-D406-EEE2-BB528BB2C738}"/>
              </a:ext>
            </a:extLst>
          </p:cNvPr>
          <p:cNvSpPr>
            <a:spLocks noGrp="1"/>
          </p:cNvSpPr>
          <p:nvPr>
            <p:ph type="body" sz="quarter" idx="25" hasCustomPrompt="1"/>
          </p:nvPr>
        </p:nvSpPr>
        <p:spPr>
          <a:xfrm>
            <a:off x="2398592" y="2271642"/>
            <a:ext cx="1933400" cy="611055"/>
          </a:xfrm>
          <a:prstGeom prst="rect">
            <a:avLst/>
          </a:prstGeom>
        </p:spPr>
        <p:txBody>
          <a:bodyPr/>
          <a:lstStyle>
            <a:lvl1pPr algn="r">
              <a:defRPr sz="1800" b="1"/>
            </a:lvl1pPr>
          </a:lstStyle>
          <a:p>
            <a:pPr lvl="0"/>
            <a:r>
              <a:rPr lang="en-US"/>
              <a:t>Title</a:t>
            </a:r>
          </a:p>
        </p:txBody>
      </p:sp>
      <p:sp>
        <p:nvSpPr>
          <p:cNvPr id="73" name="Slide Number Placeholder 72">
            <a:extLst>
              <a:ext uri="{FF2B5EF4-FFF2-40B4-BE49-F238E27FC236}">
                <a16:creationId xmlns:a16="http://schemas.microsoft.com/office/drawing/2014/main" id="{2494EE7C-3EC5-626B-2FF9-817C042117AE}"/>
              </a:ext>
            </a:extLst>
          </p:cNvPr>
          <p:cNvSpPr>
            <a:spLocks noGrp="1"/>
          </p:cNvSpPr>
          <p:nvPr>
            <p:ph type="sldNum" sz="quarter" idx="26"/>
          </p:nvPr>
        </p:nvSpPr>
        <p:spPr/>
        <p:txBody>
          <a:bodyPr/>
          <a:lstStyle/>
          <a:p>
            <a:fld id="{D581A734-D8E7-A947-8B2B-F0EFE9963A13}" type="slidenum">
              <a:rPr lang="en-US" smtClean="0"/>
              <a:pPr/>
              <a:t>‹#›</a:t>
            </a:fld>
            <a:endParaRPr lang="en-US"/>
          </a:p>
        </p:txBody>
      </p:sp>
      <p:sp>
        <p:nvSpPr>
          <p:cNvPr id="3" name="Title 2">
            <a:extLst>
              <a:ext uri="{FF2B5EF4-FFF2-40B4-BE49-F238E27FC236}">
                <a16:creationId xmlns:a16="http://schemas.microsoft.com/office/drawing/2014/main" id="{DCEEB004-B7B0-5422-D260-E3E59FCE0F2F}"/>
              </a:ext>
            </a:extLst>
          </p:cNvPr>
          <p:cNvSpPr>
            <a:spLocks noGrp="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7351161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Arrow Timeline">
    <p:spTree>
      <p:nvGrpSpPr>
        <p:cNvPr id="1" name=""/>
        <p:cNvGrpSpPr/>
        <p:nvPr/>
      </p:nvGrpSpPr>
      <p:grpSpPr>
        <a:xfrm>
          <a:off x="0" y="0"/>
          <a:ext cx="0" cy="0"/>
          <a:chOff x="0" y="0"/>
          <a:chExt cx="0" cy="0"/>
        </a:xfrm>
      </p:grpSpPr>
      <p:sp>
        <p:nvSpPr>
          <p:cNvPr id="15" name="Arrow: Down 20">
            <a:extLst>
              <a:ext uri="{FF2B5EF4-FFF2-40B4-BE49-F238E27FC236}">
                <a16:creationId xmlns:a16="http://schemas.microsoft.com/office/drawing/2014/main" id="{CA5D3858-33EF-878D-651D-C21143068ED3}"/>
              </a:ext>
            </a:extLst>
          </p:cNvPr>
          <p:cNvSpPr/>
          <p:nvPr userDrawn="1"/>
        </p:nvSpPr>
        <p:spPr>
          <a:xfrm rot="5400000" flipV="1">
            <a:off x="8570948" y="1268555"/>
            <a:ext cx="1861261" cy="2786895"/>
          </a:xfrm>
          <a:prstGeom prst="downArrow">
            <a:avLst>
              <a:gd name="adj1" fmla="val 50000"/>
              <a:gd name="adj2" fmla="val 45228"/>
            </a:avLst>
          </a:prstGeom>
          <a:gradFill flip="none" rotWithShape="1">
            <a:gsLst>
              <a:gs pos="0">
                <a:schemeClr val="tx2">
                  <a:shade val="30000"/>
                  <a:satMod val="115000"/>
                </a:schemeClr>
              </a:gs>
              <a:gs pos="16000">
                <a:schemeClr val="tx2">
                  <a:shade val="67500"/>
                  <a:satMod val="115000"/>
                </a:schemeClr>
              </a:gs>
              <a:gs pos="100000">
                <a:srgbClr val="E3D3F7"/>
              </a:gs>
            </a:gsLst>
            <a:lin ang="8100000" scaled="1"/>
            <a:tileRect/>
          </a:gra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b="1">
              <a:latin typeface="Arial" panose="020B0604020202020204" pitchFamily="34" charset="0"/>
              <a:cs typeface="Arial" panose="020B0604020202020204" pitchFamily="34" charset="0"/>
            </a:endParaRPr>
          </a:p>
        </p:txBody>
      </p:sp>
      <p:sp>
        <p:nvSpPr>
          <p:cNvPr id="16" name="Arrow: Down 6">
            <a:extLst>
              <a:ext uri="{FF2B5EF4-FFF2-40B4-BE49-F238E27FC236}">
                <a16:creationId xmlns:a16="http://schemas.microsoft.com/office/drawing/2014/main" id="{422B98A9-F2EA-9B46-0084-001E897FDF9E}"/>
              </a:ext>
            </a:extLst>
          </p:cNvPr>
          <p:cNvSpPr/>
          <p:nvPr userDrawn="1"/>
        </p:nvSpPr>
        <p:spPr>
          <a:xfrm rot="5400000" flipV="1">
            <a:off x="6217659" y="1268555"/>
            <a:ext cx="1861261" cy="2786895"/>
          </a:xfrm>
          <a:prstGeom prst="downArrow">
            <a:avLst>
              <a:gd name="adj1" fmla="val 50000"/>
              <a:gd name="adj2" fmla="val 45228"/>
            </a:avLst>
          </a:prstGeom>
          <a:gradFill flip="none" rotWithShape="1">
            <a:gsLst>
              <a:gs pos="0">
                <a:schemeClr val="tx2">
                  <a:shade val="30000"/>
                  <a:satMod val="115000"/>
                </a:schemeClr>
              </a:gs>
              <a:gs pos="16000">
                <a:schemeClr val="tx2">
                  <a:shade val="67500"/>
                  <a:satMod val="115000"/>
                </a:schemeClr>
              </a:gs>
              <a:gs pos="100000">
                <a:srgbClr val="D8B9E4"/>
              </a:gs>
            </a:gsLst>
            <a:lin ang="8100000" scaled="1"/>
            <a:tileRect/>
          </a:gra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b="1">
              <a:latin typeface="Arial" panose="020B0604020202020204" pitchFamily="34" charset="0"/>
              <a:cs typeface="Arial" panose="020B0604020202020204" pitchFamily="34" charset="0"/>
            </a:endParaRPr>
          </a:p>
        </p:txBody>
      </p:sp>
      <p:sp>
        <p:nvSpPr>
          <p:cNvPr id="17" name="Arrow: Down 7">
            <a:extLst>
              <a:ext uri="{FF2B5EF4-FFF2-40B4-BE49-F238E27FC236}">
                <a16:creationId xmlns:a16="http://schemas.microsoft.com/office/drawing/2014/main" id="{DA10B963-3D68-D347-1207-A15AE8DA8563}"/>
              </a:ext>
            </a:extLst>
          </p:cNvPr>
          <p:cNvSpPr/>
          <p:nvPr userDrawn="1"/>
        </p:nvSpPr>
        <p:spPr>
          <a:xfrm rot="5400000" flipV="1">
            <a:off x="3864370" y="1268555"/>
            <a:ext cx="1861261" cy="2786895"/>
          </a:xfrm>
          <a:prstGeom prst="downArrow">
            <a:avLst>
              <a:gd name="adj1" fmla="val 50000"/>
              <a:gd name="adj2" fmla="val 45228"/>
            </a:avLst>
          </a:prstGeom>
          <a:gradFill flip="none" rotWithShape="1">
            <a:gsLst>
              <a:gs pos="0">
                <a:schemeClr val="tx2">
                  <a:shade val="30000"/>
                  <a:satMod val="115000"/>
                </a:schemeClr>
              </a:gs>
              <a:gs pos="16000">
                <a:schemeClr val="tx2">
                  <a:shade val="67500"/>
                  <a:satMod val="115000"/>
                </a:schemeClr>
              </a:gs>
              <a:gs pos="99000">
                <a:srgbClr val="AE76B5"/>
              </a:gs>
            </a:gsLst>
            <a:lin ang="8100000" scaled="1"/>
            <a:tileRect/>
          </a:gra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b="1">
              <a:latin typeface="+mj-lt"/>
            </a:endParaRPr>
          </a:p>
        </p:txBody>
      </p:sp>
      <p:sp>
        <p:nvSpPr>
          <p:cNvPr id="18" name="Arrow: Down 8">
            <a:extLst>
              <a:ext uri="{FF2B5EF4-FFF2-40B4-BE49-F238E27FC236}">
                <a16:creationId xmlns:a16="http://schemas.microsoft.com/office/drawing/2014/main" id="{D8989E10-B9E2-A225-35AB-4839BC59E1FD}"/>
              </a:ext>
            </a:extLst>
          </p:cNvPr>
          <p:cNvSpPr/>
          <p:nvPr userDrawn="1"/>
        </p:nvSpPr>
        <p:spPr>
          <a:xfrm rot="5400000" flipV="1">
            <a:off x="1511080" y="1268557"/>
            <a:ext cx="1861261" cy="2786895"/>
          </a:xfrm>
          <a:prstGeom prst="downArrow">
            <a:avLst>
              <a:gd name="adj1" fmla="val 50000"/>
              <a:gd name="adj2" fmla="val 45228"/>
            </a:avLst>
          </a:prstGeom>
          <a:solidFill>
            <a:schemeClr val="tx2"/>
          </a:solidFill>
          <a:ln w="28575">
            <a:solidFill>
              <a:schemeClr val="bg1"/>
            </a:solidFill>
          </a:ln>
          <a:effectLst>
            <a:outerShdw blurRad="2413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b="1">
              <a:latin typeface="+mj-lt"/>
            </a:endParaRPr>
          </a:p>
        </p:txBody>
      </p:sp>
      <p:sp>
        <p:nvSpPr>
          <p:cNvPr id="33" name="Text Placeholder 32">
            <a:extLst>
              <a:ext uri="{FF2B5EF4-FFF2-40B4-BE49-F238E27FC236}">
                <a16:creationId xmlns:a16="http://schemas.microsoft.com/office/drawing/2014/main" id="{C5190CB6-2E57-F68B-2ABC-EC790AC67B3C}"/>
              </a:ext>
            </a:extLst>
          </p:cNvPr>
          <p:cNvSpPr>
            <a:spLocks noGrp="1"/>
          </p:cNvSpPr>
          <p:nvPr>
            <p:ph type="body" sz="quarter" idx="10"/>
          </p:nvPr>
        </p:nvSpPr>
        <p:spPr>
          <a:xfrm>
            <a:off x="1048264" y="3819525"/>
            <a:ext cx="1979417" cy="2550795"/>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34" name="Text Placeholder 32">
            <a:extLst>
              <a:ext uri="{FF2B5EF4-FFF2-40B4-BE49-F238E27FC236}">
                <a16:creationId xmlns:a16="http://schemas.microsoft.com/office/drawing/2014/main" id="{DD7317C7-4403-D9AB-C74B-4F39FC80CF6A}"/>
              </a:ext>
            </a:extLst>
          </p:cNvPr>
          <p:cNvSpPr>
            <a:spLocks noGrp="1"/>
          </p:cNvSpPr>
          <p:nvPr>
            <p:ph type="body" sz="quarter" idx="11"/>
          </p:nvPr>
        </p:nvSpPr>
        <p:spPr>
          <a:xfrm>
            <a:off x="3409365" y="3819525"/>
            <a:ext cx="1979417" cy="2550795"/>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35" name="Text Placeholder 32">
            <a:extLst>
              <a:ext uri="{FF2B5EF4-FFF2-40B4-BE49-F238E27FC236}">
                <a16:creationId xmlns:a16="http://schemas.microsoft.com/office/drawing/2014/main" id="{C6325C78-58FD-72F3-698A-D359B1514F59}"/>
              </a:ext>
            </a:extLst>
          </p:cNvPr>
          <p:cNvSpPr>
            <a:spLocks noGrp="1"/>
          </p:cNvSpPr>
          <p:nvPr>
            <p:ph type="body" sz="quarter" idx="12"/>
          </p:nvPr>
        </p:nvSpPr>
        <p:spPr>
          <a:xfrm>
            <a:off x="5753184" y="3819525"/>
            <a:ext cx="1979417" cy="2550795"/>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36" name="Text Placeholder 32">
            <a:extLst>
              <a:ext uri="{FF2B5EF4-FFF2-40B4-BE49-F238E27FC236}">
                <a16:creationId xmlns:a16="http://schemas.microsoft.com/office/drawing/2014/main" id="{B4C28F58-3D19-7707-D775-D4387AB8493C}"/>
              </a:ext>
            </a:extLst>
          </p:cNvPr>
          <p:cNvSpPr>
            <a:spLocks noGrp="1"/>
          </p:cNvSpPr>
          <p:nvPr>
            <p:ph type="body" sz="quarter" idx="13"/>
          </p:nvPr>
        </p:nvSpPr>
        <p:spPr>
          <a:xfrm>
            <a:off x="8140450" y="3819525"/>
            <a:ext cx="1979417" cy="2550795"/>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37" name="Text Placeholder 32">
            <a:extLst>
              <a:ext uri="{FF2B5EF4-FFF2-40B4-BE49-F238E27FC236}">
                <a16:creationId xmlns:a16="http://schemas.microsoft.com/office/drawing/2014/main" id="{F86F278C-C656-769D-1AFD-D7DA6BDFC17B}"/>
              </a:ext>
            </a:extLst>
          </p:cNvPr>
          <p:cNvSpPr>
            <a:spLocks noGrp="1"/>
          </p:cNvSpPr>
          <p:nvPr>
            <p:ph type="body" sz="quarter" idx="14" hasCustomPrompt="1"/>
          </p:nvPr>
        </p:nvSpPr>
        <p:spPr>
          <a:xfrm>
            <a:off x="1048262" y="3455230"/>
            <a:ext cx="1979417" cy="274804"/>
          </a:xfrm>
          <a:prstGeom prst="rect">
            <a:avLst/>
          </a:prstGeom>
        </p:spPr>
        <p:txBody>
          <a:bodyPr/>
          <a:lstStyle>
            <a:lvl1pPr>
              <a:defRPr sz="1800" b="1">
                <a:solidFill>
                  <a:srgbClr val="0070C0"/>
                </a:solidFill>
              </a:defRPr>
            </a:lvl1pPr>
            <a:lvl2pPr>
              <a:defRPr sz="1400"/>
            </a:lvl2pPr>
            <a:lvl3pPr>
              <a:defRPr sz="1400"/>
            </a:lvl3pPr>
            <a:lvl4pPr>
              <a:defRPr sz="1400"/>
            </a:lvl4pPr>
            <a:lvl5pPr>
              <a:defRPr sz="1400"/>
            </a:lvl5pPr>
          </a:lstStyle>
          <a:p>
            <a:pPr lvl="0"/>
            <a:r>
              <a:rPr lang="en-US"/>
              <a:t>Info</a:t>
            </a:r>
          </a:p>
        </p:txBody>
      </p:sp>
      <p:sp>
        <p:nvSpPr>
          <p:cNvPr id="60" name="Text Placeholder 32">
            <a:extLst>
              <a:ext uri="{FF2B5EF4-FFF2-40B4-BE49-F238E27FC236}">
                <a16:creationId xmlns:a16="http://schemas.microsoft.com/office/drawing/2014/main" id="{25D74BC1-3667-7EDA-10E4-B3D87F23DE04}"/>
              </a:ext>
            </a:extLst>
          </p:cNvPr>
          <p:cNvSpPr>
            <a:spLocks noGrp="1"/>
          </p:cNvSpPr>
          <p:nvPr>
            <p:ph type="body" sz="quarter" idx="15" hasCustomPrompt="1"/>
          </p:nvPr>
        </p:nvSpPr>
        <p:spPr>
          <a:xfrm>
            <a:off x="3409365" y="3455230"/>
            <a:ext cx="1979417" cy="274804"/>
          </a:xfrm>
          <a:prstGeom prst="rect">
            <a:avLst/>
          </a:prstGeom>
        </p:spPr>
        <p:txBody>
          <a:bodyPr/>
          <a:lstStyle>
            <a:lvl1pPr>
              <a:defRPr sz="1800" b="1">
                <a:solidFill>
                  <a:srgbClr val="0070C0"/>
                </a:solidFill>
              </a:defRPr>
            </a:lvl1pPr>
            <a:lvl2pPr>
              <a:defRPr sz="1400"/>
            </a:lvl2pPr>
            <a:lvl3pPr>
              <a:defRPr sz="1400"/>
            </a:lvl3pPr>
            <a:lvl4pPr>
              <a:defRPr sz="1400"/>
            </a:lvl4pPr>
            <a:lvl5pPr>
              <a:defRPr sz="1400"/>
            </a:lvl5pPr>
          </a:lstStyle>
          <a:p>
            <a:pPr lvl="0"/>
            <a:r>
              <a:rPr lang="en-US"/>
              <a:t>Info</a:t>
            </a:r>
          </a:p>
        </p:txBody>
      </p:sp>
      <p:sp>
        <p:nvSpPr>
          <p:cNvPr id="61" name="Text Placeholder 32">
            <a:extLst>
              <a:ext uri="{FF2B5EF4-FFF2-40B4-BE49-F238E27FC236}">
                <a16:creationId xmlns:a16="http://schemas.microsoft.com/office/drawing/2014/main" id="{C3B5B23F-6378-C263-E363-4AC6EE981834}"/>
              </a:ext>
            </a:extLst>
          </p:cNvPr>
          <p:cNvSpPr>
            <a:spLocks noGrp="1"/>
          </p:cNvSpPr>
          <p:nvPr>
            <p:ph type="body" sz="quarter" idx="16" hasCustomPrompt="1"/>
          </p:nvPr>
        </p:nvSpPr>
        <p:spPr>
          <a:xfrm>
            <a:off x="5753182" y="3455230"/>
            <a:ext cx="1979417" cy="274804"/>
          </a:xfrm>
          <a:prstGeom prst="rect">
            <a:avLst/>
          </a:prstGeom>
        </p:spPr>
        <p:txBody>
          <a:bodyPr/>
          <a:lstStyle>
            <a:lvl1pPr>
              <a:defRPr sz="1800" b="1">
                <a:solidFill>
                  <a:srgbClr val="0070C0"/>
                </a:solidFill>
              </a:defRPr>
            </a:lvl1pPr>
            <a:lvl2pPr>
              <a:defRPr sz="1400"/>
            </a:lvl2pPr>
            <a:lvl3pPr>
              <a:defRPr sz="1400"/>
            </a:lvl3pPr>
            <a:lvl4pPr>
              <a:defRPr sz="1400"/>
            </a:lvl4pPr>
            <a:lvl5pPr>
              <a:defRPr sz="1400"/>
            </a:lvl5pPr>
          </a:lstStyle>
          <a:p>
            <a:pPr lvl="0"/>
            <a:r>
              <a:rPr lang="en-US"/>
              <a:t>Info</a:t>
            </a:r>
          </a:p>
        </p:txBody>
      </p:sp>
      <p:sp>
        <p:nvSpPr>
          <p:cNvPr id="62" name="Text Placeholder 32">
            <a:extLst>
              <a:ext uri="{FF2B5EF4-FFF2-40B4-BE49-F238E27FC236}">
                <a16:creationId xmlns:a16="http://schemas.microsoft.com/office/drawing/2014/main" id="{40270D17-3343-5828-F396-27BDC7072B72}"/>
              </a:ext>
            </a:extLst>
          </p:cNvPr>
          <p:cNvSpPr>
            <a:spLocks noGrp="1"/>
          </p:cNvSpPr>
          <p:nvPr>
            <p:ph type="body" sz="quarter" idx="17" hasCustomPrompt="1"/>
          </p:nvPr>
        </p:nvSpPr>
        <p:spPr>
          <a:xfrm>
            <a:off x="8108132" y="3455230"/>
            <a:ext cx="1979417" cy="274804"/>
          </a:xfrm>
          <a:prstGeom prst="rect">
            <a:avLst/>
          </a:prstGeom>
        </p:spPr>
        <p:txBody>
          <a:bodyPr/>
          <a:lstStyle>
            <a:lvl1pPr>
              <a:defRPr sz="1800" b="1">
                <a:solidFill>
                  <a:srgbClr val="0070C0"/>
                </a:solidFill>
              </a:defRPr>
            </a:lvl1pPr>
            <a:lvl2pPr>
              <a:defRPr sz="1400"/>
            </a:lvl2pPr>
            <a:lvl3pPr>
              <a:defRPr sz="1400"/>
            </a:lvl3pPr>
            <a:lvl4pPr>
              <a:defRPr sz="1400"/>
            </a:lvl4pPr>
            <a:lvl5pPr>
              <a:defRPr sz="1400"/>
            </a:lvl5pPr>
          </a:lstStyle>
          <a:p>
            <a:pPr lvl="0"/>
            <a:r>
              <a:rPr lang="en-US"/>
              <a:t>Info</a:t>
            </a:r>
          </a:p>
        </p:txBody>
      </p:sp>
      <p:sp>
        <p:nvSpPr>
          <p:cNvPr id="66" name="Picture Placeholder 65">
            <a:extLst>
              <a:ext uri="{FF2B5EF4-FFF2-40B4-BE49-F238E27FC236}">
                <a16:creationId xmlns:a16="http://schemas.microsoft.com/office/drawing/2014/main" id="{F649E581-3618-3C22-2ACE-C877BEAF7AC4}"/>
              </a:ext>
            </a:extLst>
          </p:cNvPr>
          <p:cNvSpPr>
            <a:spLocks noGrp="1"/>
          </p:cNvSpPr>
          <p:nvPr>
            <p:ph type="pic" sz="quarter" idx="18"/>
          </p:nvPr>
        </p:nvSpPr>
        <p:spPr>
          <a:xfrm>
            <a:off x="1296973" y="2366964"/>
            <a:ext cx="1425589" cy="579437"/>
          </a:xfrm>
          <a:prstGeom prst="rect">
            <a:avLst/>
          </a:prstGeom>
        </p:spPr>
        <p:txBody>
          <a:bodyPr/>
          <a:lstStyle>
            <a:lvl1pPr>
              <a:defRPr sz="1867">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67" name="Picture Placeholder 65">
            <a:extLst>
              <a:ext uri="{FF2B5EF4-FFF2-40B4-BE49-F238E27FC236}">
                <a16:creationId xmlns:a16="http://schemas.microsoft.com/office/drawing/2014/main" id="{3ACA2AC7-13A2-778E-8118-7C2486678917}"/>
              </a:ext>
            </a:extLst>
          </p:cNvPr>
          <p:cNvSpPr>
            <a:spLocks noGrp="1"/>
          </p:cNvSpPr>
          <p:nvPr>
            <p:ph type="pic" sz="quarter" idx="19"/>
          </p:nvPr>
        </p:nvSpPr>
        <p:spPr>
          <a:xfrm>
            <a:off x="3963192" y="2366964"/>
            <a:ext cx="1425589" cy="579437"/>
          </a:xfrm>
          <a:prstGeom prst="rect">
            <a:avLst/>
          </a:prstGeom>
        </p:spPr>
        <p:txBody>
          <a:bodyPr/>
          <a:lstStyle>
            <a:lvl1pPr>
              <a:defRPr sz="1867">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68" name="Picture Placeholder 65">
            <a:extLst>
              <a:ext uri="{FF2B5EF4-FFF2-40B4-BE49-F238E27FC236}">
                <a16:creationId xmlns:a16="http://schemas.microsoft.com/office/drawing/2014/main" id="{9797379E-BDC7-2711-8A88-F74B73730FC7}"/>
              </a:ext>
            </a:extLst>
          </p:cNvPr>
          <p:cNvSpPr>
            <a:spLocks noGrp="1"/>
          </p:cNvSpPr>
          <p:nvPr>
            <p:ph type="pic" sz="quarter" idx="20"/>
          </p:nvPr>
        </p:nvSpPr>
        <p:spPr>
          <a:xfrm>
            <a:off x="6307010" y="2366964"/>
            <a:ext cx="1425589" cy="579437"/>
          </a:xfrm>
          <a:prstGeom prst="rect">
            <a:avLst/>
          </a:prstGeom>
        </p:spPr>
        <p:txBody>
          <a:bodyPr/>
          <a:lstStyle>
            <a:lvl1pPr>
              <a:defRPr sz="1867">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69" name="Picture Placeholder 65">
            <a:extLst>
              <a:ext uri="{FF2B5EF4-FFF2-40B4-BE49-F238E27FC236}">
                <a16:creationId xmlns:a16="http://schemas.microsoft.com/office/drawing/2014/main" id="{9A74499C-46F4-14FC-1B3B-36ED7C1AA584}"/>
              </a:ext>
            </a:extLst>
          </p:cNvPr>
          <p:cNvSpPr>
            <a:spLocks noGrp="1"/>
          </p:cNvSpPr>
          <p:nvPr>
            <p:ph type="pic" sz="quarter" idx="21"/>
          </p:nvPr>
        </p:nvSpPr>
        <p:spPr>
          <a:xfrm>
            <a:off x="8660299" y="2366964"/>
            <a:ext cx="1425589" cy="579437"/>
          </a:xfrm>
          <a:prstGeom prst="rect">
            <a:avLst/>
          </a:prstGeom>
        </p:spPr>
        <p:txBody>
          <a:bodyPr/>
          <a:lstStyle>
            <a:lvl1pPr>
              <a:defRPr sz="1867">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71" name="Text Placeholder 70">
            <a:extLst>
              <a:ext uri="{FF2B5EF4-FFF2-40B4-BE49-F238E27FC236}">
                <a16:creationId xmlns:a16="http://schemas.microsoft.com/office/drawing/2014/main" id="{F419D004-C71C-85C4-AEA8-BE4204AC73B7}"/>
              </a:ext>
            </a:extLst>
          </p:cNvPr>
          <p:cNvSpPr>
            <a:spLocks noGrp="1"/>
          </p:cNvSpPr>
          <p:nvPr>
            <p:ph type="body" sz="quarter" idx="22"/>
          </p:nvPr>
        </p:nvSpPr>
        <p:spPr>
          <a:xfrm>
            <a:off x="513157" y="977611"/>
            <a:ext cx="10541000" cy="573088"/>
          </a:xfrm>
          <a:prstGeom prst="rect">
            <a:avLst/>
          </a:prstGeom>
        </p:spPr>
        <p:txBody>
          <a:bodyPr/>
          <a:lstStyle/>
          <a:p>
            <a:pPr lvl="0"/>
            <a:r>
              <a:rPr lang="en-US"/>
              <a:t>Click to edit Master text styles</a:t>
            </a:r>
          </a:p>
        </p:txBody>
      </p:sp>
      <p:sp>
        <p:nvSpPr>
          <p:cNvPr id="72" name="Slide Number Placeholder 71">
            <a:extLst>
              <a:ext uri="{FF2B5EF4-FFF2-40B4-BE49-F238E27FC236}">
                <a16:creationId xmlns:a16="http://schemas.microsoft.com/office/drawing/2014/main" id="{DF768379-E657-673B-DF82-2A660819A1A8}"/>
              </a:ext>
            </a:extLst>
          </p:cNvPr>
          <p:cNvSpPr>
            <a:spLocks noGrp="1"/>
          </p:cNvSpPr>
          <p:nvPr>
            <p:ph type="sldNum" sz="quarter" idx="23"/>
          </p:nvPr>
        </p:nvSpPr>
        <p:spPr/>
        <p:txBody>
          <a:bodyPr/>
          <a:lstStyle/>
          <a:p>
            <a:fld id="{D581A734-D8E7-A947-8B2B-F0EFE9963A13}" type="slidenum">
              <a:rPr lang="en-US" smtClean="0"/>
              <a:pPr/>
              <a:t>‹#›</a:t>
            </a:fld>
            <a:endParaRPr lang="en-US"/>
          </a:p>
        </p:txBody>
      </p:sp>
      <p:sp>
        <p:nvSpPr>
          <p:cNvPr id="3" name="Title 2">
            <a:extLst>
              <a:ext uri="{FF2B5EF4-FFF2-40B4-BE49-F238E27FC236}">
                <a16:creationId xmlns:a16="http://schemas.microsoft.com/office/drawing/2014/main" id="{2D6E419F-1324-93F4-70E2-0564EBA6CD70}"/>
              </a:ext>
            </a:extLst>
          </p:cNvPr>
          <p:cNvSpPr>
            <a:spLocks noGrp="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16855203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Arrow Timeline Long">
    <p:spTree>
      <p:nvGrpSpPr>
        <p:cNvPr id="1" name=""/>
        <p:cNvGrpSpPr/>
        <p:nvPr/>
      </p:nvGrpSpPr>
      <p:grpSpPr>
        <a:xfrm>
          <a:off x="0" y="0"/>
          <a:ext cx="0" cy="0"/>
          <a:chOff x="0" y="0"/>
          <a:chExt cx="0" cy="0"/>
        </a:xfrm>
      </p:grpSpPr>
      <p:sp>
        <p:nvSpPr>
          <p:cNvPr id="19" name="任意形状 819">
            <a:extLst>
              <a:ext uri="{FF2B5EF4-FFF2-40B4-BE49-F238E27FC236}">
                <a16:creationId xmlns:a16="http://schemas.microsoft.com/office/drawing/2014/main" id="{F72D400A-FBC7-D1C6-8BED-838B997EFB17}"/>
              </a:ext>
            </a:extLst>
          </p:cNvPr>
          <p:cNvSpPr/>
          <p:nvPr userDrawn="1"/>
        </p:nvSpPr>
        <p:spPr>
          <a:xfrm>
            <a:off x="6742891" y="2452938"/>
            <a:ext cx="464596" cy="418132"/>
          </a:xfrm>
          <a:custGeom>
            <a:avLst/>
            <a:gdLst/>
            <a:ahLst/>
            <a:cxnLst>
              <a:cxn ang="0">
                <a:pos x="wd2" y="hd2"/>
              </a:cxn>
              <a:cxn ang="5400000">
                <a:pos x="wd2" y="hd2"/>
              </a:cxn>
              <a:cxn ang="10800000">
                <a:pos x="wd2" y="hd2"/>
              </a:cxn>
              <a:cxn ang="16200000">
                <a:pos x="wd2" y="hd2"/>
              </a:cxn>
            </a:cxnLst>
            <a:rect l="0" t="0" r="r" b="b"/>
            <a:pathLst>
              <a:path w="21600" h="21600" extrusionOk="0">
                <a:moveTo>
                  <a:pt x="0" y="12000"/>
                </a:moveTo>
                <a:lnTo>
                  <a:pt x="6480" y="12000"/>
                </a:lnTo>
                <a:lnTo>
                  <a:pt x="6480" y="21600"/>
                </a:lnTo>
                <a:lnTo>
                  <a:pt x="0" y="21600"/>
                </a:lnTo>
                <a:lnTo>
                  <a:pt x="0" y="12000"/>
                </a:lnTo>
                <a:close/>
                <a:moveTo>
                  <a:pt x="7560" y="0"/>
                </a:moveTo>
                <a:lnTo>
                  <a:pt x="14040" y="0"/>
                </a:lnTo>
                <a:lnTo>
                  <a:pt x="14040" y="21600"/>
                </a:lnTo>
                <a:lnTo>
                  <a:pt x="7560" y="21600"/>
                </a:lnTo>
                <a:lnTo>
                  <a:pt x="7560" y="0"/>
                </a:lnTo>
                <a:close/>
                <a:moveTo>
                  <a:pt x="15120" y="6000"/>
                </a:moveTo>
                <a:lnTo>
                  <a:pt x="21600" y="6000"/>
                </a:lnTo>
                <a:lnTo>
                  <a:pt x="21600" y="21600"/>
                </a:lnTo>
                <a:lnTo>
                  <a:pt x="15120" y="21600"/>
                </a:lnTo>
                <a:lnTo>
                  <a:pt x="15120" y="6000"/>
                </a:lnTo>
                <a:close/>
              </a:path>
            </a:pathLst>
          </a:custGeom>
          <a:solidFill>
            <a:schemeClr val="bg1"/>
          </a:solidFill>
          <a:ln w="12700" cap="flat">
            <a:noFill/>
            <a:miter lim="400000"/>
          </a:ln>
          <a:effectLst/>
        </p:spPr>
        <p:txBody>
          <a:bodyPr wrap="square" lIns="45719" tIns="45719" rIns="45719" bIns="45719" numCol="1" anchor="ctr">
            <a:noAutofit/>
          </a:bodyPr>
          <a:lstStyle/>
          <a:p>
            <a:endParaRPr sz="1800"/>
          </a:p>
        </p:txBody>
      </p:sp>
      <p:sp>
        <p:nvSpPr>
          <p:cNvPr id="20" name="任意形状 849">
            <a:extLst>
              <a:ext uri="{FF2B5EF4-FFF2-40B4-BE49-F238E27FC236}">
                <a16:creationId xmlns:a16="http://schemas.microsoft.com/office/drawing/2014/main" id="{0BC50E86-C253-EDB5-449B-F025713DBB61}"/>
              </a:ext>
            </a:extLst>
          </p:cNvPr>
          <p:cNvSpPr/>
          <p:nvPr userDrawn="1"/>
        </p:nvSpPr>
        <p:spPr>
          <a:xfrm>
            <a:off x="2120729" y="2471203"/>
            <a:ext cx="295764" cy="381600"/>
          </a:xfrm>
          <a:custGeom>
            <a:avLst/>
            <a:gdLst/>
            <a:ahLst/>
            <a:cxnLst>
              <a:cxn ang="0">
                <a:pos x="wd2" y="hd2"/>
              </a:cxn>
              <a:cxn ang="5400000">
                <a:pos x="wd2" y="hd2"/>
              </a:cxn>
              <a:cxn ang="10800000">
                <a:pos x="wd2" y="hd2"/>
              </a:cxn>
              <a:cxn ang="16200000">
                <a:pos x="wd2" y="hd2"/>
              </a:cxn>
            </a:cxnLst>
            <a:rect l="0" t="0" r="r" b="b"/>
            <a:pathLst>
              <a:path w="21600" h="21528" extrusionOk="0">
                <a:moveTo>
                  <a:pt x="1350" y="0"/>
                </a:moveTo>
                <a:lnTo>
                  <a:pt x="20250" y="0"/>
                </a:lnTo>
                <a:cubicBezTo>
                  <a:pt x="20995" y="0"/>
                  <a:pt x="21600" y="467"/>
                  <a:pt x="21600" y="1043"/>
                </a:cubicBezTo>
                <a:lnTo>
                  <a:pt x="21600" y="21006"/>
                </a:lnTo>
                <a:cubicBezTo>
                  <a:pt x="21600" y="21294"/>
                  <a:pt x="21298" y="21527"/>
                  <a:pt x="20925" y="21528"/>
                </a:cubicBezTo>
                <a:cubicBezTo>
                  <a:pt x="20798" y="21528"/>
                  <a:pt x="20673" y="21500"/>
                  <a:pt x="20566" y="21448"/>
                </a:cubicBezTo>
                <a:lnTo>
                  <a:pt x="10800" y="16717"/>
                </a:lnTo>
                <a:lnTo>
                  <a:pt x="1034" y="21447"/>
                </a:lnTo>
                <a:cubicBezTo>
                  <a:pt x="718" y="21600"/>
                  <a:pt x="302" y="21527"/>
                  <a:pt x="103" y="21283"/>
                </a:cubicBezTo>
                <a:cubicBezTo>
                  <a:pt x="36" y="21200"/>
                  <a:pt x="0" y="21104"/>
                  <a:pt x="0" y="21006"/>
                </a:cubicBezTo>
                <a:lnTo>
                  <a:pt x="0" y="1043"/>
                </a:lnTo>
                <a:cubicBezTo>
                  <a:pt x="0" y="467"/>
                  <a:pt x="604" y="0"/>
                  <a:pt x="1350" y="0"/>
                </a:cubicBezTo>
                <a:close/>
              </a:path>
            </a:pathLst>
          </a:custGeom>
          <a:solidFill>
            <a:schemeClr val="bg1"/>
          </a:solidFill>
          <a:ln w="12700" cap="flat">
            <a:noFill/>
            <a:miter lim="400000"/>
          </a:ln>
          <a:effectLst/>
        </p:spPr>
        <p:txBody>
          <a:bodyPr wrap="square" lIns="45719" tIns="45719" rIns="45719" bIns="45719" numCol="1" anchor="ctr">
            <a:noAutofit/>
          </a:bodyPr>
          <a:lstStyle/>
          <a:p>
            <a:endParaRPr sz="1800"/>
          </a:p>
        </p:txBody>
      </p:sp>
      <p:sp>
        <p:nvSpPr>
          <p:cNvPr id="21" name="任意形状 921">
            <a:extLst>
              <a:ext uri="{FF2B5EF4-FFF2-40B4-BE49-F238E27FC236}">
                <a16:creationId xmlns:a16="http://schemas.microsoft.com/office/drawing/2014/main" id="{5F3D46A5-E5C2-64B3-5242-DCEDB5FD126F}"/>
              </a:ext>
            </a:extLst>
          </p:cNvPr>
          <p:cNvSpPr/>
          <p:nvPr userDrawn="1"/>
        </p:nvSpPr>
        <p:spPr>
          <a:xfrm>
            <a:off x="4399074" y="2439181"/>
            <a:ext cx="445652" cy="445647"/>
          </a:xfrm>
          <a:custGeom>
            <a:avLst/>
            <a:gdLst/>
            <a:ahLst/>
            <a:cxnLst>
              <a:cxn ang="0">
                <a:pos x="wd2" y="hd2"/>
              </a:cxn>
              <a:cxn ang="5400000">
                <a:pos x="wd2" y="hd2"/>
              </a:cxn>
              <a:cxn ang="10800000">
                <a:pos x="wd2" y="hd2"/>
              </a:cxn>
              <a:cxn ang="16200000">
                <a:pos x="wd2" y="hd2"/>
              </a:cxn>
            </a:cxnLst>
            <a:rect l="0" t="0" r="r" b="b"/>
            <a:pathLst>
              <a:path w="21600" h="21130" extrusionOk="0">
                <a:moveTo>
                  <a:pt x="19636" y="6723"/>
                </a:moveTo>
                <a:cubicBezTo>
                  <a:pt x="20721" y="6723"/>
                  <a:pt x="21600" y="7583"/>
                  <a:pt x="21600" y="8644"/>
                </a:cubicBezTo>
                <a:lnTo>
                  <a:pt x="21600" y="12486"/>
                </a:lnTo>
                <a:cubicBezTo>
                  <a:pt x="21600" y="13547"/>
                  <a:pt x="20721" y="14407"/>
                  <a:pt x="19636" y="14407"/>
                </a:cubicBezTo>
                <a:lnTo>
                  <a:pt x="18594" y="14407"/>
                </a:lnTo>
                <a:cubicBezTo>
                  <a:pt x="18098" y="18249"/>
                  <a:pt x="14758" y="21130"/>
                  <a:pt x="10800" y="21130"/>
                </a:cubicBezTo>
                <a:lnTo>
                  <a:pt x="10800" y="19209"/>
                </a:lnTo>
                <a:cubicBezTo>
                  <a:pt x="14053" y="19209"/>
                  <a:pt x="16691" y="16629"/>
                  <a:pt x="16691" y="13446"/>
                </a:cubicBezTo>
                <a:lnTo>
                  <a:pt x="16691" y="7684"/>
                </a:lnTo>
                <a:cubicBezTo>
                  <a:pt x="16691" y="4501"/>
                  <a:pt x="14053" y="1921"/>
                  <a:pt x="10800" y="1921"/>
                </a:cubicBezTo>
                <a:cubicBezTo>
                  <a:pt x="7547" y="1921"/>
                  <a:pt x="4909" y="4501"/>
                  <a:pt x="4909" y="7684"/>
                </a:cubicBezTo>
                <a:lnTo>
                  <a:pt x="4909" y="14407"/>
                </a:lnTo>
                <a:lnTo>
                  <a:pt x="1964" y="14407"/>
                </a:lnTo>
                <a:cubicBezTo>
                  <a:pt x="879" y="14407"/>
                  <a:pt x="0" y="13547"/>
                  <a:pt x="0" y="12486"/>
                </a:cubicBezTo>
                <a:lnTo>
                  <a:pt x="0" y="8644"/>
                </a:lnTo>
                <a:cubicBezTo>
                  <a:pt x="0" y="7583"/>
                  <a:pt x="879" y="6723"/>
                  <a:pt x="1964" y="6723"/>
                </a:cubicBezTo>
                <a:lnTo>
                  <a:pt x="3006" y="6723"/>
                </a:lnTo>
                <a:cubicBezTo>
                  <a:pt x="3550" y="2513"/>
                  <a:pt x="7480" y="-470"/>
                  <a:pt x="11784" y="62"/>
                </a:cubicBezTo>
                <a:cubicBezTo>
                  <a:pt x="15342" y="501"/>
                  <a:pt x="18145" y="3242"/>
                  <a:pt x="18594" y="6723"/>
                </a:cubicBezTo>
                <a:lnTo>
                  <a:pt x="19636" y="6723"/>
                </a:lnTo>
                <a:close/>
                <a:moveTo>
                  <a:pt x="6637" y="14200"/>
                </a:moveTo>
                <a:lnTo>
                  <a:pt x="7678" y="12571"/>
                </a:lnTo>
                <a:cubicBezTo>
                  <a:pt x="8614" y="13145"/>
                  <a:pt x="9696" y="13448"/>
                  <a:pt x="10800" y="13446"/>
                </a:cubicBezTo>
                <a:cubicBezTo>
                  <a:pt x="11904" y="13448"/>
                  <a:pt x="12986" y="13145"/>
                  <a:pt x="13922" y="12571"/>
                </a:cubicBezTo>
                <a:lnTo>
                  <a:pt x="14963" y="14200"/>
                </a:lnTo>
                <a:cubicBezTo>
                  <a:pt x="13715" y="14965"/>
                  <a:pt x="12272" y="15369"/>
                  <a:pt x="10800" y="15367"/>
                </a:cubicBezTo>
                <a:cubicBezTo>
                  <a:pt x="9328" y="15369"/>
                  <a:pt x="7885" y="14965"/>
                  <a:pt x="6637" y="14200"/>
                </a:cubicBezTo>
                <a:close/>
              </a:path>
            </a:pathLst>
          </a:custGeom>
          <a:solidFill>
            <a:schemeClr val="bg1"/>
          </a:solidFill>
          <a:ln w="12700" cap="flat">
            <a:noFill/>
            <a:miter lim="400000"/>
          </a:ln>
          <a:effectLst/>
        </p:spPr>
        <p:txBody>
          <a:bodyPr wrap="square" lIns="45719" tIns="45719" rIns="45719" bIns="45719" numCol="1" anchor="ctr">
            <a:noAutofit/>
          </a:bodyPr>
          <a:lstStyle/>
          <a:p>
            <a:endParaRPr sz="1800"/>
          </a:p>
        </p:txBody>
      </p:sp>
      <p:sp>
        <p:nvSpPr>
          <p:cNvPr id="22" name="任意形状 999">
            <a:extLst>
              <a:ext uri="{FF2B5EF4-FFF2-40B4-BE49-F238E27FC236}">
                <a16:creationId xmlns:a16="http://schemas.microsoft.com/office/drawing/2014/main" id="{54FE2A4D-823B-2DD8-7EFB-682F600C7D68}"/>
              </a:ext>
            </a:extLst>
          </p:cNvPr>
          <p:cNvSpPr/>
          <p:nvPr userDrawn="1"/>
        </p:nvSpPr>
        <p:spPr>
          <a:xfrm>
            <a:off x="9130158" y="2463683"/>
            <a:ext cx="396639" cy="396639"/>
          </a:xfrm>
          <a:custGeom>
            <a:avLst/>
            <a:gdLst/>
            <a:ahLst/>
            <a:cxnLst>
              <a:cxn ang="0">
                <a:pos x="wd2" y="hd2"/>
              </a:cxn>
              <a:cxn ang="5400000">
                <a:pos x="wd2" y="hd2"/>
              </a:cxn>
              <a:cxn ang="10800000">
                <a:pos x="wd2" y="hd2"/>
              </a:cxn>
              <a:cxn ang="16200000">
                <a:pos x="wd2" y="hd2"/>
              </a:cxn>
            </a:cxnLst>
            <a:rect l="0" t="0" r="r" b="b"/>
            <a:pathLst>
              <a:path w="21600" h="21600" extrusionOk="0">
                <a:moveTo>
                  <a:pt x="9060" y="1517"/>
                </a:moveTo>
                <a:lnTo>
                  <a:pt x="9060" y="12540"/>
                </a:lnTo>
                <a:lnTo>
                  <a:pt x="20083" y="12540"/>
                </a:lnTo>
                <a:cubicBezTo>
                  <a:pt x="19579" y="17627"/>
                  <a:pt x="15286" y="21600"/>
                  <a:pt x="10067" y="21600"/>
                </a:cubicBezTo>
                <a:cubicBezTo>
                  <a:pt x="4507" y="21600"/>
                  <a:pt x="0" y="17093"/>
                  <a:pt x="0" y="11533"/>
                </a:cubicBezTo>
                <a:cubicBezTo>
                  <a:pt x="0" y="6314"/>
                  <a:pt x="3973" y="2021"/>
                  <a:pt x="9060" y="1517"/>
                </a:cubicBezTo>
                <a:close/>
                <a:moveTo>
                  <a:pt x="11073" y="0"/>
                </a:moveTo>
                <a:cubicBezTo>
                  <a:pt x="16663" y="480"/>
                  <a:pt x="21119" y="4937"/>
                  <a:pt x="21600" y="10527"/>
                </a:cubicBezTo>
                <a:lnTo>
                  <a:pt x="11073" y="10527"/>
                </a:lnTo>
                <a:lnTo>
                  <a:pt x="11073" y="0"/>
                </a:lnTo>
                <a:close/>
              </a:path>
            </a:pathLst>
          </a:custGeom>
          <a:solidFill>
            <a:schemeClr val="bg1"/>
          </a:solidFill>
          <a:ln w="12700" cap="flat">
            <a:noFill/>
            <a:miter lim="400000"/>
          </a:ln>
          <a:effectLst/>
        </p:spPr>
        <p:txBody>
          <a:bodyPr wrap="square" lIns="45719" tIns="45719" rIns="45719" bIns="45719" numCol="1" anchor="ctr">
            <a:noAutofit/>
          </a:bodyPr>
          <a:lstStyle/>
          <a:p>
            <a:endParaRPr sz="1800"/>
          </a:p>
        </p:txBody>
      </p:sp>
      <p:grpSp>
        <p:nvGrpSpPr>
          <p:cNvPr id="119" name="Group 118">
            <a:extLst>
              <a:ext uri="{FF2B5EF4-FFF2-40B4-BE49-F238E27FC236}">
                <a16:creationId xmlns:a16="http://schemas.microsoft.com/office/drawing/2014/main" id="{5259805B-D1C7-53E3-BAE3-9F1E1888CA3A}"/>
              </a:ext>
            </a:extLst>
          </p:cNvPr>
          <p:cNvGrpSpPr/>
          <p:nvPr userDrawn="1"/>
        </p:nvGrpSpPr>
        <p:grpSpPr>
          <a:xfrm>
            <a:off x="716763" y="2965437"/>
            <a:ext cx="10855883" cy="1310236"/>
            <a:chOff x="1676400" y="6137656"/>
            <a:chExt cx="21036796" cy="2539007"/>
          </a:xfrm>
        </p:grpSpPr>
        <p:sp>
          <p:nvSpPr>
            <p:cNvPr id="120" name="Rectangle 119">
              <a:extLst>
                <a:ext uri="{FF2B5EF4-FFF2-40B4-BE49-F238E27FC236}">
                  <a16:creationId xmlns:a16="http://schemas.microsoft.com/office/drawing/2014/main" id="{2B5C37E2-E81A-BB58-8089-ACCB786810C8}"/>
                </a:ext>
              </a:extLst>
            </p:cNvPr>
            <p:cNvSpPr/>
            <p:nvPr/>
          </p:nvSpPr>
          <p:spPr>
            <a:xfrm>
              <a:off x="1676400" y="6927279"/>
              <a:ext cx="3506133" cy="856231"/>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800"/>
            </a:p>
          </p:txBody>
        </p:sp>
        <p:sp>
          <p:nvSpPr>
            <p:cNvPr id="121" name="Rectangle 120">
              <a:extLst>
                <a:ext uri="{FF2B5EF4-FFF2-40B4-BE49-F238E27FC236}">
                  <a16:creationId xmlns:a16="http://schemas.microsoft.com/office/drawing/2014/main" id="{AEC2FBC0-4F6E-8550-5612-D0F79ECF67D5}"/>
                </a:ext>
              </a:extLst>
            </p:cNvPr>
            <p:cNvSpPr/>
            <p:nvPr/>
          </p:nvSpPr>
          <p:spPr>
            <a:xfrm>
              <a:off x="5182533" y="6927279"/>
              <a:ext cx="3506133" cy="856231"/>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800"/>
            </a:p>
          </p:txBody>
        </p:sp>
        <p:sp>
          <p:nvSpPr>
            <p:cNvPr id="122" name="Rectangle 121">
              <a:extLst>
                <a:ext uri="{FF2B5EF4-FFF2-40B4-BE49-F238E27FC236}">
                  <a16:creationId xmlns:a16="http://schemas.microsoft.com/office/drawing/2014/main" id="{E784F008-2133-5EFE-BD08-CBD745E2B4A6}"/>
                </a:ext>
              </a:extLst>
            </p:cNvPr>
            <p:cNvSpPr/>
            <p:nvPr/>
          </p:nvSpPr>
          <p:spPr>
            <a:xfrm>
              <a:off x="8688667" y="6927279"/>
              <a:ext cx="3506133" cy="856231"/>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800"/>
            </a:p>
          </p:txBody>
        </p:sp>
        <p:sp>
          <p:nvSpPr>
            <p:cNvPr id="123" name="Rectangle 122">
              <a:extLst>
                <a:ext uri="{FF2B5EF4-FFF2-40B4-BE49-F238E27FC236}">
                  <a16:creationId xmlns:a16="http://schemas.microsoft.com/office/drawing/2014/main" id="{88A925C6-7691-A27B-FEA4-292BC2AAF533}"/>
                </a:ext>
              </a:extLst>
            </p:cNvPr>
            <p:cNvSpPr/>
            <p:nvPr/>
          </p:nvSpPr>
          <p:spPr>
            <a:xfrm>
              <a:off x="12194800" y="6927279"/>
              <a:ext cx="3506133" cy="856231"/>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800"/>
            </a:p>
          </p:txBody>
        </p:sp>
        <p:sp>
          <p:nvSpPr>
            <p:cNvPr id="124" name="Rectangle 123">
              <a:extLst>
                <a:ext uri="{FF2B5EF4-FFF2-40B4-BE49-F238E27FC236}">
                  <a16:creationId xmlns:a16="http://schemas.microsoft.com/office/drawing/2014/main" id="{7125CC9A-927D-CA90-2C72-E6585BBC6770}"/>
                </a:ext>
              </a:extLst>
            </p:cNvPr>
            <p:cNvSpPr/>
            <p:nvPr/>
          </p:nvSpPr>
          <p:spPr>
            <a:xfrm>
              <a:off x="15700934" y="6927279"/>
              <a:ext cx="3506133" cy="856231"/>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800"/>
            </a:p>
          </p:txBody>
        </p:sp>
        <p:sp>
          <p:nvSpPr>
            <p:cNvPr id="125" name="Right Arrow 124">
              <a:extLst>
                <a:ext uri="{FF2B5EF4-FFF2-40B4-BE49-F238E27FC236}">
                  <a16:creationId xmlns:a16="http://schemas.microsoft.com/office/drawing/2014/main" id="{87EC9CA6-78E5-EE33-7491-5BF4BE06DC28}"/>
                </a:ext>
              </a:extLst>
            </p:cNvPr>
            <p:cNvSpPr/>
            <p:nvPr/>
          </p:nvSpPr>
          <p:spPr>
            <a:xfrm>
              <a:off x="19207066" y="6358419"/>
              <a:ext cx="3500534" cy="1993948"/>
            </a:xfrm>
            <a:prstGeom prst="rightArrow">
              <a:avLst>
                <a:gd name="adj1" fmla="val 42671"/>
                <a:gd name="adj2" fmla="val 50000"/>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800"/>
            </a:p>
          </p:txBody>
        </p:sp>
        <p:grpSp>
          <p:nvGrpSpPr>
            <p:cNvPr id="132" name="Group 131">
              <a:extLst>
                <a:ext uri="{FF2B5EF4-FFF2-40B4-BE49-F238E27FC236}">
                  <a16:creationId xmlns:a16="http://schemas.microsoft.com/office/drawing/2014/main" id="{2A8EE844-A8D9-08DD-2119-3AD5B363EECF}"/>
                </a:ext>
              </a:extLst>
            </p:cNvPr>
            <p:cNvGrpSpPr/>
            <p:nvPr/>
          </p:nvGrpSpPr>
          <p:grpSpPr>
            <a:xfrm>
              <a:off x="1676400" y="6137656"/>
              <a:ext cx="3503330" cy="266700"/>
              <a:chOff x="1676400" y="6532033"/>
              <a:chExt cx="3467100" cy="266700"/>
            </a:xfrm>
          </p:grpSpPr>
          <p:cxnSp>
            <p:nvCxnSpPr>
              <p:cNvPr id="165" name="Straight Connector 164">
                <a:extLst>
                  <a:ext uri="{FF2B5EF4-FFF2-40B4-BE49-F238E27FC236}">
                    <a16:creationId xmlns:a16="http://schemas.microsoft.com/office/drawing/2014/main" id="{E39FC7FE-2A42-2752-FD25-E951C65E6B5D}"/>
                  </a:ext>
                </a:extLst>
              </p:cNvPr>
              <p:cNvCxnSpPr/>
              <p:nvPr/>
            </p:nvCxnSpPr>
            <p:spPr>
              <a:xfrm>
                <a:off x="1676400" y="6665383"/>
                <a:ext cx="3467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FCD98CF-23E0-127B-C0A6-44A2F1D7BD3B}"/>
                  </a:ext>
                </a:extLst>
              </p:cNvPr>
              <p:cNvCxnSpPr/>
              <p:nvPr/>
            </p:nvCxnSpPr>
            <p:spPr>
              <a:xfrm>
                <a:off x="16764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CD1B79F-EC8B-0489-5E4E-8D7137F9AA55}"/>
                  </a:ext>
                </a:extLst>
              </p:cNvPr>
              <p:cNvCxnSpPr/>
              <p:nvPr/>
            </p:nvCxnSpPr>
            <p:spPr>
              <a:xfrm>
                <a:off x="51435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6D2D94D5-15CF-3A87-D56E-AE939D344D10}"/>
                </a:ext>
              </a:extLst>
            </p:cNvPr>
            <p:cNvGrpSpPr/>
            <p:nvPr/>
          </p:nvGrpSpPr>
          <p:grpSpPr>
            <a:xfrm>
              <a:off x="5179730" y="8409963"/>
              <a:ext cx="3508936" cy="266700"/>
              <a:chOff x="1676400" y="6532033"/>
              <a:chExt cx="3467100" cy="266700"/>
            </a:xfrm>
          </p:grpSpPr>
          <p:cxnSp>
            <p:nvCxnSpPr>
              <p:cNvPr id="162" name="Straight Connector 161">
                <a:extLst>
                  <a:ext uri="{FF2B5EF4-FFF2-40B4-BE49-F238E27FC236}">
                    <a16:creationId xmlns:a16="http://schemas.microsoft.com/office/drawing/2014/main" id="{5D509A21-2465-A374-6852-6CD56E3F8926}"/>
                  </a:ext>
                </a:extLst>
              </p:cNvPr>
              <p:cNvCxnSpPr/>
              <p:nvPr/>
            </p:nvCxnSpPr>
            <p:spPr>
              <a:xfrm>
                <a:off x="1676400" y="6665383"/>
                <a:ext cx="3467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CE386EF-DB2B-2778-84B2-DBFE6AF9BA64}"/>
                  </a:ext>
                </a:extLst>
              </p:cNvPr>
              <p:cNvCxnSpPr/>
              <p:nvPr/>
            </p:nvCxnSpPr>
            <p:spPr>
              <a:xfrm>
                <a:off x="16764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B1F3A0A-2BA4-5D8B-EB96-447CD133BFAF}"/>
                  </a:ext>
                </a:extLst>
              </p:cNvPr>
              <p:cNvCxnSpPr/>
              <p:nvPr/>
            </p:nvCxnSpPr>
            <p:spPr>
              <a:xfrm>
                <a:off x="51435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542CC7CC-B3A5-6F66-A311-B164A78D11F6}"/>
                </a:ext>
              </a:extLst>
            </p:cNvPr>
            <p:cNvGrpSpPr/>
            <p:nvPr/>
          </p:nvGrpSpPr>
          <p:grpSpPr>
            <a:xfrm>
              <a:off x="8685861" y="6137656"/>
              <a:ext cx="3503330" cy="266700"/>
              <a:chOff x="1676400" y="6532033"/>
              <a:chExt cx="3467100" cy="266700"/>
            </a:xfrm>
          </p:grpSpPr>
          <p:cxnSp>
            <p:nvCxnSpPr>
              <p:cNvPr id="159" name="Straight Connector 158">
                <a:extLst>
                  <a:ext uri="{FF2B5EF4-FFF2-40B4-BE49-F238E27FC236}">
                    <a16:creationId xmlns:a16="http://schemas.microsoft.com/office/drawing/2014/main" id="{A42E264E-5AB1-77F6-CC4E-C9E5AB2795CC}"/>
                  </a:ext>
                </a:extLst>
              </p:cNvPr>
              <p:cNvCxnSpPr/>
              <p:nvPr/>
            </p:nvCxnSpPr>
            <p:spPr>
              <a:xfrm>
                <a:off x="1676400" y="6665383"/>
                <a:ext cx="3467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21A072D0-E8D8-AA60-EB0C-30AEB4BCB2CC}"/>
                  </a:ext>
                </a:extLst>
              </p:cNvPr>
              <p:cNvCxnSpPr/>
              <p:nvPr/>
            </p:nvCxnSpPr>
            <p:spPr>
              <a:xfrm>
                <a:off x="16764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D489CD0-05C6-45A1-E138-BF93E914C2F9}"/>
                  </a:ext>
                </a:extLst>
              </p:cNvPr>
              <p:cNvCxnSpPr/>
              <p:nvPr/>
            </p:nvCxnSpPr>
            <p:spPr>
              <a:xfrm>
                <a:off x="51435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B3491344-1287-C27E-F024-7BB835481D0C}"/>
                </a:ext>
              </a:extLst>
            </p:cNvPr>
            <p:cNvGrpSpPr/>
            <p:nvPr/>
          </p:nvGrpSpPr>
          <p:grpSpPr>
            <a:xfrm>
              <a:off x="12191995" y="8409963"/>
              <a:ext cx="3508936" cy="266700"/>
              <a:chOff x="1676400" y="6532033"/>
              <a:chExt cx="3467100" cy="266700"/>
            </a:xfrm>
          </p:grpSpPr>
          <p:cxnSp>
            <p:nvCxnSpPr>
              <p:cNvPr id="156" name="Straight Connector 155">
                <a:extLst>
                  <a:ext uri="{FF2B5EF4-FFF2-40B4-BE49-F238E27FC236}">
                    <a16:creationId xmlns:a16="http://schemas.microsoft.com/office/drawing/2014/main" id="{4401F980-B6E4-B38E-5FE6-4813F6150958}"/>
                  </a:ext>
                </a:extLst>
              </p:cNvPr>
              <p:cNvCxnSpPr/>
              <p:nvPr/>
            </p:nvCxnSpPr>
            <p:spPr>
              <a:xfrm>
                <a:off x="1676400" y="6665383"/>
                <a:ext cx="3467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949EE97-A66F-BF55-28F2-BE350D52A47B}"/>
                  </a:ext>
                </a:extLst>
              </p:cNvPr>
              <p:cNvCxnSpPr/>
              <p:nvPr/>
            </p:nvCxnSpPr>
            <p:spPr>
              <a:xfrm>
                <a:off x="16764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9E6EE89-0E49-9053-F5E1-72BDC15F9683}"/>
                  </a:ext>
                </a:extLst>
              </p:cNvPr>
              <p:cNvCxnSpPr/>
              <p:nvPr/>
            </p:nvCxnSpPr>
            <p:spPr>
              <a:xfrm>
                <a:off x="51435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DDAB498D-62AA-B6D7-1DCB-60BA49189BF5}"/>
                </a:ext>
              </a:extLst>
            </p:cNvPr>
            <p:cNvGrpSpPr/>
            <p:nvPr/>
          </p:nvGrpSpPr>
          <p:grpSpPr>
            <a:xfrm>
              <a:off x="19204260" y="8409963"/>
              <a:ext cx="3508936" cy="266700"/>
              <a:chOff x="1676400" y="6532033"/>
              <a:chExt cx="3467100" cy="266700"/>
            </a:xfrm>
          </p:grpSpPr>
          <p:cxnSp>
            <p:nvCxnSpPr>
              <p:cNvPr id="153" name="Straight Connector 152">
                <a:extLst>
                  <a:ext uri="{FF2B5EF4-FFF2-40B4-BE49-F238E27FC236}">
                    <a16:creationId xmlns:a16="http://schemas.microsoft.com/office/drawing/2014/main" id="{73C93473-B117-7E73-4008-C0B12223036B}"/>
                  </a:ext>
                </a:extLst>
              </p:cNvPr>
              <p:cNvCxnSpPr/>
              <p:nvPr/>
            </p:nvCxnSpPr>
            <p:spPr>
              <a:xfrm>
                <a:off x="1676400" y="6665383"/>
                <a:ext cx="3467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381AE21-28CD-1F8D-EF85-986137032072}"/>
                  </a:ext>
                </a:extLst>
              </p:cNvPr>
              <p:cNvCxnSpPr/>
              <p:nvPr/>
            </p:nvCxnSpPr>
            <p:spPr>
              <a:xfrm>
                <a:off x="16764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5D59671-434C-FC53-E048-2AE113A046AF}"/>
                  </a:ext>
                </a:extLst>
              </p:cNvPr>
              <p:cNvCxnSpPr/>
              <p:nvPr/>
            </p:nvCxnSpPr>
            <p:spPr>
              <a:xfrm>
                <a:off x="51435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81B25503-F93D-5D1B-2D07-C7476AE7D00C}"/>
                </a:ext>
              </a:extLst>
            </p:cNvPr>
            <p:cNvGrpSpPr/>
            <p:nvPr/>
          </p:nvGrpSpPr>
          <p:grpSpPr>
            <a:xfrm>
              <a:off x="15702335" y="6137656"/>
              <a:ext cx="3503330" cy="266700"/>
              <a:chOff x="1676400" y="6532033"/>
              <a:chExt cx="3467100" cy="266700"/>
            </a:xfrm>
          </p:grpSpPr>
          <p:cxnSp>
            <p:nvCxnSpPr>
              <p:cNvPr id="150" name="Straight Connector 149">
                <a:extLst>
                  <a:ext uri="{FF2B5EF4-FFF2-40B4-BE49-F238E27FC236}">
                    <a16:creationId xmlns:a16="http://schemas.microsoft.com/office/drawing/2014/main" id="{2A163D07-956E-3A78-6EBE-B75C846B01F3}"/>
                  </a:ext>
                </a:extLst>
              </p:cNvPr>
              <p:cNvCxnSpPr/>
              <p:nvPr/>
            </p:nvCxnSpPr>
            <p:spPr>
              <a:xfrm>
                <a:off x="1676400" y="6665383"/>
                <a:ext cx="3467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7D89F17-2953-A568-C6E0-7290BE66FD2E}"/>
                  </a:ext>
                </a:extLst>
              </p:cNvPr>
              <p:cNvCxnSpPr/>
              <p:nvPr/>
            </p:nvCxnSpPr>
            <p:spPr>
              <a:xfrm>
                <a:off x="16764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FAC3653-D2F9-A45F-3434-2CEAC65B3B64}"/>
                  </a:ext>
                </a:extLst>
              </p:cNvPr>
              <p:cNvCxnSpPr/>
              <p:nvPr/>
            </p:nvCxnSpPr>
            <p:spPr>
              <a:xfrm>
                <a:off x="51435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173" name="Text Placeholder 38">
            <a:extLst>
              <a:ext uri="{FF2B5EF4-FFF2-40B4-BE49-F238E27FC236}">
                <a16:creationId xmlns:a16="http://schemas.microsoft.com/office/drawing/2014/main" id="{028E5A98-5582-3737-F2FB-D67C80003D0A}"/>
              </a:ext>
            </a:extLst>
          </p:cNvPr>
          <p:cNvSpPr>
            <a:spLocks noGrp="1"/>
          </p:cNvSpPr>
          <p:nvPr>
            <p:ph type="body" sz="quarter" idx="20"/>
          </p:nvPr>
        </p:nvSpPr>
        <p:spPr>
          <a:xfrm>
            <a:off x="711703" y="1798838"/>
            <a:ext cx="1809308" cy="1097783"/>
          </a:xfrm>
          <a:prstGeom prst="rect">
            <a:avLst/>
          </a:prstGeom>
        </p:spPr>
        <p:txBody>
          <a:bodyPr/>
          <a:lstStyle>
            <a:lvl1pPr algn="l">
              <a:defRPr sz="1400"/>
            </a:lvl1pPr>
          </a:lstStyle>
          <a:p>
            <a:pPr lvl="0"/>
            <a:r>
              <a:rPr lang="en-US"/>
              <a:t>Click to edit Master text styles</a:t>
            </a:r>
          </a:p>
        </p:txBody>
      </p:sp>
      <p:sp>
        <p:nvSpPr>
          <p:cNvPr id="174" name="Text Placeholder 38">
            <a:extLst>
              <a:ext uri="{FF2B5EF4-FFF2-40B4-BE49-F238E27FC236}">
                <a16:creationId xmlns:a16="http://schemas.microsoft.com/office/drawing/2014/main" id="{9F9B0792-9323-401D-9FC7-0F21C7F5A532}"/>
              </a:ext>
            </a:extLst>
          </p:cNvPr>
          <p:cNvSpPr>
            <a:spLocks noGrp="1"/>
          </p:cNvSpPr>
          <p:nvPr>
            <p:ph type="body" sz="quarter" idx="21"/>
          </p:nvPr>
        </p:nvSpPr>
        <p:spPr>
          <a:xfrm>
            <a:off x="4314659" y="1798838"/>
            <a:ext cx="1809308" cy="1097783"/>
          </a:xfrm>
          <a:prstGeom prst="rect">
            <a:avLst/>
          </a:prstGeom>
        </p:spPr>
        <p:txBody>
          <a:bodyPr/>
          <a:lstStyle>
            <a:lvl1pPr algn="l">
              <a:defRPr sz="1400"/>
            </a:lvl1pPr>
          </a:lstStyle>
          <a:p>
            <a:pPr lvl="0"/>
            <a:r>
              <a:rPr lang="en-US"/>
              <a:t>Click to edit Master text styles</a:t>
            </a:r>
          </a:p>
        </p:txBody>
      </p:sp>
      <p:sp>
        <p:nvSpPr>
          <p:cNvPr id="175" name="Text Placeholder 38">
            <a:extLst>
              <a:ext uri="{FF2B5EF4-FFF2-40B4-BE49-F238E27FC236}">
                <a16:creationId xmlns:a16="http://schemas.microsoft.com/office/drawing/2014/main" id="{3C502E54-8D4C-9CA1-6EB0-4B764353BDD5}"/>
              </a:ext>
            </a:extLst>
          </p:cNvPr>
          <p:cNvSpPr>
            <a:spLocks noGrp="1"/>
          </p:cNvSpPr>
          <p:nvPr>
            <p:ph type="body" sz="quarter" idx="22"/>
          </p:nvPr>
        </p:nvSpPr>
        <p:spPr>
          <a:xfrm>
            <a:off x="7933281" y="1798838"/>
            <a:ext cx="1809308" cy="1097783"/>
          </a:xfrm>
          <a:prstGeom prst="rect">
            <a:avLst/>
          </a:prstGeom>
        </p:spPr>
        <p:txBody>
          <a:bodyPr/>
          <a:lstStyle>
            <a:lvl1pPr algn="l">
              <a:defRPr sz="1400"/>
            </a:lvl1pPr>
          </a:lstStyle>
          <a:p>
            <a:pPr lvl="0"/>
            <a:r>
              <a:rPr lang="en-US"/>
              <a:t>Click to edit Master text styles</a:t>
            </a:r>
          </a:p>
        </p:txBody>
      </p:sp>
      <p:sp>
        <p:nvSpPr>
          <p:cNvPr id="176" name="Text Placeholder 38">
            <a:extLst>
              <a:ext uri="{FF2B5EF4-FFF2-40B4-BE49-F238E27FC236}">
                <a16:creationId xmlns:a16="http://schemas.microsoft.com/office/drawing/2014/main" id="{37C07679-EDC2-C01F-6E7A-626B8A8D2F20}"/>
              </a:ext>
            </a:extLst>
          </p:cNvPr>
          <p:cNvSpPr>
            <a:spLocks noGrp="1"/>
          </p:cNvSpPr>
          <p:nvPr>
            <p:ph type="body" sz="quarter" idx="23"/>
          </p:nvPr>
        </p:nvSpPr>
        <p:spPr>
          <a:xfrm>
            <a:off x="2524637" y="4815389"/>
            <a:ext cx="1809308" cy="1097783"/>
          </a:xfrm>
          <a:prstGeom prst="rect">
            <a:avLst/>
          </a:prstGeom>
        </p:spPr>
        <p:txBody>
          <a:bodyPr/>
          <a:lstStyle>
            <a:lvl1pPr algn="l">
              <a:defRPr sz="1400"/>
            </a:lvl1pPr>
          </a:lstStyle>
          <a:p>
            <a:pPr lvl="0"/>
            <a:r>
              <a:rPr lang="en-US"/>
              <a:t>Click to edit Master text styles</a:t>
            </a:r>
          </a:p>
        </p:txBody>
      </p:sp>
      <p:sp>
        <p:nvSpPr>
          <p:cNvPr id="177" name="Text Placeholder 38">
            <a:extLst>
              <a:ext uri="{FF2B5EF4-FFF2-40B4-BE49-F238E27FC236}">
                <a16:creationId xmlns:a16="http://schemas.microsoft.com/office/drawing/2014/main" id="{CA95DDD0-1B02-DEB6-2F3D-D00D740FB8C5}"/>
              </a:ext>
            </a:extLst>
          </p:cNvPr>
          <p:cNvSpPr>
            <a:spLocks noGrp="1"/>
          </p:cNvSpPr>
          <p:nvPr>
            <p:ph type="body" sz="quarter" idx="24"/>
          </p:nvPr>
        </p:nvSpPr>
        <p:spPr>
          <a:xfrm>
            <a:off x="6157435" y="4815389"/>
            <a:ext cx="1809308" cy="1097783"/>
          </a:xfrm>
          <a:prstGeom prst="rect">
            <a:avLst/>
          </a:prstGeom>
        </p:spPr>
        <p:txBody>
          <a:bodyPr/>
          <a:lstStyle>
            <a:lvl1pPr algn="l">
              <a:defRPr sz="1400"/>
            </a:lvl1pPr>
          </a:lstStyle>
          <a:p>
            <a:pPr lvl="0"/>
            <a:r>
              <a:rPr lang="en-US"/>
              <a:t>Click to edit Master text styles</a:t>
            </a:r>
          </a:p>
        </p:txBody>
      </p:sp>
      <p:sp>
        <p:nvSpPr>
          <p:cNvPr id="178" name="Text Placeholder 38">
            <a:extLst>
              <a:ext uri="{FF2B5EF4-FFF2-40B4-BE49-F238E27FC236}">
                <a16:creationId xmlns:a16="http://schemas.microsoft.com/office/drawing/2014/main" id="{F415BB7D-618F-C74F-E080-B51C46516755}"/>
              </a:ext>
            </a:extLst>
          </p:cNvPr>
          <p:cNvSpPr>
            <a:spLocks noGrp="1"/>
          </p:cNvSpPr>
          <p:nvPr>
            <p:ph type="body" sz="quarter" idx="25"/>
          </p:nvPr>
        </p:nvSpPr>
        <p:spPr>
          <a:xfrm>
            <a:off x="9763735" y="4792915"/>
            <a:ext cx="1809308" cy="1097783"/>
          </a:xfrm>
          <a:prstGeom prst="rect">
            <a:avLst/>
          </a:prstGeom>
        </p:spPr>
        <p:txBody>
          <a:bodyPr/>
          <a:lstStyle>
            <a:lvl1pPr algn="l">
              <a:defRPr sz="1400"/>
            </a:lvl1pPr>
          </a:lstStyle>
          <a:p>
            <a:pPr lvl="0"/>
            <a:r>
              <a:rPr lang="en-US"/>
              <a:t>Click to edit Master text styles</a:t>
            </a:r>
          </a:p>
        </p:txBody>
      </p:sp>
      <p:sp>
        <p:nvSpPr>
          <p:cNvPr id="181" name="Text Placeholder 180">
            <a:extLst>
              <a:ext uri="{FF2B5EF4-FFF2-40B4-BE49-F238E27FC236}">
                <a16:creationId xmlns:a16="http://schemas.microsoft.com/office/drawing/2014/main" id="{5E5357CE-A621-BFDA-3F3D-07C401CE01B0}"/>
              </a:ext>
            </a:extLst>
          </p:cNvPr>
          <p:cNvSpPr>
            <a:spLocks noGrp="1"/>
          </p:cNvSpPr>
          <p:nvPr>
            <p:ph type="body" sz="quarter" idx="26" hasCustomPrompt="1"/>
          </p:nvPr>
        </p:nvSpPr>
        <p:spPr>
          <a:xfrm>
            <a:off x="688464" y="1385520"/>
            <a:ext cx="1855787" cy="327389"/>
          </a:xfrm>
          <a:prstGeom prst="rect">
            <a:avLst/>
          </a:prstGeom>
        </p:spPr>
        <p:txBody>
          <a:bodyPr/>
          <a:lstStyle>
            <a:lvl1pPr>
              <a:defRPr sz="2000">
                <a:solidFill>
                  <a:schemeClr val="tx2"/>
                </a:solidFill>
              </a:defRPr>
            </a:lvl1pPr>
          </a:lstStyle>
          <a:p>
            <a:pPr lvl="0"/>
            <a:r>
              <a:rPr lang="en-US"/>
              <a:t>Title</a:t>
            </a:r>
          </a:p>
        </p:txBody>
      </p:sp>
      <p:sp>
        <p:nvSpPr>
          <p:cNvPr id="182" name="Text Placeholder 180">
            <a:extLst>
              <a:ext uri="{FF2B5EF4-FFF2-40B4-BE49-F238E27FC236}">
                <a16:creationId xmlns:a16="http://schemas.microsoft.com/office/drawing/2014/main" id="{8B778E37-40EB-64FC-6D5E-1CAB02CF780C}"/>
              </a:ext>
            </a:extLst>
          </p:cNvPr>
          <p:cNvSpPr>
            <a:spLocks noGrp="1"/>
          </p:cNvSpPr>
          <p:nvPr>
            <p:ph type="body" sz="quarter" idx="27" hasCustomPrompt="1"/>
          </p:nvPr>
        </p:nvSpPr>
        <p:spPr>
          <a:xfrm>
            <a:off x="4309985" y="1373575"/>
            <a:ext cx="1855787" cy="327389"/>
          </a:xfrm>
          <a:prstGeom prst="rect">
            <a:avLst/>
          </a:prstGeom>
        </p:spPr>
        <p:txBody>
          <a:bodyPr/>
          <a:lstStyle>
            <a:lvl1pPr>
              <a:defRPr sz="2000">
                <a:solidFill>
                  <a:schemeClr val="tx2"/>
                </a:solidFill>
              </a:defRPr>
            </a:lvl1pPr>
          </a:lstStyle>
          <a:p>
            <a:pPr lvl="0"/>
            <a:r>
              <a:rPr lang="en-US"/>
              <a:t>Title</a:t>
            </a:r>
          </a:p>
        </p:txBody>
      </p:sp>
      <p:sp>
        <p:nvSpPr>
          <p:cNvPr id="183" name="Text Placeholder 180">
            <a:extLst>
              <a:ext uri="{FF2B5EF4-FFF2-40B4-BE49-F238E27FC236}">
                <a16:creationId xmlns:a16="http://schemas.microsoft.com/office/drawing/2014/main" id="{0FE0E687-54D5-A963-3A22-D9DCE58DE49E}"/>
              </a:ext>
            </a:extLst>
          </p:cNvPr>
          <p:cNvSpPr>
            <a:spLocks noGrp="1"/>
          </p:cNvSpPr>
          <p:nvPr>
            <p:ph type="body" sz="quarter" idx="28" hasCustomPrompt="1"/>
          </p:nvPr>
        </p:nvSpPr>
        <p:spPr>
          <a:xfrm>
            <a:off x="7931505" y="1361824"/>
            <a:ext cx="1855787" cy="327389"/>
          </a:xfrm>
          <a:prstGeom prst="rect">
            <a:avLst/>
          </a:prstGeom>
        </p:spPr>
        <p:txBody>
          <a:bodyPr/>
          <a:lstStyle>
            <a:lvl1pPr>
              <a:defRPr sz="2000">
                <a:solidFill>
                  <a:schemeClr val="tx2"/>
                </a:solidFill>
              </a:defRPr>
            </a:lvl1pPr>
          </a:lstStyle>
          <a:p>
            <a:pPr lvl="0"/>
            <a:r>
              <a:rPr lang="en-US"/>
              <a:t>Title</a:t>
            </a:r>
          </a:p>
        </p:txBody>
      </p:sp>
      <p:sp>
        <p:nvSpPr>
          <p:cNvPr id="184" name="Text Placeholder 180">
            <a:extLst>
              <a:ext uri="{FF2B5EF4-FFF2-40B4-BE49-F238E27FC236}">
                <a16:creationId xmlns:a16="http://schemas.microsoft.com/office/drawing/2014/main" id="{8DF22715-F8F3-BDE1-506E-CF1EF40010DF}"/>
              </a:ext>
            </a:extLst>
          </p:cNvPr>
          <p:cNvSpPr>
            <a:spLocks noGrp="1"/>
          </p:cNvSpPr>
          <p:nvPr>
            <p:ph type="body" sz="quarter" idx="29" hasCustomPrompt="1"/>
          </p:nvPr>
        </p:nvSpPr>
        <p:spPr>
          <a:xfrm>
            <a:off x="2521012" y="4404878"/>
            <a:ext cx="1855787" cy="327389"/>
          </a:xfrm>
          <a:prstGeom prst="rect">
            <a:avLst/>
          </a:prstGeom>
        </p:spPr>
        <p:txBody>
          <a:bodyPr/>
          <a:lstStyle>
            <a:lvl1pPr>
              <a:defRPr sz="2000">
                <a:solidFill>
                  <a:schemeClr val="tx2"/>
                </a:solidFill>
              </a:defRPr>
            </a:lvl1pPr>
          </a:lstStyle>
          <a:p>
            <a:pPr lvl="0"/>
            <a:r>
              <a:rPr lang="en-US"/>
              <a:t>Title</a:t>
            </a:r>
          </a:p>
        </p:txBody>
      </p:sp>
      <p:sp>
        <p:nvSpPr>
          <p:cNvPr id="185" name="Text Placeholder 180">
            <a:extLst>
              <a:ext uri="{FF2B5EF4-FFF2-40B4-BE49-F238E27FC236}">
                <a16:creationId xmlns:a16="http://schemas.microsoft.com/office/drawing/2014/main" id="{6B597EF5-593D-D22D-1470-720E2CAD71A6}"/>
              </a:ext>
            </a:extLst>
          </p:cNvPr>
          <p:cNvSpPr>
            <a:spLocks noGrp="1"/>
          </p:cNvSpPr>
          <p:nvPr>
            <p:ph type="body" sz="quarter" idx="30" hasCustomPrompt="1"/>
          </p:nvPr>
        </p:nvSpPr>
        <p:spPr>
          <a:xfrm>
            <a:off x="6157435" y="4392540"/>
            <a:ext cx="1855787" cy="327389"/>
          </a:xfrm>
          <a:prstGeom prst="rect">
            <a:avLst/>
          </a:prstGeom>
        </p:spPr>
        <p:txBody>
          <a:bodyPr/>
          <a:lstStyle>
            <a:lvl1pPr>
              <a:defRPr sz="2000">
                <a:solidFill>
                  <a:schemeClr val="tx2"/>
                </a:solidFill>
              </a:defRPr>
            </a:lvl1pPr>
          </a:lstStyle>
          <a:p>
            <a:pPr lvl="0"/>
            <a:r>
              <a:rPr lang="en-US"/>
              <a:t>Title</a:t>
            </a:r>
          </a:p>
        </p:txBody>
      </p:sp>
      <p:sp>
        <p:nvSpPr>
          <p:cNvPr id="186" name="Text Placeholder 180">
            <a:extLst>
              <a:ext uri="{FF2B5EF4-FFF2-40B4-BE49-F238E27FC236}">
                <a16:creationId xmlns:a16="http://schemas.microsoft.com/office/drawing/2014/main" id="{01129668-23C6-60E7-3A36-744C1717754D}"/>
              </a:ext>
            </a:extLst>
          </p:cNvPr>
          <p:cNvSpPr>
            <a:spLocks noGrp="1"/>
          </p:cNvSpPr>
          <p:nvPr>
            <p:ph type="body" sz="quarter" idx="31" hasCustomPrompt="1"/>
          </p:nvPr>
        </p:nvSpPr>
        <p:spPr>
          <a:xfrm>
            <a:off x="9758831" y="4406395"/>
            <a:ext cx="1855787" cy="327389"/>
          </a:xfrm>
          <a:prstGeom prst="rect">
            <a:avLst/>
          </a:prstGeom>
        </p:spPr>
        <p:txBody>
          <a:bodyPr/>
          <a:lstStyle>
            <a:lvl1pPr>
              <a:defRPr sz="2000">
                <a:solidFill>
                  <a:schemeClr val="tx2"/>
                </a:solidFill>
              </a:defRPr>
            </a:lvl1pPr>
          </a:lstStyle>
          <a:p>
            <a:pPr lvl="0"/>
            <a:r>
              <a:rPr lang="en-US"/>
              <a:t>Title</a:t>
            </a:r>
          </a:p>
        </p:txBody>
      </p:sp>
      <p:sp>
        <p:nvSpPr>
          <p:cNvPr id="187" name="Text Placeholder 180">
            <a:extLst>
              <a:ext uri="{FF2B5EF4-FFF2-40B4-BE49-F238E27FC236}">
                <a16:creationId xmlns:a16="http://schemas.microsoft.com/office/drawing/2014/main" id="{85F2613A-30FF-58C6-E1AF-856CCE0BA7C0}"/>
              </a:ext>
            </a:extLst>
          </p:cNvPr>
          <p:cNvSpPr>
            <a:spLocks noGrp="1"/>
          </p:cNvSpPr>
          <p:nvPr>
            <p:ph type="body" sz="quarter" idx="32" hasCustomPrompt="1"/>
          </p:nvPr>
        </p:nvSpPr>
        <p:spPr>
          <a:xfrm>
            <a:off x="924535" y="3430146"/>
            <a:ext cx="1392324" cy="327389"/>
          </a:xfrm>
          <a:prstGeom prst="rect">
            <a:avLst/>
          </a:prstGeom>
        </p:spPr>
        <p:txBody>
          <a:bodyPr/>
          <a:lstStyle>
            <a:lvl1pPr algn="ctr">
              <a:defRPr sz="2000">
                <a:solidFill>
                  <a:schemeClr val="bg1"/>
                </a:solidFill>
              </a:defRPr>
            </a:lvl1pPr>
          </a:lstStyle>
          <a:p>
            <a:pPr lvl="0"/>
            <a:r>
              <a:rPr lang="en-US"/>
              <a:t>Title</a:t>
            </a:r>
          </a:p>
        </p:txBody>
      </p:sp>
      <p:sp>
        <p:nvSpPr>
          <p:cNvPr id="188" name="Text Placeholder 180">
            <a:extLst>
              <a:ext uri="{FF2B5EF4-FFF2-40B4-BE49-F238E27FC236}">
                <a16:creationId xmlns:a16="http://schemas.microsoft.com/office/drawing/2014/main" id="{B97D743E-F411-544D-DD85-1048AE9979E5}"/>
              </a:ext>
            </a:extLst>
          </p:cNvPr>
          <p:cNvSpPr>
            <a:spLocks noGrp="1"/>
          </p:cNvSpPr>
          <p:nvPr>
            <p:ph type="body" sz="quarter" idx="33" hasCustomPrompt="1"/>
          </p:nvPr>
        </p:nvSpPr>
        <p:spPr>
          <a:xfrm>
            <a:off x="2730414" y="3430146"/>
            <a:ext cx="1392324" cy="327389"/>
          </a:xfrm>
          <a:prstGeom prst="rect">
            <a:avLst/>
          </a:prstGeom>
        </p:spPr>
        <p:txBody>
          <a:bodyPr/>
          <a:lstStyle>
            <a:lvl1pPr algn="ctr">
              <a:defRPr sz="2000">
                <a:solidFill>
                  <a:schemeClr val="bg1"/>
                </a:solidFill>
              </a:defRPr>
            </a:lvl1pPr>
          </a:lstStyle>
          <a:p>
            <a:pPr lvl="0"/>
            <a:r>
              <a:rPr lang="en-US"/>
              <a:t>Title</a:t>
            </a:r>
          </a:p>
        </p:txBody>
      </p:sp>
      <p:sp>
        <p:nvSpPr>
          <p:cNvPr id="189" name="Text Placeholder 180">
            <a:extLst>
              <a:ext uri="{FF2B5EF4-FFF2-40B4-BE49-F238E27FC236}">
                <a16:creationId xmlns:a16="http://schemas.microsoft.com/office/drawing/2014/main" id="{AFB438AE-A61C-AF74-B975-39D5E3512A3F}"/>
              </a:ext>
            </a:extLst>
          </p:cNvPr>
          <p:cNvSpPr>
            <a:spLocks noGrp="1"/>
          </p:cNvSpPr>
          <p:nvPr>
            <p:ph type="body" sz="quarter" idx="34" hasCustomPrompt="1"/>
          </p:nvPr>
        </p:nvSpPr>
        <p:spPr>
          <a:xfrm>
            <a:off x="4523151" y="3430146"/>
            <a:ext cx="1392324" cy="327389"/>
          </a:xfrm>
          <a:prstGeom prst="rect">
            <a:avLst/>
          </a:prstGeom>
        </p:spPr>
        <p:txBody>
          <a:bodyPr/>
          <a:lstStyle>
            <a:lvl1pPr algn="ctr">
              <a:defRPr sz="2000">
                <a:solidFill>
                  <a:schemeClr val="bg1"/>
                </a:solidFill>
              </a:defRPr>
            </a:lvl1pPr>
          </a:lstStyle>
          <a:p>
            <a:pPr lvl="0"/>
            <a:r>
              <a:rPr lang="en-US"/>
              <a:t>Title</a:t>
            </a:r>
          </a:p>
        </p:txBody>
      </p:sp>
      <p:sp>
        <p:nvSpPr>
          <p:cNvPr id="190" name="Text Placeholder 180">
            <a:extLst>
              <a:ext uri="{FF2B5EF4-FFF2-40B4-BE49-F238E27FC236}">
                <a16:creationId xmlns:a16="http://schemas.microsoft.com/office/drawing/2014/main" id="{AFDAE827-542F-0380-E147-CA350858EBFB}"/>
              </a:ext>
            </a:extLst>
          </p:cNvPr>
          <p:cNvSpPr>
            <a:spLocks noGrp="1"/>
          </p:cNvSpPr>
          <p:nvPr>
            <p:ph type="body" sz="quarter" idx="35" hasCustomPrompt="1"/>
          </p:nvPr>
        </p:nvSpPr>
        <p:spPr>
          <a:xfrm>
            <a:off x="6389166" y="3430144"/>
            <a:ext cx="1392324" cy="327389"/>
          </a:xfrm>
          <a:prstGeom prst="rect">
            <a:avLst/>
          </a:prstGeom>
        </p:spPr>
        <p:txBody>
          <a:bodyPr/>
          <a:lstStyle>
            <a:lvl1pPr algn="ctr">
              <a:defRPr sz="2000">
                <a:solidFill>
                  <a:schemeClr val="bg1"/>
                </a:solidFill>
              </a:defRPr>
            </a:lvl1pPr>
          </a:lstStyle>
          <a:p>
            <a:pPr lvl="0"/>
            <a:r>
              <a:rPr lang="en-US"/>
              <a:t>Title</a:t>
            </a:r>
          </a:p>
        </p:txBody>
      </p:sp>
      <p:sp>
        <p:nvSpPr>
          <p:cNvPr id="191" name="Text Placeholder 180">
            <a:extLst>
              <a:ext uri="{FF2B5EF4-FFF2-40B4-BE49-F238E27FC236}">
                <a16:creationId xmlns:a16="http://schemas.microsoft.com/office/drawing/2014/main" id="{4DC86156-A26C-B5B0-5B6D-4BA62DC78364}"/>
              </a:ext>
            </a:extLst>
          </p:cNvPr>
          <p:cNvSpPr>
            <a:spLocks noGrp="1"/>
          </p:cNvSpPr>
          <p:nvPr>
            <p:ph type="body" sz="quarter" idx="36" hasCustomPrompt="1"/>
          </p:nvPr>
        </p:nvSpPr>
        <p:spPr>
          <a:xfrm>
            <a:off x="8158355" y="3437503"/>
            <a:ext cx="1392324" cy="327389"/>
          </a:xfrm>
          <a:prstGeom prst="rect">
            <a:avLst/>
          </a:prstGeom>
        </p:spPr>
        <p:txBody>
          <a:bodyPr/>
          <a:lstStyle>
            <a:lvl1pPr algn="ctr">
              <a:defRPr sz="2000">
                <a:solidFill>
                  <a:schemeClr val="bg1"/>
                </a:solidFill>
              </a:defRPr>
            </a:lvl1pPr>
          </a:lstStyle>
          <a:p>
            <a:pPr lvl="0"/>
            <a:r>
              <a:rPr lang="en-US"/>
              <a:t>Title</a:t>
            </a:r>
          </a:p>
        </p:txBody>
      </p:sp>
      <p:sp>
        <p:nvSpPr>
          <p:cNvPr id="192" name="Text Placeholder 180">
            <a:extLst>
              <a:ext uri="{FF2B5EF4-FFF2-40B4-BE49-F238E27FC236}">
                <a16:creationId xmlns:a16="http://schemas.microsoft.com/office/drawing/2014/main" id="{11DE518B-A599-4EEE-C8BE-0C49306DD39E}"/>
              </a:ext>
            </a:extLst>
          </p:cNvPr>
          <p:cNvSpPr>
            <a:spLocks noGrp="1"/>
          </p:cNvSpPr>
          <p:nvPr>
            <p:ph type="body" sz="quarter" idx="37" hasCustomPrompt="1"/>
          </p:nvPr>
        </p:nvSpPr>
        <p:spPr>
          <a:xfrm>
            <a:off x="9841950" y="3441985"/>
            <a:ext cx="1392324" cy="327389"/>
          </a:xfrm>
          <a:prstGeom prst="rect">
            <a:avLst/>
          </a:prstGeom>
        </p:spPr>
        <p:txBody>
          <a:bodyPr/>
          <a:lstStyle>
            <a:lvl1pPr algn="ctr">
              <a:defRPr sz="2000">
                <a:solidFill>
                  <a:schemeClr val="bg1"/>
                </a:solidFill>
              </a:defRPr>
            </a:lvl1pPr>
          </a:lstStyle>
          <a:p>
            <a:pPr lvl="0"/>
            <a:r>
              <a:rPr lang="en-US"/>
              <a:t>Title</a:t>
            </a:r>
          </a:p>
        </p:txBody>
      </p:sp>
      <p:sp>
        <p:nvSpPr>
          <p:cNvPr id="193" name="Slide Number Placeholder 192">
            <a:extLst>
              <a:ext uri="{FF2B5EF4-FFF2-40B4-BE49-F238E27FC236}">
                <a16:creationId xmlns:a16="http://schemas.microsoft.com/office/drawing/2014/main" id="{58E66452-445C-D085-8D78-9B57105AB613}"/>
              </a:ext>
            </a:extLst>
          </p:cNvPr>
          <p:cNvSpPr>
            <a:spLocks noGrp="1"/>
          </p:cNvSpPr>
          <p:nvPr>
            <p:ph type="sldNum" sz="quarter" idx="38"/>
          </p:nvPr>
        </p:nvSpPr>
        <p:spPr/>
        <p:txBody>
          <a:bodyPr/>
          <a:lstStyle/>
          <a:p>
            <a:fld id="{D581A734-D8E7-A947-8B2B-F0EFE9963A13}" type="slidenum">
              <a:rPr lang="en-US" smtClean="0"/>
              <a:pPr/>
              <a:t>‹#›</a:t>
            </a:fld>
            <a:endParaRPr lang="en-US"/>
          </a:p>
        </p:txBody>
      </p:sp>
      <p:sp>
        <p:nvSpPr>
          <p:cNvPr id="5" name="Title 4">
            <a:extLst>
              <a:ext uri="{FF2B5EF4-FFF2-40B4-BE49-F238E27FC236}">
                <a16:creationId xmlns:a16="http://schemas.microsoft.com/office/drawing/2014/main" id="{A76D29B4-FB99-F9EC-F150-7F2DAAAC4B33}"/>
              </a:ext>
            </a:extLst>
          </p:cNvPr>
          <p:cNvSpPr>
            <a:spLocks noGrp="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37547047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6991558-0F42-D16E-58E1-9B3CA166DCBE}"/>
              </a:ext>
            </a:extLst>
          </p:cNvPr>
          <p:cNvGrpSpPr/>
          <p:nvPr userDrawn="1"/>
        </p:nvGrpSpPr>
        <p:grpSpPr>
          <a:xfrm>
            <a:off x="3417371" y="1385415"/>
            <a:ext cx="5787123" cy="4408027"/>
            <a:chOff x="6782638" y="3182852"/>
            <a:chExt cx="10731640" cy="8174244"/>
          </a:xfrm>
        </p:grpSpPr>
        <p:grpSp>
          <p:nvGrpSpPr>
            <p:cNvPr id="33" name="Group 32">
              <a:extLst>
                <a:ext uri="{FF2B5EF4-FFF2-40B4-BE49-F238E27FC236}">
                  <a16:creationId xmlns:a16="http://schemas.microsoft.com/office/drawing/2014/main" id="{693C5BD5-2A4E-3B7A-7632-3BC5C0932ECF}"/>
                </a:ext>
              </a:extLst>
            </p:cNvPr>
            <p:cNvGrpSpPr/>
            <p:nvPr/>
          </p:nvGrpSpPr>
          <p:grpSpPr>
            <a:xfrm>
              <a:off x="8104084" y="3182852"/>
              <a:ext cx="8174246" cy="8174244"/>
              <a:chOff x="8537575" y="3646487"/>
              <a:chExt cx="7307263" cy="7307263"/>
            </a:xfrm>
          </p:grpSpPr>
          <p:sp>
            <p:nvSpPr>
              <p:cNvPr id="54" name="Freeform 5">
                <a:extLst>
                  <a:ext uri="{FF2B5EF4-FFF2-40B4-BE49-F238E27FC236}">
                    <a16:creationId xmlns:a16="http://schemas.microsoft.com/office/drawing/2014/main" id="{01199E94-B4D4-4D74-0FEC-D24F8AAE10BB}"/>
                  </a:ext>
                </a:extLst>
              </p:cNvPr>
              <p:cNvSpPr>
                <a:spLocks/>
              </p:cNvSpPr>
              <p:nvPr/>
            </p:nvSpPr>
            <p:spPr bwMode="auto">
              <a:xfrm>
                <a:off x="8537575" y="5473700"/>
                <a:ext cx="3654425" cy="3652838"/>
              </a:xfrm>
              <a:custGeom>
                <a:avLst/>
                <a:gdLst>
                  <a:gd name="T0" fmla="*/ 2237 w 2940"/>
                  <a:gd name="T1" fmla="*/ 375 h 2939"/>
                  <a:gd name="T2" fmla="*/ 2219 w 2940"/>
                  <a:gd name="T3" fmla="*/ 529 h 2939"/>
                  <a:gd name="T4" fmla="*/ 2199 w 2940"/>
                  <a:gd name="T5" fmla="*/ 621 h 2939"/>
                  <a:gd name="T6" fmla="*/ 2198 w 2940"/>
                  <a:gd name="T7" fmla="*/ 622 h 2939"/>
                  <a:gd name="T8" fmla="*/ 2123 w 2940"/>
                  <a:gd name="T9" fmla="*/ 652 h 2939"/>
                  <a:gd name="T10" fmla="*/ 1470 w 2940"/>
                  <a:gd name="T11" fmla="*/ 0 h 2939"/>
                  <a:gd name="T12" fmla="*/ 817 w 2940"/>
                  <a:gd name="T13" fmla="*/ 652 h 2939"/>
                  <a:gd name="T14" fmla="*/ 848 w 2940"/>
                  <a:gd name="T15" fmla="*/ 728 h 2939"/>
                  <a:gd name="T16" fmla="*/ 848 w 2940"/>
                  <a:gd name="T17" fmla="*/ 728 h 2939"/>
                  <a:gd name="T18" fmla="*/ 940 w 2940"/>
                  <a:gd name="T19" fmla="*/ 749 h 2939"/>
                  <a:gd name="T20" fmla="*/ 1095 w 2940"/>
                  <a:gd name="T21" fmla="*/ 767 h 2939"/>
                  <a:gd name="T22" fmla="*/ 1037 w 2940"/>
                  <a:gd name="T23" fmla="*/ 1037 h 2939"/>
                  <a:gd name="T24" fmla="*/ 768 w 2940"/>
                  <a:gd name="T25" fmla="*/ 1094 h 2939"/>
                  <a:gd name="T26" fmla="*/ 749 w 2940"/>
                  <a:gd name="T27" fmla="*/ 940 h 2939"/>
                  <a:gd name="T28" fmla="*/ 729 w 2940"/>
                  <a:gd name="T29" fmla="*/ 848 h 2939"/>
                  <a:gd name="T30" fmla="*/ 728 w 2940"/>
                  <a:gd name="T31" fmla="*/ 847 h 2939"/>
                  <a:gd name="T32" fmla="*/ 653 w 2940"/>
                  <a:gd name="T33" fmla="*/ 817 h 2939"/>
                  <a:gd name="T34" fmla="*/ 0 w 2940"/>
                  <a:gd name="T35" fmla="*/ 1469 h 2939"/>
                  <a:gd name="T36" fmla="*/ 653 w 2940"/>
                  <a:gd name="T37" fmla="*/ 2122 h 2939"/>
                  <a:gd name="T38" fmla="*/ 623 w 2940"/>
                  <a:gd name="T39" fmla="*/ 2197 h 2939"/>
                  <a:gd name="T40" fmla="*/ 622 w 2940"/>
                  <a:gd name="T41" fmla="*/ 2198 h 2939"/>
                  <a:gd name="T42" fmla="*/ 530 w 2940"/>
                  <a:gd name="T43" fmla="*/ 2218 h 2939"/>
                  <a:gd name="T44" fmla="*/ 376 w 2940"/>
                  <a:gd name="T45" fmla="*/ 2237 h 2939"/>
                  <a:gd name="T46" fmla="*/ 433 w 2940"/>
                  <a:gd name="T47" fmla="*/ 2507 h 2939"/>
                  <a:gd name="T48" fmla="*/ 703 w 2940"/>
                  <a:gd name="T49" fmla="*/ 2564 h 2939"/>
                  <a:gd name="T50" fmla="*/ 721 w 2940"/>
                  <a:gd name="T51" fmla="*/ 2410 h 2939"/>
                  <a:gd name="T52" fmla="*/ 741 w 2940"/>
                  <a:gd name="T53" fmla="*/ 2317 h 2939"/>
                  <a:gd name="T54" fmla="*/ 742 w 2940"/>
                  <a:gd name="T55" fmla="*/ 2317 h 2939"/>
                  <a:gd name="T56" fmla="*/ 817 w 2940"/>
                  <a:gd name="T57" fmla="*/ 2287 h 2939"/>
                  <a:gd name="T58" fmla="*/ 1470 w 2940"/>
                  <a:gd name="T59" fmla="*/ 2939 h 2939"/>
                  <a:gd name="T60" fmla="*/ 2123 w 2940"/>
                  <a:gd name="T61" fmla="*/ 2287 h 2939"/>
                  <a:gd name="T62" fmla="*/ 2092 w 2940"/>
                  <a:gd name="T63" fmla="*/ 2211 h 2939"/>
                  <a:gd name="T64" fmla="*/ 2092 w 2940"/>
                  <a:gd name="T65" fmla="*/ 2211 h 2939"/>
                  <a:gd name="T66" fmla="*/ 2000 w 2940"/>
                  <a:gd name="T67" fmla="*/ 2190 h 2939"/>
                  <a:gd name="T68" fmla="*/ 1845 w 2940"/>
                  <a:gd name="T69" fmla="*/ 2172 h 2939"/>
                  <a:gd name="T70" fmla="*/ 1903 w 2940"/>
                  <a:gd name="T71" fmla="*/ 1902 h 2939"/>
                  <a:gd name="T72" fmla="*/ 2172 w 2940"/>
                  <a:gd name="T73" fmla="*/ 1845 h 2939"/>
                  <a:gd name="T74" fmla="*/ 2191 w 2940"/>
                  <a:gd name="T75" fmla="*/ 1999 h 2939"/>
                  <a:gd name="T76" fmla="*/ 2211 w 2940"/>
                  <a:gd name="T77" fmla="*/ 2091 h 2939"/>
                  <a:gd name="T78" fmla="*/ 2212 w 2940"/>
                  <a:gd name="T79" fmla="*/ 2092 h 2939"/>
                  <a:gd name="T80" fmla="*/ 2287 w 2940"/>
                  <a:gd name="T81" fmla="*/ 2122 h 2939"/>
                  <a:gd name="T82" fmla="*/ 2940 w 2940"/>
                  <a:gd name="T83" fmla="*/ 1469 h 2939"/>
                  <a:gd name="T84" fmla="*/ 2287 w 2940"/>
                  <a:gd name="T85" fmla="*/ 817 h 2939"/>
                  <a:gd name="T86" fmla="*/ 2317 w 2940"/>
                  <a:gd name="T87" fmla="*/ 742 h 2939"/>
                  <a:gd name="T88" fmla="*/ 2318 w 2940"/>
                  <a:gd name="T89" fmla="*/ 741 h 2939"/>
                  <a:gd name="T90" fmla="*/ 2410 w 2940"/>
                  <a:gd name="T91" fmla="*/ 720 h 2939"/>
                  <a:gd name="T92" fmla="*/ 2564 w 2940"/>
                  <a:gd name="T93" fmla="*/ 702 h 2939"/>
                  <a:gd name="T94" fmla="*/ 2507 w 2940"/>
                  <a:gd name="T95" fmla="*/ 432 h 2939"/>
                  <a:gd name="T96" fmla="*/ 2237 w 2940"/>
                  <a:gd name="T97" fmla="*/ 375 h 2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0" h="2939">
                    <a:moveTo>
                      <a:pt x="2237" y="375"/>
                    </a:moveTo>
                    <a:cubicBezTo>
                      <a:pt x="2202" y="411"/>
                      <a:pt x="2197" y="469"/>
                      <a:pt x="2219" y="529"/>
                    </a:cubicBezTo>
                    <a:cubicBezTo>
                      <a:pt x="2230" y="560"/>
                      <a:pt x="2223" y="596"/>
                      <a:pt x="2199" y="621"/>
                    </a:cubicBezTo>
                    <a:cubicBezTo>
                      <a:pt x="2198" y="622"/>
                      <a:pt x="2198" y="622"/>
                      <a:pt x="2198" y="622"/>
                    </a:cubicBezTo>
                    <a:cubicBezTo>
                      <a:pt x="2173" y="647"/>
                      <a:pt x="2142" y="659"/>
                      <a:pt x="2123" y="652"/>
                    </a:cubicBezTo>
                    <a:cubicBezTo>
                      <a:pt x="1470" y="0"/>
                      <a:pt x="1470" y="0"/>
                      <a:pt x="1470" y="0"/>
                    </a:cubicBezTo>
                    <a:cubicBezTo>
                      <a:pt x="817" y="652"/>
                      <a:pt x="817" y="652"/>
                      <a:pt x="817" y="652"/>
                    </a:cubicBezTo>
                    <a:cubicBezTo>
                      <a:pt x="811" y="672"/>
                      <a:pt x="822" y="702"/>
                      <a:pt x="848" y="728"/>
                    </a:cubicBezTo>
                    <a:cubicBezTo>
                      <a:pt x="848" y="728"/>
                      <a:pt x="848" y="728"/>
                      <a:pt x="848" y="728"/>
                    </a:cubicBezTo>
                    <a:cubicBezTo>
                      <a:pt x="874" y="753"/>
                      <a:pt x="910" y="760"/>
                      <a:pt x="940" y="749"/>
                    </a:cubicBezTo>
                    <a:cubicBezTo>
                      <a:pt x="1001" y="727"/>
                      <a:pt x="1059" y="732"/>
                      <a:pt x="1095" y="767"/>
                    </a:cubicBezTo>
                    <a:cubicBezTo>
                      <a:pt x="1153" y="826"/>
                      <a:pt x="1128" y="947"/>
                      <a:pt x="1037" y="1037"/>
                    </a:cubicBezTo>
                    <a:cubicBezTo>
                      <a:pt x="947" y="1127"/>
                      <a:pt x="826" y="1153"/>
                      <a:pt x="768" y="1094"/>
                    </a:cubicBezTo>
                    <a:cubicBezTo>
                      <a:pt x="732" y="1059"/>
                      <a:pt x="727" y="1000"/>
                      <a:pt x="749" y="940"/>
                    </a:cubicBezTo>
                    <a:cubicBezTo>
                      <a:pt x="760" y="910"/>
                      <a:pt x="754" y="873"/>
                      <a:pt x="729" y="848"/>
                    </a:cubicBezTo>
                    <a:cubicBezTo>
                      <a:pt x="729" y="848"/>
                      <a:pt x="728" y="847"/>
                      <a:pt x="728" y="847"/>
                    </a:cubicBezTo>
                    <a:cubicBezTo>
                      <a:pt x="703" y="822"/>
                      <a:pt x="672" y="810"/>
                      <a:pt x="653" y="817"/>
                    </a:cubicBezTo>
                    <a:cubicBezTo>
                      <a:pt x="0" y="1469"/>
                      <a:pt x="0" y="1469"/>
                      <a:pt x="0" y="1469"/>
                    </a:cubicBezTo>
                    <a:cubicBezTo>
                      <a:pt x="653" y="2122"/>
                      <a:pt x="653" y="2122"/>
                      <a:pt x="653" y="2122"/>
                    </a:cubicBezTo>
                    <a:cubicBezTo>
                      <a:pt x="660" y="2141"/>
                      <a:pt x="648" y="2172"/>
                      <a:pt x="623" y="2197"/>
                    </a:cubicBezTo>
                    <a:cubicBezTo>
                      <a:pt x="622" y="2198"/>
                      <a:pt x="622" y="2198"/>
                      <a:pt x="622" y="2198"/>
                    </a:cubicBezTo>
                    <a:cubicBezTo>
                      <a:pt x="597" y="2223"/>
                      <a:pt x="560" y="2229"/>
                      <a:pt x="530" y="2218"/>
                    </a:cubicBezTo>
                    <a:cubicBezTo>
                      <a:pt x="469" y="2197"/>
                      <a:pt x="411" y="2201"/>
                      <a:pt x="376" y="2237"/>
                    </a:cubicBezTo>
                    <a:cubicBezTo>
                      <a:pt x="317" y="2295"/>
                      <a:pt x="343" y="2416"/>
                      <a:pt x="433" y="2507"/>
                    </a:cubicBezTo>
                    <a:cubicBezTo>
                      <a:pt x="523" y="2597"/>
                      <a:pt x="644" y="2623"/>
                      <a:pt x="703" y="2564"/>
                    </a:cubicBezTo>
                    <a:cubicBezTo>
                      <a:pt x="738" y="2528"/>
                      <a:pt x="743" y="2470"/>
                      <a:pt x="721" y="2410"/>
                    </a:cubicBezTo>
                    <a:cubicBezTo>
                      <a:pt x="710" y="2379"/>
                      <a:pt x="717" y="2343"/>
                      <a:pt x="741" y="2317"/>
                    </a:cubicBezTo>
                    <a:cubicBezTo>
                      <a:pt x="742" y="2317"/>
                      <a:pt x="742" y="2317"/>
                      <a:pt x="742" y="2317"/>
                    </a:cubicBezTo>
                    <a:cubicBezTo>
                      <a:pt x="767" y="2292"/>
                      <a:pt x="798" y="2280"/>
                      <a:pt x="817" y="2287"/>
                    </a:cubicBezTo>
                    <a:cubicBezTo>
                      <a:pt x="1470" y="2939"/>
                      <a:pt x="1470" y="2939"/>
                      <a:pt x="1470" y="2939"/>
                    </a:cubicBezTo>
                    <a:cubicBezTo>
                      <a:pt x="2123" y="2287"/>
                      <a:pt x="2123" y="2287"/>
                      <a:pt x="2123" y="2287"/>
                    </a:cubicBezTo>
                    <a:cubicBezTo>
                      <a:pt x="2129" y="2267"/>
                      <a:pt x="2118" y="2237"/>
                      <a:pt x="2092" y="2211"/>
                    </a:cubicBezTo>
                    <a:cubicBezTo>
                      <a:pt x="2092" y="2211"/>
                      <a:pt x="2092" y="2211"/>
                      <a:pt x="2092" y="2211"/>
                    </a:cubicBezTo>
                    <a:cubicBezTo>
                      <a:pt x="2066" y="2186"/>
                      <a:pt x="2030" y="2179"/>
                      <a:pt x="2000" y="2190"/>
                    </a:cubicBezTo>
                    <a:cubicBezTo>
                      <a:pt x="1939" y="2212"/>
                      <a:pt x="1881" y="2207"/>
                      <a:pt x="1845" y="2172"/>
                    </a:cubicBezTo>
                    <a:cubicBezTo>
                      <a:pt x="1787" y="2113"/>
                      <a:pt x="1812" y="1992"/>
                      <a:pt x="1903" y="1902"/>
                    </a:cubicBezTo>
                    <a:cubicBezTo>
                      <a:pt x="1993" y="1812"/>
                      <a:pt x="2114" y="1786"/>
                      <a:pt x="2172" y="1845"/>
                    </a:cubicBezTo>
                    <a:cubicBezTo>
                      <a:pt x="2208" y="1880"/>
                      <a:pt x="2213" y="1938"/>
                      <a:pt x="2191" y="1999"/>
                    </a:cubicBezTo>
                    <a:cubicBezTo>
                      <a:pt x="2180" y="2029"/>
                      <a:pt x="2186" y="2066"/>
                      <a:pt x="2211" y="2091"/>
                    </a:cubicBezTo>
                    <a:cubicBezTo>
                      <a:pt x="2211" y="2091"/>
                      <a:pt x="2212" y="2092"/>
                      <a:pt x="2212" y="2092"/>
                    </a:cubicBezTo>
                    <a:cubicBezTo>
                      <a:pt x="2237" y="2117"/>
                      <a:pt x="2268" y="2129"/>
                      <a:pt x="2287" y="2122"/>
                    </a:cubicBezTo>
                    <a:cubicBezTo>
                      <a:pt x="2940" y="1469"/>
                      <a:pt x="2940" y="1469"/>
                      <a:pt x="2940" y="1469"/>
                    </a:cubicBezTo>
                    <a:cubicBezTo>
                      <a:pt x="2287" y="817"/>
                      <a:pt x="2287" y="817"/>
                      <a:pt x="2287" y="817"/>
                    </a:cubicBezTo>
                    <a:cubicBezTo>
                      <a:pt x="2280" y="798"/>
                      <a:pt x="2292" y="767"/>
                      <a:pt x="2317" y="742"/>
                    </a:cubicBezTo>
                    <a:cubicBezTo>
                      <a:pt x="2318" y="741"/>
                      <a:pt x="2318" y="741"/>
                      <a:pt x="2318" y="741"/>
                    </a:cubicBezTo>
                    <a:cubicBezTo>
                      <a:pt x="2343" y="716"/>
                      <a:pt x="2380" y="709"/>
                      <a:pt x="2410" y="720"/>
                    </a:cubicBezTo>
                    <a:cubicBezTo>
                      <a:pt x="2471" y="742"/>
                      <a:pt x="2529" y="738"/>
                      <a:pt x="2564" y="702"/>
                    </a:cubicBezTo>
                    <a:cubicBezTo>
                      <a:pt x="2623" y="644"/>
                      <a:pt x="2597" y="523"/>
                      <a:pt x="2507" y="432"/>
                    </a:cubicBezTo>
                    <a:cubicBezTo>
                      <a:pt x="2417" y="342"/>
                      <a:pt x="2296" y="316"/>
                      <a:pt x="2237" y="375"/>
                    </a:cubicBezTo>
                    <a:close/>
                  </a:path>
                </a:pathLst>
              </a:custGeom>
              <a:solidFill>
                <a:schemeClr val="accent4"/>
              </a:solidFill>
              <a:ln w="28575">
                <a:solidFill>
                  <a:schemeClr val="bg1"/>
                </a:solidFill>
              </a:ln>
            </p:spPr>
            <p:txBody>
              <a:bodyPr vert="horz" wrap="square" lIns="91440" tIns="45720" rIns="91440" bIns="45720" numCol="1" anchor="t" anchorCtr="0" compatLnSpc="1">
                <a:prstTxWarp prst="textNoShape">
                  <a:avLst/>
                </a:prstTxWarp>
              </a:bodyPr>
              <a:lstStyle/>
              <a:p>
                <a:pPr>
                  <a:lnSpc>
                    <a:spcPct val="100000"/>
                  </a:lnSpc>
                </a:pPr>
                <a:endParaRPr lang="en-US" sz="2000">
                  <a:latin typeface="Arial" panose="020B0604020202020204" pitchFamily="34" charset="0"/>
                  <a:cs typeface="Arial" panose="020B0604020202020204" pitchFamily="34" charset="0"/>
                </a:endParaRPr>
              </a:p>
            </p:txBody>
          </p:sp>
          <p:sp>
            <p:nvSpPr>
              <p:cNvPr id="55" name="Freeform 6">
                <a:extLst>
                  <a:ext uri="{FF2B5EF4-FFF2-40B4-BE49-F238E27FC236}">
                    <a16:creationId xmlns:a16="http://schemas.microsoft.com/office/drawing/2014/main" id="{40ABE25F-45F3-8B01-DFBD-67AF858F671C}"/>
                  </a:ext>
                </a:extLst>
              </p:cNvPr>
              <p:cNvSpPr>
                <a:spLocks/>
              </p:cNvSpPr>
              <p:nvPr/>
            </p:nvSpPr>
            <p:spPr bwMode="auto">
              <a:xfrm>
                <a:off x="10364788" y="7299325"/>
                <a:ext cx="3652838" cy="3654425"/>
              </a:xfrm>
              <a:custGeom>
                <a:avLst/>
                <a:gdLst>
                  <a:gd name="T0" fmla="*/ 1845 w 2939"/>
                  <a:gd name="T1" fmla="*/ 768 h 2940"/>
                  <a:gd name="T2" fmla="*/ 1999 w 2939"/>
                  <a:gd name="T3" fmla="*/ 749 h 2940"/>
                  <a:gd name="T4" fmla="*/ 2091 w 2939"/>
                  <a:gd name="T5" fmla="*/ 729 h 2940"/>
                  <a:gd name="T6" fmla="*/ 2092 w 2939"/>
                  <a:gd name="T7" fmla="*/ 728 h 2940"/>
                  <a:gd name="T8" fmla="*/ 2122 w 2939"/>
                  <a:gd name="T9" fmla="*/ 653 h 2940"/>
                  <a:gd name="T10" fmla="*/ 1470 w 2939"/>
                  <a:gd name="T11" fmla="*/ 0 h 2940"/>
                  <a:gd name="T12" fmla="*/ 817 w 2939"/>
                  <a:gd name="T13" fmla="*/ 653 h 2940"/>
                  <a:gd name="T14" fmla="*/ 742 w 2939"/>
                  <a:gd name="T15" fmla="*/ 623 h 2940"/>
                  <a:gd name="T16" fmla="*/ 741 w 2939"/>
                  <a:gd name="T17" fmla="*/ 622 h 2940"/>
                  <a:gd name="T18" fmla="*/ 721 w 2939"/>
                  <a:gd name="T19" fmla="*/ 530 h 2940"/>
                  <a:gd name="T20" fmla="*/ 702 w 2939"/>
                  <a:gd name="T21" fmla="*/ 376 h 2940"/>
                  <a:gd name="T22" fmla="*/ 433 w 2939"/>
                  <a:gd name="T23" fmla="*/ 433 h 2940"/>
                  <a:gd name="T24" fmla="*/ 375 w 2939"/>
                  <a:gd name="T25" fmla="*/ 703 h 2940"/>
                  <a:gd name="T26" fmla="*/ 530 w 2939"/>
                  <a:gd name="T27" fmla="*/ 721 h 2940"/>
                  <a:gd name="T28" fmla="*/ 622 w 2939"/>
                  <a:gd name="T29" fmla="*/ 742 h 2940"/>
                  <a:gd name="T30" fmla="*/ 622 w 2939"/>
                  <a:gd name="T31" fmla="*/ 742 h 2940"/>
                  <a:gd name="T32" fmla="*/ 653 w 2939"/>
                  <a:gd name="T33" fmla="*/ 818 h 2940"/>
                  <a:gd name="T34" fmla="*/ 0 w 2939"/>
                  <a:gd name="T35" fmla="*/ 1470 h 2940"/>
                  <a:gd name="T36" fmla="*/ 653 w 2939"/>
                  <a:gd name="T37" fmla="*/ 2123 h 2940"/>
                  <a:gd name="T38" fmla="*/ 728 w 2939"/>
                  <a:gd name="T39" fmla="*/ 2092 h 2940"/>
                  <a:gd name="T40" fmla="*/ 729 w 2939"/>
                  <a:gd name="T41" fmla="*/ 2092 h 2940"/>
                  <a:gd name="T42" fmla="*/ 749 w 2939"/>
                  <a:gd name="T43" fmla="*/ 2000 h 2940"/>
                  <a:gd name="T44" fmla="*/ 767 w 2939"/>
                  <a:gd name="T45" fmla="*/ 1845 h 2940"/>
                  <a:gd name="T46" fmla="*/ 1037 w 2939"/>
                  <a:gd name="T47" fmla="*/ 1903 h 2940"/>
                  <a:gd name="T48" fmla="*/ 1094 w 2939"/>
                  <a:gd name="T49" fmla="*/ 2173 h 2940"/>
                  <a:gd name="T50" fmla="*/ 940 w 2939"/>
                  <a:gd name="T51" fmla="*/ 2191 h 2940"/>
                  <a:gd name="T52" fmla="*/ 848 w 2939"/>
                  <a:gd name="T53" fmla="*/ 2211 h 2940"/>
                  <a:gd name="T54" fmla="*/ 847 w 2939"/>
                  <a:gd name="T55" fmla="*/ 2212 h 2940"/>
                  <a:gd name="T56" fmla="*/ 817 w 2939"/>
                  <a:gd name="T57" fmla="*/ 2287 h 2940"/>
                  <a:gd name="T58" fmla="*/ 1470 w 2939"/>
                  <a:gd name="T59" fmla="*/ 2940 h 2940"/>
                  <a:gd name="T60" fmla="*/ 2122 w 2939"/>
                  <a:gd name="T61" fmla="*/ 2287 h 2940"/>
                  <a:gd name="T62" fmla="*/ 2198 w 2939"/>
                  <a:gd name="T63" fmla="*/ 2317 h 2940"/>
                  <a:gd name="T64" fmla="*/ 2198 w 2939"/>
                  <a:gd name="T65" fmla="*/ 2318 h 2940"/>
                  <a:gd name="T66" fmla="*/ 2219 w 2939"/>
                  <a:gd name="T67" fmla="*/ 2410 h 2940"/>
                  <a:gd name="T68" fmla="*/ 2237 w 2939"/>
                  <a:gd name="T69" fmla="*/ 2565 h 2940"/>
                  <a:gd name="T70" fmla="*/ 2507 w 2939"/>
                  <a:gd name="T71" fmla="*/ 2507 h 2940"/>
                  <a:gd name="T72" fmla="*/ 2564 w 2939"/>
                  <a:gd name="T73" fmla="*/ 2237 h 2940"/>
                  <a:gd name="T74" fmla="*/ 2410 w 2939"/>
                  <a:gd name="T75" fmla="*/ 2219 h 2940"/>
                  <a:gd name="T76" fmla="*/ 2318 w 2939"/>
                  <a:gd name="T77" fmla="*/ 2199 h 2940"/>
                  <a:gd name="T78" fmla="*/ 2317 w 2939"/>
                  <a:gd name="T79" fmla="*/ 2198 h 2940"/>
                  <a:gd name="T80" fmla="*/ 2287 w 2939"/>
                  <a:gd name="T81" fmla="*/ 2123 h 2940"/>
                  <a:gd name="T82" fmla="*/ 2939 w 2939"/>
                  <a:gd name="T83" fmla="*/ 1470 h 2940"/>
                  <a:gd name="T84" fmla="*/ 2287 w 2939"/>
                  <a:gd name="T85" fmla="*/ 818 h 2940"/>
                  <a:gd name="T86" fmla="*/ 2211 w 2939"/>
                  <a:gd name="T87" fmla="*/ 848 h 2940"/>
                  <a:gd name="T88" fmla="*/ 2211 w 2939"/>
                  <a:gd name="T89" fmla="*/ 848 h 2940"/>
                  <a:gd name="T90" fmla="*/ 2190 w 2939"/>
                  <a:gd name="T91" fmla="*/ 941 h 2940"/>
                  <a:gd name="T92" fmla="*/ 2172 w 2939"/>
                  <a:gd name="T93" fmla="*/ 1095 h 2940"/>
                  <a:gd name="T94" fmla="*/ 1902 w 2939"/>
                  <a:gd name="T95" fmla="*/ 1038 h 2940"/>
                  <a:gd name="T96" fmla="*/ 1845 w 2939"/>
                  <a:gd name="T97" fmla="*/ 768 h 2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9" h="2940">
                    <a:moveTo>
                      <a:pt x="1845" y="768"/>
                    </a:moveTo>
                    <a:cubicBezTo>
                      <a:pt x="1880" y="732"/>
                      <a:pt x="1939" y="728"/>
                      <a:pt x="1999" y="749"/>
                    </a:cubicBezTo>
                    <a:cubicBezTo>
                      <a:pt x="2030" y="760"/>
                      <a:pt x="2066" y="754"/>
                      <a:pt x="2091" y="729"/>
                    </a:cubicBezTo>
                    <a:cubicBezTo>
                      <a:pt x="2092" y="729"/>
                      <a:pt x="2092" y="729"/>
                      <a:pt x="2092" y="728"/>
                    </a:cubicBezTo>
                    <a:cubicBezTo>
                      <a:pt x="2117" y="703"/>
                      <a:pt x="2129" y="672"/>
                      <a:pt x="2122" y="653"/>
                    </a:cubicBezTo>
                    <a:cubicBezTo>
                      <a:pt x="1470" y="0"/>
                      <a:pt x="1470" y="0"/>
                      <a:pt x="1470" y="0"/>
                    </a:cubicBezTo>
                    <a:cubicBezTo>
                      <a:pt x="817" y="653"/>
                      <a:pt x="817" y="653"/>
                      <a:pt x="817" y="653"/>
                    </a:cubicBezTo>
                    <a:cubicBezTo>
                      <a:pt x="798" y="660"/>
                      <a:pt x="767" y="648"/>
                      <a:pt x="742" y="623"/>
                    </a:cubicBezTo>
                    <a:cubicBezTo>
                      <a:pt x="742" y="623"/>
                      <a:pt x="741" y="622"/>
                      <a:pt x="741" y="622"/>
                    </a:cubicBezTo>
                    <a:cubicBezTo>
                      <a:pt x="716" y="597"/>
                      <a:pt x="710" y="560"/>
                      <a:pt x="721" y="530"/>
                    </a:cubicBezTo>
                    <a:cubicBezTo>
                      <a:pt x="743" y="469"/>
                      <a:pt x="738" y="411"/>
                      <a:pt x="702" y="376"/>
                    </a:cubicBezTo>
                    <a:cubicBezTo>
                      <a:pt x="644" y="317"/>
                      <a:pt x="523" y="343"/>
                      <a:pt x="433" y="433"/>
                    </a:cubicBezTo>
                    <a:cubicBezTo>
                      <a:pt x="342" y="523"/>
                      <a:pt x="317" y="644"/>
                      <a:pt x="375" y="703"/>
                    </a:cubicBezTo>
                    <a:cubicBezTo>
                      <a:pt x="411" y="738"/>
                      <a:pt x="469" y="743"/>
                      <a:pt x="530" y="721"/>
                    </a:cubicBezTo>
                    <a:cubicBezTo>
                      <a:pt x="560" y="710"/>
                      <a:pt x="596" y="717"/>
                      <a:pt x="622" y="742"/>
                    </a:cubicBezTo>
                    <a:cubicBezTo>
                      <a:pt x="622" y="742"/>
                      <a:pt x="622" y="742"/>
                      <a:pt x="622" y="742"/>
                    </a:cubicBezTo>
                    <a:cubicBezTo>
                      <a:pt x="648" y="768"/>
                      <a:pt x="659" y="798"/>
                      <a:pt x="653" y="818"/>
                    </a:cubicBezTo>
                    <a:cubicBezTo>
                      <a:pt x="0" y="1470"/>
                      <a:pt x="0" y="1470"/>
                      <a:pt x="0" y="1470"/>
                    </a:cubicBezTo>
                    <a:cubicBezTo>
                      <a:pt x="653" y="2123"/>
                      <a:pt x="653" y="2123"/>
                      <a:pt x="653" y="2123"/>
                    </a:cubicBezTo>
                    <a:cubicBezTo>
                      <a:pt x="672" y="2129"/>
                      <a:pt x="703" y="2118"/>
                      <a:pt x="728" y="2092"/>
                    </a:cubicBezTo>
                    <a:cubicBezTo>
                      <a:pt x="728" y="2092"/>
                      <a:pt x="728" y="2092"/>
                      <a:pt x="729" y="2092"/>
                    </a:cubicBezTo>
                    <a:cubicBezTo>
                      <a:pt x="753" y="2067"/>
                      <a:pt x="760" y="2030"/>
                      <a:pt x="749" y="2000"/>
                    </a:cubicBezTo>
                    <a:cubicBezTo>
                      <a:pt x="727" y="1939"/>
                      <a:pt x="732" y="1881"/>
                      <a:pt x="767" y="1845"/>
                    </a:cubicBezTo>
                    <a:cubicBezTo>
                      <a:pt x="826" y="1787"/>
                      <a:pt x="947" y="1812"/>
                      <a:pt x="1037" y="1903"/>
                    </a:cubicBezTo>
                    <a:cubicBezTo>
                      <a:pt x="1127" y="1993"/>
                      <a:pt x="1153" y="2114"/>
                      <a:pt x="1094" y="2173"/>
                    </a:cubicBezTo>
                    <a:cubicBezTo>
                      <a:pt x="1059" y="2208"/>
                      <a:pt x="1001" y="2213"/>
                      <a:pt x="940" y="2191"/>
                    </a:cubicBezTo>
                    <a:cubicBezTo>
                      <a:pt x="910" y="2180"/>
                      <a:pt x="873" y="2186"/>
                      <a:pt x="848" y="2211"/>
                    </a:cubicBezTo>
                    <a:cubicBezTo>
                      <a:pt x="848" y="2211"/>
                      <a:pt x="848" y="2212"/>
                      <a:pt x="847" y="2212"/>
                    </a:cubicBezTo>
                    <a:cubicBezTo>
                      <a:pt x="822" y="2237"/>
                      <a:pt x="810" y="2268"/>
                      <a:pt x="817" y="2287"/>
                    </a:cubicBezTo>
                    <a:cubicBezTo>
                      <a:pt x="1470" y="2940"/>
                      <a:pt x="1470" y="2940"/>
                      <a:pt x="1470" y="2940"/>
                    </a:cubicBezTo>
                    <a:cubicBezTo>
                      <a:pt x="2122" y="2287"/>
                      <a:pt x="2122" y="2287"/>
                      <a:pt x="2122" y="2287"/>
                    </a:cubicBezTo>
                    <a:cubicBezTo>
                      <a:pt x="2141" y="2280"/>
                      <a:pt x="2172" y="2292"/>
                      <a:pt x="2198" y="2317"/>
                    </a:cubicBezTo>
                    <a:cubicBezTo>
                      <a:pt x="2198" y="2318"/>
                      <a:pt x="2198" y="2318"/>
                      <a:pt x="2198" y="2318"/>
                    </a:cubicBezTo>
                    <a:cubicBezTo>
                      <a:pt x="2223" y="2343"/>
                      <a:pt x="2230" y="2380"/>
                      <a:pt x="2219" y="2410"/>
                    </a:cubicBezTo>
                    <a:cubicBezTo>
                      <a:pt x="2197" y="2471"/>
                      <a:pt x="2201" y="2529"/>
                      <a:pt x="2237" y="2565"/>
                    </a:cubicBezTo>
                    <a:cubicBezTo>
                      <a:pt x="2296" y="2623"/>
                      <a:pt x="2416" y="2598"/>
                      <a:pt x="2507" y="2507"/>
                    </a:cubicBezTo>
                    <a:cubicBezTo>
                      <a:pt x="2597" y="2417"/>
                      <a:pt x="2623" y="2296"/>
                      <a:pt x="2564" y="2237"/>
                    </a:cubicBezTo>
                    <a:cubicBezTo>
                      <a:pt x="2529" y="2202"/>
                      <a:pt x="2470" y="2197"/>
                      <a:pt x="2410" y="2219"/>
                    </a:cubicBezTo>
                    <a:cubicBezTo>
                      <a:pt x="2379" y="2230"/>
                      <a:pt x="2343" y="2224"/>
                      <a:pt x="2318" y="2199"/>
                    </a:cubicBezTo>
                    <a:cubicBezTo>
                      <a:pt x="2317" y="2198"/>
                      <a:pt x="2317" y="2198"/>
                      <a:pt x="2317" y="2198"/>
                    </a:cubicBezTo>
                    <a:cubicBezTo>
                      <a:pt x="2292" y="2173"/>
                      <a:pt x="2280" y="2142"/>
                      <a:pt x="2287" y="2123"/>
                    </a:cubicBezTo>
                    <a:cubicBezTo>
                      <a:pt x="2939" y="1470"/>
                      <a:pt x="2939" y="1470"/>
                      <a:pt x="2939" y="1470"/>
                    </a:cubicBezTo>
                    <a:cubicBezTo>
                      <a:pt x="2287" y="818"/>
                      <a:pt x="2287" y="818"/>
                      <a:pt x="2287" y="818"/>
                    </a:cubicBezTo>
                    <a:cubicBezTo>
                      <a:pt x="2267" y="811"/>
                      <a:pt x="2237" y="823"/>
                      <a:pt x="2211" y="848"/>
                    </a:cubicBezTo>
                    <a:cubicBezTo>
                      <a:pt x="2211" y="848"/>
                      <a:pt x="2211" y="848"/>
                      <a:pt x="2211" y="848"/>
                    </a:cubicBezTo>
                    <a:cubicBezTo>
                      <a:pt x="2186" y="874"/>
                      <a:pt x="2179" y="910"/>
                      <a:pt x="2190" y="941"/>
                    </a:cubicBezTo>
                    <a:cubicBezTo>
                      <a:pt x="2212" y="1001"/>
                      <a:pt x="2208" y="1059"/>
                      <a:pt x="2172" y="1095"/>
                    </a:cubicBezTo>
                    <a:cubicBezTo>
                      <a:pt x="2113" y="1154"/>
                      <a:pt x="1993" y="1128"/>
                      <a:pt x="1902" y="1038"/>
                    </a:cubicBezTo>
                    <a:cubicBezTo>
                      <a:pt x="1812" y="947"/>
                      <a:pt x="1786" y="826"/>
                      <a:pt x="1845" y="768"/>
                    </a:cubicBezTo>
                    <a:close/>
                  </a:path>
                </a:pathLst>
              </a:custGeom>
              <a:solidFill>
                <a:schemeClr val="accent3"/>
              </a:solidFill>
              <a:ln w="28575">
                <a:solidFill>
                  <a:schemeClr val="bg1"/>
                </a:solidFill>
              </a:ln>
            </p:spPr>
            <p:txBody>
              <a:bodyPr vert="horz" wrap="square" lIns="91440" tIns="45720" rIns="91440" bIns="45720" numCol="1" anchor="t" anchorCtr="0" compatLnSpc="1">
                <a:prstTxWarp prst="textNoShape">
                  <a:avLst/>
                </a:prstTxWarp>
              </a:bodyPr>
              <a:lstStyle/>
              <a:p>
                <a:pPr>
                  <a:lnSpc>
                    <a:spcPct val="100000"/>
                  </a:lnSpc>
                </a:pPr>
                <a:endParaRPr lang="en-US" sz="2000">
                  <a:latin typeface="Arial" panose="020B0604020202020204" pitchFamily="34" charset="0"/>
                  <a:cs typeface="Arial" panose="020B0604020202020204" pitchFamily="34" charset="0"/>
                </a:endParaRPr>
              </a:p>
            </p:txBody>
          </p:sp>
          <p:sp>
            <p:nvSpPr>
              <p:cNvPr id="56" name="Freeform 7">
                <a:extLst>
                  <a:ext uri="{FF2B5EF4-FFF2-40B4-BE49-F238E27FC236}">
                    <a16:creationId xmlns:a16="http://schemas.microsoft.com/office/drawing/2014/main" id="{DCB6F322-2AB6-6408-762F-0798F1B6FC66}"/>
                  </a:ext>
                </a:extLst>
              </p:cNvPr>
              <p:cNvSpPr>
                <a:spLocks/>
              </p:cNvSpPr>
              <p:nvPr/>
            </p:nvSpPr>
            <p:spPr bwMode="auto">
              <a:xfrm>
                <a:off x="12192000" y="5473700"/>
                <a:ext cx="3652838" cy="3652838"/>
              </a:xfrm>
              <a:custGeom>
                <a:avLst/>
                <a:gdLst>
                  <a:gd name="T0" fmla="*/ 2237 w 2939"/>
                  <a:gd name="T1" fmla="*/ 375 h 2939"/>
                  <a:gd name="T2" fmla="*/ 2218 w 2939"/>
                  <a:gd name="T3" fmla="*/ 529 h 2939"/>
                  <a:gd name="T4" fmla="*/ 2198 w 2939"/>
                  <a:gd name="T5" fmla="*/ 621 h 2939"/>
                  <a:gd name="T6" fmla="*/ 2197 w 2939"/>
                  <a:gd name="T7" fmla="*/ 622 h 2939"/>
                  <a:gd name="T8" fmla="*/ 2122 w 2939"/>
                  <a:gd name="T9" fmla="*/ 652 h 2939"/>
                  <a:gd name="T10" fmla="*/ 1469 w 2939"/>
                  <a:gd name="T11" fmla="*/ 0 h 2939"/>
                  <a:gd name="T12" fmla="*/ 817 w 2939"/>
                  <a:gd name="T13" fmla="*/ 652 h 2939"/>
                  <a:gd name="T14" fmla="*/ 847 w 2939"/>
                  <a:gd name="T15" fmla="*/ 728 h 2939"/>
                  <a:gd name="T16" fmla="*/ 848 w 2939"/>
                  <a:gd name="T17" fmla="*/ 728 h 2939"/>
                  <a:gd name="T18" fmla="*/ 940 w 2939"/>
                  <a:gd name="T19" fmla="*/ 749 h 2939"/>
                  <a:gd name="T20" fmla="*/ 1094 w 2939"/>
                  <a:gd name="T21" fmla="*/ 767 h 2939"/>
                  <a:gd name="T22" fmla="*/ 1037 w 2939"/>
                  <a:gd name="T23" fmla="*/ 1037 h 2939"/>
                  <a:gd name="T24" fmla="*/ 767 w 2939"/>
                  <a:gd name="T25" fmla="*/ 1094 h 2939"/>
                  <a:gd name="T26" fmla="*/ 749 w 2939"/>
                  <a:gd name="T27" fmla="*/ 940 h 2939"/>
                  <a:gd name="T28" fmla="*/ 728 w 2939"/>
                  <a:gd name="T29" fmla="*/ 848 h 2939"/>
                  <a:gd name="T30" fmla="*/ 728 w 2939"/>
                  <a:gd name="T31" fmla="*/ 847 h 2939"/>
                  <a:gd name="T32" fmla="*/ 652 w 2939"/>
                  <a:gd name="T33" fmla="*/ 817 h 2939"/>
                  <a:gd name="T34" fmla="*/ 0 w 2939"/>
                  <a:gd name="T35" fmla="*/ 1469 h 2939"/>
                  <a:gd name="T36" fmla="*/ 652 w 2939"/>
                  <a:gd name="T37" fmla="*/ 2122 h 2939"/>
                  <a:gd name="T38" fmla="*/ 622 w 2939"/>
                  <a:gd name="T39" fmla="*/ 2197 h 2939"/>
                  <a:gd name="T40" fmla="*/ 621 w 2939"/>
                  <a:gd name="T41" fmla="*/ 2198 h 2939"/>
                  <a:gd name="T42" fmla="*/ 529 w 2939"/>
                  <a:gd name="T43" fmla="*/ 2218 h 2939"/>
                  <a:gd name="T44" fmla="*/ 375 w 2939"/>
                  <a:gd name="T45" fmla="*/ 2237 h 2939"/>
                  <a:gd name="T46" fmla="*/ 432 w 2939"/>
                  <a:gd name="T47" fmla="*/ 2507 h 2939"/>
                  <a:gd name="T48" fmla="*/ 702 w 2939"/>
                  <a:gd name="T49" fmla="*/ 2564 h 2939"/>
                  <a:gd name="T50" fmla="*/ 720 w 2939"/>
                  <a:gd name="T51" fmla="*/ 2410 h 2939"/>
                  <a:gd name="T52" fmla="*/ 741 w 2939"/>
                  <a:gd name="T53" fmla="*/ 2317 h 2939"/>
                  <a:gd name="T54" fmla="*/ 741 w 2939"/>
                  <a:gd name="T55" fmla="*/ 2317 h 2939"/>
                  <a:gd name="T56" fmla="*/ 817 w 2939"/>
                  <a:gd name="T57" fmla="*/ 2287 h 2939"/>
                  <a:gd name="T58" fmla="*/ 1469 w 2939"/>
                  <a:gd name="T59" fmla="*/ 2939 h 2939"/>
                  <a:gd name="T60" fmla="*/ 2122 w 2939"/>
                  <a:gd name="T61" fmla="*/ 2287 h 2939"/>
                  <a:gd name="T62" fmla="*/ 2092 w 2939"/>
                  <a:gd name="T63" fmla="*/ 2211 h 2939"/>
                  <a:gd name="T64" fmla="*/ 2091 w 2939"/>
                  <a:gd name="T65" fmla="*/ 2211 h 2939"/>
                  <a:gd name="T66" fmla="*/ 1999 w 2939"/>
                  <a:gd name="T67" fmla="*/ 2190 h 2939"/>
                  <a:gd name="T68" fmla="*/ 1845 w 2939"/>
                  <a:gd name="T69" fmla="*/ 2172 h 2939"/>
                  <a:gd name="T70" fmla="*/ 1902 w 2939"/>
                  <a:gd name="T71" fmla="*/ 1902 h 2939"/>
                  <a:gd name="T72" fmla="*/ 2172 w 2939"/>
                  <a:gd name="T73" fmla="*/ 1845 h 2939"/>
                  <a:gd name="T74" fmla="*/ 2190 w 2939"/>
                  <a:gd name="T75" fmla="*/ 1999 h 2939"/>
                  <a:gd name="T76" fmla="*/ 2210 w 2939"/>
                  <a:gd name="T77" fmla="*/ 2091 h 2939"/>
                  <a:gd name="T78" fmla="*/ 2211 w 2939"/>
                  <a:gd name="T79" fmla="*/ 2092 h 2939"/>
                  <a:gd name="T80" fmla="*/ 2286 w 2939"/>
                  <a:gd name="T81" fmla="*/ 2122 h 2939"/>
                  <a:gd name="T82" fmla="*/ 2939 w 2939"/>
                  <a:gd name="T83" fmla="*/ 1469 h 2939"/>
                  <a:gd name="T84" fmla="*/ 2286 w 2939"/>
                  <a:gd name="T85" fmla="*/ 817 h 2939"/>
                  <a:gd name="T86" fmla="*/ 2317 w 2939"/>
                  <a:gd name="T87" fmla="*/ 742 h 2939"/>
                  <a:gd name="T88" fmla="*/ 2317 w 2939"/>
                  <a:gd name="T89" fmla="*/ 741 h 2939"/>
                  <a:gd name="T90" fmla="*/ 2409 w 2939"/>
                  <a:gd name="T91" fmla="*/ 720 h 2939"/>
                  <a:gd name="T92" fmla="*/ 2564 w 2939"/>
                  <a:gd name="T93" fmla="*/ 702 h 2939"/>
                  <a:gd name="T94" fmla="*/ 2506 w 2939"/>
                  <a:gd name="T95" fmla="*/ 432 h 2939"/>
                  <a:gd name="T96" fmla="*/ 2237 w 2939"/>
                  <a:gd name="T97" fmla="*/ 375 h 2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9" h="2939">
                    <a:moveTo>
                      <a:pt x="2237" y="375"/>
                    </a:moveTo>
                    <a:cubicBezTo>
                      <a:pt x="2201" y="411"/>
                      <a:pt x="2196" y="469"/>
                      <a:pt x="2218" y="529"/>
                    </a:cubicBezTo>
                    <a:cubicBezTo>
                      <a:pt x="2229" y="560"/>
                      <a:pt x="2223" y="596"/>
                      <a:pt x="2198" y="621"/>
                    </a:cubicBezTo>
                    <a:cubicBezTo>
                      <a:pt x="2198" y="622"/>
                      <a:pt x="2197" y="622"/>
                      <a:pt x="2197" y="622"/>
                    </a:cubicBezTo>
                    <a:cubicBezTo>
                      <a:pt x="2172" y="647"/>
                      <a:pt x="2141" y="659"/>
                      <a:pt x="2122" y="652"/>
                    </a:cubicBezTo>
                    <a:cubicBezTo>
                      <a:pt x="1469" y="0"/>
                      <a:pt x="1469" y="0"/>
                      <a:pt x="1469" y="0"/>
                    </a:cubicBezTo>
                    <a:cubicBezTo>
                      <a:pt x="817" y="652"/>
                      <a:pt x="817" y="652"/>
                      <a:pt x="817" y="652"/>
                    </a:cubicBezTo>
                    <a:cubicBezTo>
                      <a:pt x="810" y="672"/>
                      <a:pt x="822" y="702"/>
                      <a:pt x="847" y="728"/>
                    </a:cubicBezTo>
                    <a:cubicBezTo>
                      <a:pt x="847" y="728"/>
                      <a:pt x="847" y="728"/>
                      <a:pt x="848" y="728"/>
                    </a:cubicBezTo>
                    <a:cubicBezTo>
                      <a:pt x="873" y="753"/>
                      <a:pt x="909" y="760"/>
                      <a:pt x="940" y="749"/>
                    </a:cubicBezTo>
                    <a:cubicBezTo>
                      <a:pt x="1000" y="727"/>
                      <a:pt x="1059" y="732"/>
                      <a:pt x="1094" y="767"/>
                    </a:cubicBezTo>
                    <a:cubicBezTo>
                      <a:pt x="1153" y="826"/>
                      <a:pt x="1127" y="947"/>
                      <a:pt x="1037" y="1037"/>
                    </a:cubicBezTo>
                    <a:cubicBezTo>
                      <a:pt x="946" y="1127"/>
                      <a:pt x="826" y="1153"/>
                      <a:pt x="767" y="1094"/>
                    </a:cubicBezTo>
                    <a:cubicBezTo>
                      <a:pt x="731" y="1059"/>
                      <a:pt x="727" y="1000"/>
                      <a:pt x="749" y="940"/>
                    </a:cubicBezTo>
                    <a:cubicBezTo>
                      <a:pt x="760" y="910"/>
                      <a:pt x="753" y="873"/>
                      <a:pt x="728" y="848"/>
                    </a:cubicBezTo>
                    <a:cubicBezTo>
                      <a:pt x="728" y="848"/>
                      <a:pt x="728" y="847"/>
                      <a:pt x="728" y="847"/>
                    </a:cubicBezTo>
                    <a:cubicBezTo>
                      <a:pt x="702" y="822"/>
                      <a:pt x="671" y="810"/>
                      <a:pt x="652" y="817"/>
                    </a:cubicBezTo>
                    <a:cubicBezTo>
                      <a:pt x="0" y="1469"/>
                      <a:pt x="0" y="1469"/>
                      <a:pt x="0" y="1469"/>
                    </a:cubicBezTo>
                    <a:cubicBezTo>
                      <a:pt x="652" y="2122"/>
                      <a:pt x="652" y="2122"/>
                      <a:pt x="652" y="2122"/>
                    </a:cubicBezTo>
                    <a:cubicBezTo>
                      <a:pt x="659" y="2141"/>
                      <a:pt x="647" y="2172"/>
                      <a:pt x="622" y="2197"/>
                    </a:cubicBezTo>
                    <a:cubicBezTo>
                      <a:pt x="622" y="2198"/>
                      <a:pt x="622" y="2198"/>
                      <a:pt x="621" y="2198"/>
                    </a:cubicBezTo>
                    <a:cubicBezTo>
                      <a:pt x="596" y="2223"/>
                      <a:pt x="560" y="2229"/>
                      <a:pt x="529" y="2218"/>
                    </a:cubicBezTo>
                    <a:cubicBezTo>
                      <a:pt x="469" y="2197"/>
                      <a:pt x="410" y="2201"/>
                      <a:pt x="375" y="2237"/>
                    </a:cubicBezTo>
                    <a:cubicBezTo>
                      <a:pt x="316" y="2295"/>
                      <a:pt x="342" y="2416"/>
                      <a:pt x="432" y="2507"/>
                    </a:cubicBezTo>
                    <a:cubicBezTo>
                      <a:pt x="523" y="2597"/>
                      <a:pt x="643" y="2623"/>
                      <a:pt x="702" y="2564"/>
                    </a:cubicBezTo>
                    <a:cubicBezTo>
                      <a:pt x="738" y="2528"/>
                      <a:pt x="742" y="2470"/>
                      <a:pt x="720" y="2410"/>
                    </a:cubicBezTo>
                    <a:cubicBezTo>
                      <a:pt x="709" y="2379"/>
                      <a:pt x="716" y="2343"/>
                      <a:pt x="741" y="2317"/>
                    </a:cubicBezTo>
                    <a:cubicBezTo>
                      <a:pt x="741" y="2317"/>
                      <a:pt x="741" y="2317"/>
                      <a:pt x="741" y="2317"/>
                    </a:cubicBezTo>
                    <a:cubicBezTo>
                      <a:pt x="767" y="2292"/>
                      <a:pt x="797" y="2280"/>
                      <a:pt x="817" y="2287"/>
                    </a:cubicBezTo>
                    <a:cubicBezTo>
                      <a:pt x="1469" y="2939"/>
                      <a:pt x="1469" y="2939"/>
                      <a:pt x="1469" y="2939"/>
                    </a:cubicBezTo>
                    <a:cubicBezTo>
                      <a:pt x="2122" y="2287"/>
                      <a:pt x="2122" y="2287"/>
                      <a:pt x="2122" y="2287"/>
                    </a:cubicBezTo>
                    <a:cubicBezTo>
                      <a:pt x="2129" y="2267"/>
                      <a:pt x="2117" y="2237"/>
                      <a:pt x="2092" y="2211"/>
                    </a:cubicBezTo>
                    <a:cubicBezTo>
                      <a:pt x="2091" y="2211"/>
                      <a:pt x="2091" y="2211"/>
                      <a:pt x="2091" y="2211"/>
                    </a:cubicBezTo>
                    <a:cubicBezTo>
                      <a:pt x="2066" y="2186"/>
                      <a:pt x="2029" y="2179"/>
                      <a:pt x="1999" y="2190"/>
                    </a:cubicBezTo>
                    <a:cubicBezTo>
                      <a:pt x="1938" y="2212"/>
                      <a:pt x="1880" y="2207"/>
                      <a:pt x="1845" y="2172"/>
                    </a:cubicBezTo>
                    <a:cubicBezTo>
                      <a:pt x="1786" y="2113"/>
                      <a:pt x="1811" y="1992"/>
                      <a:pt x="1902" y="1902"/>
                    </a:cubicBezTo>
                    <a:cubicBezTo>
                      <a:pt x="1992" y="1812"/>
                      <a:pt x="2113" y="1786"/>
                      <a:pt x="2172" y="1845"/>
                    </a:cubicBezTo>
                    <a:cubicBezTo>
                      <a:pt x="2207" y="1880"/>
                      <a:pt x="2212" y="1938"/>
                      <a:pt x="2190" y="1999"/>
                    </a:cubicBezTo>
                    <a:cubicBezTo>
                      <a:pt x="2179" y="2029"/>
                      <a:pt x="2186" y="2066"/>
                      <a:pt x="2210" y="2091"/>
                    </a:cubicBezTo>
                    <a:cubicBezTo>
                      <a:pt x="2211" y="2091"/>
                      <a:pt x="2211" y="2092"/>
                      <a:pt x="2211" y="2092"/>
                    </a:cubicBezTo>
                    <a:cubicBezTo>
                      <a:pt x="2236" y="2117"/>
                      <a:pt x="2267" y="2129"/>
                      <a:pt x="2286" y="2122"/>
                    </a:cubicBezTo>
                    <a:cubicBezTo>
                      <a:pt x="2939" y="1469"/>
                      <a:pt x="2939" y="1469"/>
                      <a:pt x="2939" y="1469"/>
                    </a:cubicBezTo>
                    <a:cubicBezTo>
                      <a:pt x="2286" y="817"/>
                      <a:pt x="2286" y="817"/>
                      <a:pt x="2286" y="817"/>
                    </a:cubicBezTo>
                    <a:cubicBezTo>
                      <a:pt x="2280" y="798"/>
                      <a:pt x="2291" y="767"/>
                      <a:pt x="2317" y="742"/>
                    </a:cubicBezTo>
                    <a:cubicBezTo>
                      <a:pt x="2317" y="741"/>
                      <a:pt x="2317" y="741"/>
                      <a:pt x="2317" y="741"/>
                    </a:cubicBezTo>
                    <a:cubicBezTo>
                      <a:pt x="2343" y="716"/>
                      <a:pt x="2379" y="709"/>
                      <a:pt x="2409" y="720"/>
                    </a:cubicBezTo>
                    <a:cubicBezTo>
                      <a:pt x="2470" y="742"/>
                      <a:pt x="2528" y="738"/>
                      <a:pt x="2564" y="702"/>
                    </a:cubicBezTo>
                    <a:cubicBezTo>
                      <a:pt x="2622" y="644"/>
                      <a:pt x="2597" y="523"/>
                      <a:pt x="2506" y="432"/>
                    </a:cubicBezTo>
                    <a:cubicBezTo>
                      <a:pt x="2416" y="342"/>
                      <a:pt x="2295" y="316"/>
                      <a:pt x="2237" y="375"/>
                    </a:cubicBezTo>
                    <a:close/>
                  </a:path>
                </a:pathLst>
              </a:custGeom>
              <a:solidFill>
                <a:schemeClr val="accent2"/>
              </a:solidFill>
              <a:ln w="28575">
                <a:solidFill>
                  <a:schemeClr val="bg1"/>
                </a:solidFill>
              </a:ln>
            </p:spPr>
            <p:txBody>
              <a:bodyPr vert="horz" wrap="square" lIns="91440" tIns="45720" rIns="91440" bIns="45720" numCol="1" anchor="t" anchorCtr="0" compatLnSpc="1">
                <a:prstTxWarp prst="textNoShape">
                  <a:avLst/>
                </a:prstTxWarp>
              </a:bodyPr>
              <a:lstStyle/>
              <a:p>
                <a:pPr>
                  <a:lnSpc>
                    <a:spcPct val="100000"/>
                  </a:lnSpc>
                </a:pPr>
                <a:endParaRPr lang="en-US" sz="2000">
                  <a:latin typeface="Arial" panose="020B0604020202020204" pitchFamily="34" charset="0"/>
                  <a:cs typeface="Arial" panose="020B0604020202020204" pitchFamily="34" charset="0"/>
                </a:endParaRPr>
              </a:p>
            </p:txBody>
          </p:sp>
          <p:sp>
            <p:nvSpPr>
              <p:cNvPr id="57" name="Freeform 8">
                <a:extLst>
                  <a:ext uri="{FF2B5EF4-FFF2-40B4-BE49-F238E27FC236}">
                    <a16:creationId xmlns:a16="http://schemas.microsoft.com/office/drawing/2014/main" id="{BB1E372D-B430-DB2D-6906-00C87C91F789}"/>
                  </a:ext>
                </a:extLst>
              </p:cNvPr>
              <p:cNvSpPr>
                <a:spLocks/>
              </p:cNvSpPr>
              <p:nvPr/>
            </p:nvSpPr>
            <p:spPr bwMode="auto">
              <a:xfrm>
                <a:off x="10364788" y="3646487"/>
                <a:ext cx="3652838" cy="3652838"/>
              </a:xfrm>
              <a:custGeom>
                <a:avLst/>
                <a:gdLst>
                  <a:gd name="T0" fmla="*/ 1845 w 2939"/>
                  <a:gd name="T1" fmla="*/ 767 h 2939"/>
                  <a:gd name="T2" fmla="*/ 1999 w 2939"/>
                  <a:gd name="T3" fmla="*/ 749 h 2939"/>
                  <a:gd name="T4" fmla="*/ 2091 w 2939"/>
                  <a:gd name="T5" fmla="*/ 729 h 2939"/>
                  <a:gd name="T6" fmla="*/ 2092 w 2939"/>
                  <a:gd name="T7" fmla="*/ 728 h 2939"/>
                  <a:gd name="T8" fmla="*/ 2122 w 2939"/>
                  <a:gd name="T9" fmla="*/ 653 h 2939"/>
                  <a:gd name="T10" fmla="*/ 1470 w 2939"/>
                  <a:gd name="T11" fmla="*/ 0 h 2939"/>
                  <a:gd name="T12" fmla="*/ 817 w 2939"/>
                  <a:gd name="T13" fmla="*/ 653 h 2939"/>
                  <a:gd name="T14" fmla="*/ 742 w 2939"/>
                  <a:gd name="T15" fmla="*/ 622 h 2939"/>
                  <a:gd name="T16" fmla="*/ 741 w 2939"/>
                  <a:gd name="T17" fmla="*/ 622 h 2939"/>
                  <a:gd name="T18" fmla="*/ 721 w 2939"/>
                  <a:gd name="T19" fmla="*/ 530 h 2939"/>
                  <a:gd name="T20" fmla="*/ 702 w 2939"/>
                  <a:gd name="T21" fmla="*/ 375 h 2939"/>
                  <a:gd name="T22" fmla="*/ 433 w 2939"/>
                  <a:gd name="T23" fmla="*/ 433 h 2939"/>
                  <a:gd name="T24" fmla="*/ 375 w 2939"/>
                  <a:gd name="T25" fmla="*/ 703 h 2939"/>
                  <a:gd name="T26" fmla="*/ 530 w 2939"/>
                  <a:gd name="T27" fmla="*/ 721 h 2939"/>
                  <a:gd name="T28" fmla="*/ 622 w 2939"/>
                  <a:gd name="T29" fmla="*/ 741 h 2939"/>
                  <a:gd name="T30" fmla="*/ 622 w 2939"/>
                  <a:gd name="T31" fmla="*/ 742 h 2939"/>
                  <a:gd name="T32" fmla="*/ 653 w 2939"/>
                  <a:gd name="T33" fmla="*/ 817 h 2939"/>
                  <a:gd name="T34" fmla="*/ 0 w 2939"/>
                  <a:gd name="T35" fmla="*/ 1470 h 2939"/>
                  <a:gd name="T36" fmla="*/ 653 w 2939"/>
                  <a:gd name="T37" fmla="*/ 2122 h 2939"/>
                  <a:gd name="T38" fmla="*/ 728 w 2939"/>
                  <a:gd name="T39" fmla="*/ 2092 h 2939"/>
                  <a:gd name="T40" fmla="*/ 729 w 2939"/>
                  <a:gd name="T41" fmla="*/ 2091 h 2939"/>
                  <a:gd name="T42" fmla="*/ 749 w 2939"/>
                  <a:gd name="T43" fmla="*/ 1999 h 2939"/>
                  <a:gd name="T44" fmla="*/ 767 w 2939"/>
                  <a:gd name="T45" fmla="*/ 1845 h 2939"/>
                  <a:gd name="T46" fmla="*/ 1037 w 2939"/>
                  <a:gd name="T47" fmla="*/ 1902 h 2939"/>
                  <a:gd name="T48" fmla="*/ 1094 w 2939"/>
                  <a:gd name="T49" fmla="*/ 2172 h 2939"/>
                  <a:gd name="T50" fmla="*/ 940 w 2939"/>
                  <a:gd name="T51" fmla="*/ 2190 h 2939"/>
                  <a:gd name="T52" fmla="*/ 848 w 2939"/>
                  <a:gd name="T53" fmla="*/ 2211 h 2939"/>
                  <a:gd name="T54" fmla="*/ 847 w 2939"/>
                  <a:gd name="T55" fmla="*/ 2212 h 2939"/>
                  <a:gd name="T56" fmla="*/ 817 w 2939"/>
                  <a:gd name="T57" fmla="*/ 2287 h 2939"/>
                  <a:gd name="T58" fmla="*/ 1470 w 2939"/>
                  <a:gd name="T59" fmla="*/ 2939 h 2939"/>
                  <a:gd name="T60" fmla="*/ 2122 w 2939"/>
                  <a:gd name="T61" fmla="*/ 2287 h 2939"/>
                  <a:gd name="T62" fmla="*/ 2198 w 2939"/>
                  <a:gd name="T63" fmla="*/ 2317 h 2939"/>
                  <a:gd name="T64" fmla="*/ 2198 w 2939"/>
                  <a:gd name="T65" fmla="*/ 2318 h 2939"/>
                  <a:gd name="T66" fmla="*/ 2219 w 2939"/>
                  <a:gd name="T67" fmla="*/ 2410 h 2939"/>
                  <a:gd name="T68" fmla="*/ 2237 w 2939"/>
                  <a:gd name="T69" fmla="*/ 2564 h 2939"/>
                  <a:gd name="T70" fmla="*/ 2507 w 2939"/>
                  <a:gd name="T71" fmla="*/ 2507 h 2939"/>
                  <a:gd name="T72" fmla="*/ 2564 w 2939"/>
                  <a:gd name="T73" fmla="*/ 2237 h 2939"/>
                  <a:gd name="T74" fmla="*/ 2410 w 2939"/>
                  <a:gd name="T75" fmla="*/ 2219 h 2939"/>
                  <a:gd name="T76" fmla="*/ 2318 w 2939"/>
                  <a:gd name="T77" fmla="*/ 2198 h 2939"/>
                  <a:gd name="T78" fmla="*/ 2317 w 2939"/>
                  <a:gd name="T79" fmla="*/ 2198 h 2939"/>
                  <a:gd name="T80" fmla="*/ 2287 w 2939"/>
                  <a:gd name="T81" fmla="*/ 2122 h 2939"/>
                  <a:gd name="T82" fmla="*/ 2939 w 2939"/>
                  <a:gd name="T83" fmla="*/ 1470 h 2939"/>
                  <a:gd name="T84" fmla="*/ 2287 w 2939"/>
                  <a:gd name="T85" fmla="*/ 817 h 2939"/>
                  <a:gd name="T86" fmla="*/ 2211 w 2939"/>
                  <a:gd name="T87" fmla="*/ 848 h 2939"/>
                  <a:gd name="T88" fmla="*/ 2211 w 2939"/>
                  <a:gd name="T89" fmla="*/ 848 h 2939"/>
                  <a:gd name="T90" fmla="*/ 2190 w 2939"/>
                  <a:gd name="T91" fmla="*/ 940 h 2939"/>
                  <a:gd name="T92" fmla="*/ 2172 w 2939"/>
                  <a:gd name="T93" fmla="*/ 1095 h 2939"/>
                  <a:gd name="T94" fmla="*/ 1902 w 2939"/>
                  <a:gd name="T95" fmla="*/ 1037 h 2939"/>
                  <a:gd name="T96" fmla="*/ 1845 w 2939"/>
                  <a:gd name="T97" fmla="*/ 767 h 2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9" h="2939">
                    <a:moveTo>
                      <a:pt x="1845" y="767"/>
                    </a:moveTo>
                    <a:cubicBezTo>
                      <a:pt x="1880" y="732"/>
                      <a:pt x="1939" y="727"/>
                      <a:pt x="1999" y="749"/>
                    </a:cubicBezTo>
                    <a:cubicBezTo>
                      <a:pt x="2030" y="760"/>
                      <a:pt x="2066" y="754"/>
                      <a:pt x="2091" y="729"/>
                    </a:cubicBezTo>
                    <a:cubicBezTo>
                      <a:pt x="2092" y="729"/>
                      <a:pt x="2092" y="728"/>
                      <a:pt x="2092" y="728"/>
                    </a:cubicBezTo>
                    <a:cubicBezTo>
                      <a:pt x="2117" y="703"/>
                      <a:pt x="2129" y="672"/>
                      <a:pt x="2122" y="653"/>
                    </a:cubicBezTo>
                    <a:cubicBezTo>
                      <a:pt x="1470" y="0"/>
                      <a:pt x="1470" y="0"/>
                      <a:pt x="1470" y="0"/>
                    </a:cubicBezTo>
                    <a:cubicBezTo>
                      <a:pt x="817" y="653"/>
                      <a:pt x="817" y="653"/>
                      <a:pt x="817" y="653"/>
                    </a:cubicBezTo>
                    <a:cubicBezTo>
                      <a:pt x="798" y="659"/>
                      <a:pt x="767" y="648"/>
                      <a:pt x="742" y="622"/>
                    </a:cubicBezTo>
                    <a:cubicBezTo>
                      <a:pt x="742" y="622"/>
                      <a:pt x="741" y="622"/>
                      <a:pt x="741" y="622"/>
                    </a:cubicBezTo>
                    <a:cubicBezTo>
                      <a:pt x="716" y="597"/>
                      <a:pt x="710" y="560"/>
                      <a:pt x="721" y="530"/>
                    </a:cubicBezTo>
                    <a:cubicBezTo>
                      <a:pt x="743" y="469"/>
                      <a:pt x="738" y="411"/>
                      <a:pt x="702" y="375"/>
                    </a:cubicBezTo>
                    <a:cubicBezTo>
                      <a:pt x="644" y="317"/>
                      <a:pt x="523" y="342"/>
                      <a:pt x="433" y="433"/>
                    </a:cubicBezTo>
                    <a:cubicBezTo>
                      <a:pt x="342" y="523"/>
                      <a:pt x="317" y="644"/>
                      <a:pt x="375" y="703"/>
                    </a:cubicBezTo>
                    <a:cubicBezTo>
                      <a:pt x="411" y="738"/>
                      <a:pt x="469" y="743"/>
                      <a:pt x="530" y="721"/>
                    </a:cubicBezTo>
                    <a:cubicBezTo>
                      <a:pt x="560" y="710"/>
                      <a:pt x="596" y="716"/>
                      <a:pt x="622" y="741"/>
                    </a:cubicBezTo>
                    <a:cubicBezTo>
                      <a:pt x="622" y="742"/>
                      <a:pt x="622" y="742"/>
                      <a:pt x="622" y="742"/>
                    </a:cubicBezTo>
                    <a:cubicBezTo>
                      <a:pt x="648" y="767"/>
                      <a:pt x="659" y="798"/>
                      <a:pt x="653" y="817"/>
                    </a:cubicBezTo>
                    <a:cubicBezTo>
                      <a:pt x="0" y="1470"/>
                      <a:pt x="0" y="1470"/>
                      <a:pt x="0" y="1470"/>
                    </a:cubicBezTo>
                    <a:cubicBezTo>
                      <a:pt x="653" y="2122"/>
                      <a:pt x="653" y="2122"/>
                      <a:pt x="653" y="2122"/>
                    </a:cubicBezTo>
                    <a:cubicBezTo>
                      <a:pt x="672" y="2129"/>
                      <a:pt x="703" y="2117"/>
                      <a:pt x="728" y="2092"/>
                    </a:cubicBezTo>
                    <a:cubicBezTo>
                      <a:pt x="728" y="2092"/>
                      <a:pt x="728" y="2092"/>
                      <a:pt x="729" y="2091"/>
                    </a:cubicBezTo>
                    <a:cubicBezTo>
                      <a:pt x="753" y="2066"/>
                      <a:pt x="760" y="2030"/>
                      <a:pt x="749" y="1999"/>
                    </a:cubicBezTo>
                    <a:cubicBezTo>
                      <a:pt x="727" y="1939"/>
                      <a:pt x="732" y="1881"/>
                      <a:pt x="767" y="1845"/>
                    </a:cubicBezTo>
                    <a:cubicBezTo>
                      <a:pt x="826" y="1786"/>
                      <a:pt x="947" y="1812"/>
                      <a:pt x="1037" y="1902"/>
                    </a:cubicBezTo>
                    <a:cubicBezTo>
                      <a:pt x="1127" y="1993"/>
                      <a:pt x="1153" y="2114"/>
                      <a:pt x="1094" y="2172"/>
                    </a:cubicBezTo>
                    <a:cubicBezTo>
                      <a:pt x="1059" y="2208"/>
                      <a:pt x="1001" y="2212"/>
                      <a:pt x="940" y="2190"/>
                    </a:cubicBezTo>
                    <a:cubicBezTo>
                      <a:pt x="910" y="2179"/>
                      <a:pt x="873" y="2186"/>
                      <a:pt x="848" y="2211"/>
                    </a:cubicBezTo>
                    <a:cubicBezTo>
                      <a:pt x="848" y="2211"/>
                      <a:pt x="848" y="2211"/>
                      <a:pt x="847" y="2212"/>
                    </a:cubicBezTo>
                    <a:cubicBezTo>
                      <a:pt x="822" y="2237"/>
                      <a:pt x="810" y="2268"/>
                      <a:pt x="817" y="2287"/>
                    </a:cubicBezTo>
                    <a:cubicBezTo>
                      <a:pt x="1470" y="2939"/>
                      <a:pt x="1470" y="2939"/>
                      <a:pt x="1470" y="2939"/>
                    </a:cubicBezTo>
                    <a:cubicBezTo>
                      <a:pt x="2122" y="2287"/>
                      <a:pt x="2122" y="2287"/>
                      <a:pt x="2122" y="2287"/>
                    </a:cubicBezTo>
                    <a:cubicBezTo>
                      <a:pt x="2141" y="2280"/>
                      <a:pt x="2172" y="2292"/>
                      <a:pt x="2198" y="2317"/>
                    </a:cubicBezTo>
                    <a:cubicBezTo>
                      <a:pt x="2198" y="2317"/>
                      <a:pt x="2198" y="2318"/>
                      <a:pt x="2198" y="2318"/>
                    </a:cubicBezTo>
                    <a:cubicBezTo>
                      <a:pt x="2223" y="2343"/>
                      <a:pt x="2230" y="2380"/>
                      <a:pt x="2219" y="2410"/>
                    </a:cubicBezTo>
                    <a:cubicBezTo>
                      <a:pt x="2197" y="2470"/>
                      <a:pt x="2201" y="2529"/>
                      <a:pt x="2237" y="2564"/>
                    </a:cubicBezTo>
                    <a:cubicBezTo>
                      <a:pt x="2296" y="2623"/>
                      <a:pt x="2416" y="2597"/>
                      <a:pt x="2507" y="2507"/>
                    </a:cubicBezTo>
                    <a:cubicBezTo>
                      <a:pt x="2597" y="2417"/>
                      <a:pt x="2623" y="2296"/>
                      <a:pt x="2564" y="2237"/>
                    </a:cubicBezTo>
                    <a:cubicBezTo>
                      <a:pt x="2529" y="2202"/>
                      <a:pt x="2470" y="2197"/>
                      <a:pt x="2410" y="2219"/>
                    </a:cubicBezTo>
                    <a:cubicBezTo>
                      <a:pt x="2379" y="2230"/>
                      <a:pt x="2343" y="2223"/>
                      <a:pt x="2318" y="2198"/>
                    </a:cubicBezTo>
                    <a:cubicBezTo>
                      <a:pt x="2317" y="2198"/>
                      <a:pt x="2317" y="2198"/>
                      <a:pt x="2317" y="2198"/>
                    </a:cubicBezTo>
                    <a:cubicBezTo>
                      <a:pt x="2292" y="2172"/>
                      <a:pt x="2280" y="2142"/>
                      <a:pt x="2287" y="2122"/>
                    </a:cubicBezTo>
                    <a:cubicBezTo>
                      <a:pt x="2939" y="1470"/>
                      <a:pt x="2939" y="1470"/>
                      <a:pt x="2939" y="1470"/>
                    </a:cubicBezTo>
                    <a:cubicBezTo>
                      <a:pt x="2287" y="817"/>
                      <a:pt x="2287" y="817"/>
                      <a:pt x="2287" y="817"/>
                    </a:cubicBezTo>
                    <a:cubicBezTo>
                      <a:pt x="2267" y="811"/>
                      <a:pt x="2237" y="822"/>
                      <a:pt x="2211" y="848"/>
                    </a:cubicBezTo>
                    <a:cubicBezTo>
                      <a:pt x="2211" y="848"/>
                      <a:pt x="2211" y="848"/>
                      <a:pt x="2211" y="848"/>
                    </a:cubicBezTo>
                    <a:cubicBezTo>
                      <a:pt x="2186" y="873"/>
                      <a:pt x="2179" y="910"/>
                      <a:pt x="2190" y="940"/>
                    </a:cubicBezTo>
                    <a:cubicBezTo>
                      <a:pt x="2212" y="1001"/>
                      <a:pt x="2208" y="1059"/>
                      <a:pt x="2172" y="1095"/>
                    </a:cubicBezTo>
                    <a:cubicBezTo>
                      <a:pt x="2113" y="1153"/>
                      <a:pt x="1993" y="1128"/>
                      <a:pt x="1902" y="1037"/>
                    </a:cubicBezTo>
                    <a:cubicBezTo>
                      <a:pt x="1812" y="947"/>
                      <a:pt x="1786" y="826"/>
                      <a:pt x="1845" y="767"/>
                    </a:cubicBezTo>
                    <a:close/>
                  </a:path>
                </a:pathLst>
              </a:custGeom>
              <a:solidFill>
                <a:schemeClr val="accent1"/>
              </a:solidFill>
              <a:ln w="28575">
                <a:solidFill>
                  <a:schemeClr val="bg1"/>
                </a:solidFill>
              </a:ln>
            </p:spPr>
            <p:txBody>
              <a:bodyPr vert="horz" wrap="square" lIns="91440" tIns="45720" rIns="91440" bIns="45720" numCol="1" anchor="t" anchorCtr="0" compatLnSpc="1">
                <a:prstTxWarp prst="textNoShape">
                  <a:avLst/>
                </a:prstTxWarp>
              </a:bodyPr>
              <a:lstStyle/>
              <a:p>
                <a:pPr>
                  <a:lnSpc>
                    <a:spcPct val="100000"/>
                  </a:lnSpc>
                </a:pPr>
                <a:endParaRPr lang="en-US" sz="2000">
                  <a:latin typeface="Arial" panose="020B0604020202020204" pitchFamily="34" charset="0"/>
                  <a:cs typeface="Arial" panose="020B0604020202020204" pitchFamily="34" charset="0"/>
                </a:endParaRPr>
              </a:p>
            </p:txBody>
          </p:sp>
        </p:grpSp>
        <p:cxnSp>
          <p:nvCxnSpPr>
            <p:cNvPr id="35" name="Straight Connector 34">
              <a:extLst>
                <a:ext uri="{FF2B5EF4-FFF2-40B4-BE49-F238E27FC236}">
                  <a16:creationId xmlns:a16="http://schemas.microsoft.com/office/drawing/2014/main" id="{1882F725-D166-CC3E-F1E6-5D442BBAC8C2}"/>
                </a:ext>
              </a:extLst>
            </p:cNvPr>
            <p:cNvCxnSpPr/>
            <p:nvPr/>
          </p:nvCxnSpPr>
          <p:spPr>
            <a:xfrm flipH="1">
              <a:off x="6782638" y="6109398"/>
              <a:ext cx="202976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5F4D612-0E0F-9DC9-75CD-775F31329EF3}"/>
                </a:ext>
              </a:extLst>
            </p:cNvPr>
            <p:cNvCxnSpPr/>
            <p:nvPr/>
          </p:nvCxnSpPr>
          <p:spPr>
            <a:xfrm flipH="1">
              <a:off x="8792309" y="10239271"/>
              <a:ext cx="202976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A157E0D-0CA2-B72B-79F7-222E805C4444}"/>
                </a:ext>
              </a:extLst>
            </p:cNvPr>
            <p:cNvCxnSpPr/>
            <p:nvPr/>
          </p:nvCxnSpPr>
          <p:spPr>
            <a:xfrm flipH="1">
              <a:off x="13384405" y="4099727"/>
              <a:ext cx="202976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5CB671-97C4-A7C1-C66B-3FE763F7CADF}"/>
                </a:ext>
              </a:extLst>
            </p:cNvPr>
            <p:cNvCxnSpPr/>
            <p:nvPr/>
          </p:nvCxnSpPr>
          <p:spPr>
            <a:xfrm flipH="1">
              <a:off x="15484511" y="8320035"/>
              <a:ext cx="202976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90B256C-D284-DF40-DCF3-D34A9867BCC4}"/>
                </a:ext>
              </a:extLst>
            </p:cNvPr>
            <p:cNvSpPr txBox="1"/>
            <p:nvPr/>
          </p:nvSpPr>
          <p:spPr>
            <a:xfrm>
              <a:off x="13167099" y="6800968"/>
              <a:ext cx="1917086" cy="570742"/>
            </a:xfrm>
            <a:prstGeom prst="rect">
              <a:avLst/>
            </a:prstGeom>
            <a:noFill/>
          </p:spPr>
          <p:txBody>
            <a:bodyPr wrap="square" lIns="0" tIns="0" rIns="0" bIns="0" rtlCol="0" anchor="t">
              <a:spAutoFit/>
            </a:bodyPr>
            <a:lstStyle/>
            <a:p>
              <a:pPr algn="ctr">
                <a:lnSpc>
                  <a:spcPct val="100000"/>
                </a:lnSpc>
              </a:pPr>
              <a:r>
                <a:rPr lang="en-US" sz="2000">
                  <a:solidFill>
                    <a:schemeClr val="bg1"/>
                  </a:solidFill>
                  <a:latin typeface="Arial" panose="020B0604020202020204" pitchFamily="34" charset="0"/>
                  <a:ea typeface="Open Sans Light" panose="020B0306030504020204" pitchFamily="34" charset="0"/>
                  <a:cs typeface="Arial" panose="020B0604020202020204" pitchFamily="34" charset="0"/>
                </a:rPr>
                <a:t>W</a:t>
              </a:r>
            </a:p>
          </p:txBody>
        </p:sp>
        <p:sp>
          <p:nvSpPr>
            <p:cNvPr id="43" name="TextBox 42">
              <a:extLst>
                <a:ext uri="{FF2B5EF4-FFF2-40B4-BE49-F238E27FC236}">
                  <a16:creationId xmlns:a16="http://schemas.microsoft.com/office/drawing/2014/main" id="{B975303C-FE20-8AA6-9B85-3D1DEBBB5474}"/>
                </a:ext>
              </a:extLst>
            </p:cNvPr>
            <p:cNvSpPr txBox="1"/>
            <p:nvPr/>
          </p:nvSpPr>
          <p:spPr>
            <a:xfrm>
              <a:off x="11296127" y="4699923"/>
              <a:ext cx="1917086" cy="570742"/>
            </a:xfrm>
            <a:prstGeom prst="rect">
              <a:avLst/>
            </a:prstGeom>
            <a:noFill/>
          </p:spPr>
          <p:txBody>
            <a:bodyPr wrap="square" lIns="0" tIns="0" rIns="0" bIns="0" rtlCol="0" anchor="t">
              <a:spAutoFit/>
            </a:bodyPr>
            <a:lstStyle/>
            <a:p>
              <a:pPr algn="ctr">
                <a:lnSpc>
                  <a:spcPct val="100000"/>
                </a:lnSpc>
              </a:pPr>
              <a:r>
                <a:rPr lang="en-US" sz="2000">
                  <a:solidFill>
                    <a:schemeClr val="bg1"/>
                  </a:solidFill>
                  <a:latin typeface="Arial" panose="020B0604020202020204" pitchFamily="34" charset="0"/>
                  <a:ea typeface="Open Sans Light" panose="020B0306030504020204" pitchFamily="34" charset="0"/>
                  <a:cs typeface="Arial" panose="020B0604020202020204" pitchFamily="34" charset="0"/>
                </a:rPr>
                <a:t>S</a:t>
              </a:r>
            </a:p>
          </p:txBody>
        </p:sp>
        <p:sp>
          <p:nvSpPr>
            <p:cNvPr id="44" name="TextBox 43">
              <a:extLst>
                <a:ext uri="{FF2B5EF4-FFF2-40B4-BE49-F238E27FC236}">
                  <a16:creationId xmlns:a16="http://schemas.microsoft.com/office/drawing/2014/main" id="{8B517B9E-61D4-3F7A-4FB3-1BBC763C9304}"/>
                </a:ext>
              </a:extLst>
            </p:cNvPr>
            <p:cNvSpPr txBox="1"/>
            <p:nvPr/>
          </p:nvSpPr>
          <p:spPr>
            <a:xfrm>
              <a:off x="9253008" y="6576589"/>
              <a:ext cx="1917086" cy="570742"/>
            </a:xfrm>
            <a:prstGeom prst="rect">
              <a:avLst/>
            </a:prstGeom>
            <a:noFill/>
          </p:spPr>
          <p:txBody>
            <a:bodyPr wrap="square" lIns="0" tIns="0" rIns="0" bIns="0" rtlCol="0" anchor="t">
              <a:spAutoFit/>
            </a:bodyPr>
            <a:lstStyle/>
            <a:p>
              <a:pPr algn="ctr">
                <a:lnSpc>
                  <a:spcPct val="100000"/>
                </a:lnSpc>
              </a:pPr>
              <a:r>
                <a:rPr lang="en-US" sz="2000">
                  <a:solidFill>
                    <a:schemeClr val="bg1"/>
                  </a:solidFill>
                  <a:latin typeface="Arial" panose="020B0604020202020204" pitchFamily="34" charset="0"/>
                  <a:ea typeface="Open Sans Light" panose="020B0306030504020204" pitchFamily="34" charset="0"/>
                  <a:cs typeface="Arial" panose="020B0604020202020204" pitchFamily="34" charset="0"/>
                </a:rPr>
                <a:t>T</a:t>
              </a:r>
            </a:p>
          </p:txBody>
        </p:sp>
        <p:sp>
          <p:nvSpPr>
            <p:cNvPr id="45" name="TextBox 44">
              <a:extLst>
                <a:ext uri="{FF2B5EF4-FFF2-40B4-BE49-F238E27FC236}">
                  <a16:creationId xmlns:a16="http://schemas.microsoft.com/office/drawing/2014/main" id="{4BF8318B-8356-B152-018F-7A283699560D}"/>
                </a:ext>
              </a:extLst>
            </p:cNvPr>
            <p:cNvSpPr txBox="1"/>
            <p:nvPr/>
          </p:nvSpPr>
          <p:spPr>
            <a:xfrm>
              <a:off x="11170091" y="8503255"/>
              <a:ext cx="1917086" cy="570742"/>
            </a:xfrm>
            <a:prstGeom prst="rect">
              <a:avLst/>
            </a:prstGeom>
            <a:noFill/>
          </p:spPr>
          <p:txBody>
            <a:bodyPr wrap="square" lIns="0" tIns="0" rIns="0" bIns="0" rtlCol="0" anchor="t">
              <a:spAutoFit/>
            </a:bodyPr>
            <a:lstStyle/>
            <a:p>
              <a:pPr algn="ctr">
                <a:lnSpc>
                  <a:spcPct val="100000"/>
                </a:lnSpc>
              </a:pPr>
              <a:r>
                <a:rPr lang="en-US" sz="2000">
                  <a:solidFill>
                    <a:schemeClr val="bg1"/>
                  </a:solidFill>
                  <a:latin typeface="Arial" panose="020B0604020202020204" pitchFamily="34" charset="0"/>
                  <a:ea typeface="Open Sans Light" panose="020B0306030504020204" pitchFamily="34" charset="0"/>
                  <a:cs typeface="Arial" panose="020B0604020202020204" pitchFamily="34" charset="0"/>
                </a:rPr>
                <a:t>O</a:t>
              </a:r>
            </a:p>
          </p:txBody>
        </p:sp>
      </p:grpSp>
      <p:sp>
        <p:nvSpPr>
          <p:cNvPr id="84" name="Text Placeholder 38">
            <a:extLst>
              <a:ext uri="{FF2B5EF4-FFF2-40B4-BE49-F238E27FC236}">
                <a16:creationId xmlns:a16="http://schemas.microsoft.com/office/drawing/2014/main" id="{7BCBD8A4-7FDE-13E5-24C0-4BC1E65619FD}"/>
              </a:ext>
            </a:extLst>
          </p:cNvPr>
          <p:cNvSpPr>
            <a:spLocks noGrp="1"/>
          </p:cNvSpPr>
          <p:nvPr>
            <p:ph type="body" sz="quarter" idx="20"/>
          </p:nvPr>
        </p:nvSpPr>
        <p:spPr>
          <a:xfrm>
            <a:off x="822960" y="3057899"/>
            <a:ext cx="2470800" cy="1097783"/>
          </a:xfrm>
          <a:prstGeom prst="rect">
            <a:avLst/>
          </a:prstGeom>
        </p:spPr>
        <p:txBody>
          <a:bodyPr/>
          <a:lstStyle>
            <a:lvl1pPr algn="r">
              <a:defRPr sz="1400"/>
            </a:lvl1pPr>
          </a:lstStyle>
          <a:p>
            <a:pPr lvl="0"/>
            <a:r>
              <a:rPr lang="en-US"/>
              <a:t>Click to edit Master text styles</a:t>
            </a:r>
          </a:p>
        </p:txBody>
      </p:sp>
      <p:sp>
        <p:nvSpPr>
          <p:cNvPr id="85" name="Text Placeholder 180">
            <a:extLst>
              <a:ext uri="{FF2B5EF4-FFF2-40B4-BE49-F238E27FC236}">
                <a16:creationId xmlns:a16="http://schemas.microsoft.com/office/drawing/2014/main" id="{9E272A86-AD2B-7708-4C1C-7C0AA0BA7AA9}"/>
              </a:ext>
            </a:extLst>
          </p:cNvPr>
          <p:cNvSpPr>
            <a:spLocks noGrp="1"/>
          </p:cNvSpPr>
          <p:nvPr>
            <p:ph type="body" sz="quarter" idx="26" hasCustomPrompt="1"/>
          </p:nvPr>
        </p:nvSpPr>
        <p:spPr>
          <a:xfrm>
            <a:off x="1442561" y="2650004"/>
            <a:ext cx="1855787" cy="327389"/>
          </a:xfrm>
          <a:prstGeom prst="rect">
            <a:avLst/>
          </a:prstGeom>
        </p:spPr>
        <p:txBody>
          <a:bodyPr/>
          <a:lstStyle>
            <a:lvl1pPr algn="r">
              <a:defRPr sz="2000">
                <a:solidFill>
                  <a:schemeClr val="tx2"/>
                </a:solidFill>
              </a:defRPr>
            </a:lvl1pPr>
          </a:lstStyle>
          <a:p>
            <a:pPr lvl="0"/>
            <a:r>
              <a:rPr lang="en-US"/>
              <a:t>Threats</a:t>
            </a:r>
          </a:p>
        </p:txBody>
      </p:sp>
      <p:sp>
        <p:nvSpPr>
          <p:cNvPr id="86" name="Text Placeholder 38">
            <a:extLst>
              <a:ext uri="{FF2B5EF4-FFF2-40B4-BE49-F238E27FC236}">
                <a16:creationId xmlns:a16="http://schemas.microsoft.com/office/drawing/2014/main" id="{F9D9E862-0B13-5948-302A-943F38356B85}"/>
              </a:ext>
            </a:extLst>
          </p:cNvPr>
          <p:cNvSpPr>
            <a:spLocks noGrp="1"/>
          </p:cNvSpPr>
          <p:nvPr>
            <p:ph type="body" sz="quarter" idx="27"/>
          </p:nvPr>
        </p:nvSpPr>
        <p:spPr>
          <a:xfrm>
            <a:off x="822960" y="5244550"/>
            <a:ext cx="3528331" cy="1097783"/>
          </a:xfrm>
          <a:prstGeom prst="rect">
            <a:avLst/>
          </a:prstGeom>
        </p:spPr>
        <p:txBody>
          <a:bodyPr/>
          <a:lstStyle>
            <a:lvl1pPr algn="r">
              <a:defRPr sz="1400"/>
            </a:lvl1pPr>
          </a:lstStyle>
          <a:p>
            <a:pPr lvl="0"/>
            <a:r>
              <a:rPr lang="en-US"/>
              <a:t>Click to edit Master text styles</a:t>
            </a:r>
          </a:p>
        </p:txBody>
      </p:sp>
      <p:sp>
        <p:nvSpPr>
          <p:cNvPr id="87" name="Text Placeholder 180">
            <a:extLst>
              <a:ext uri="{FF2B5EF4-FFF2-40B4-BE49-F238E27FC236}">
                <a16:creationId xmlns:a16="http://schemas.microsoft.com/office/drawing/2014/main" id="{322BC19C-3CF7-379A-941B-6610308A9226}"/>
              </a:ext>
            </a:extLst>
          </p:cNvPr>
          <p:cNvSpPr>
            <a:spLocks noGrp="1"/>
          </p:cNvSpPr>
          <p:nvPr>
            <p:ph type="body" sz="quarter" idx="28" hasCustomPrompt="1"/>
          </p:nvPr>
        </p:nvSpPr>
        <p:spPr>
          <a:xfrm>
            <a:off x="2500092" y="4836655"/>
            <a:ext cx="1855787" cy="327389"/>
          </a:xfrm>
          <a:prstGeom prst="rect">
            <a:avLst/>
          </a:prstGeom>
        </p:spPr>
        <p:txBody>
          <a:bodyPr/>
          <a:lstStyle>
            <a:lvl1pPr algn="r">
              <a:defRPr sz="2000">
                <a:solidFill>
                  <a:schemeClr val="tx2"/>
                </a:solidFill>
              </a:defRPr>
            </a:lvl1pPr>
          </a:lstStyle>
          <a:p>
            <a:pPr lvl="0"/>
            <a:r>
              <a:rPr lang="en-US"/>
              <a:t>Opportunities</a:t>
            </a:r>
          </a:p>
        </p:txBody>
      </p:sp>
      <p:sp>
        <p:nvSpPr>
          <p:cNvPr id="88" name="Text Placeholder 38">
            <a:extLst>
              <a:ext uri="{FF2B5EF4-FFF2-40B4-BE49-F238E27FC236}">
                <a16:creationId xmlns:a16="http://schemas.microsoft.com/office/drawing/2014/main" id="{FC0EBC32-2495-D494-7D0D-718C5E084C5B}"/>
              </a:ext>
            </a:extLst>
          </p:cNvPr>
          <p:cNvSpPr>
            <a:spLocks noGrp="1"/>
          </p:cNvSpPr>
          <p:nvPr>
            <p:ph type="body" sz="quarter" idx="29"/>
          </p:nvPr>
        </p:nvSpPr>
        <p:spPr>
          <a:xfrm>
            <a:off x="9310829" y="4113868"/>
            <a:ext cx="2413811" cy="1931331"/>
          </a:xfrm>
          <a:prstGeom prst="rect">
            <a:avLst/>
          </a:prstGeom>
        </p:spPr>
        <p:txBody>
          <a:bodyPr/>
          <a:lstStyle>
            <a:lvl1pPr algn="l">
              <a:defRPr sz="1400"/>
            </a:lvl1pPr>
          </a:lstStyle>
          <a:p>
            <a:pPr lvl="0"/>
            <a:r>
              <a:rPr lang="en-US"/>
              <a:t>Click to edit Master text styles</a:t>
            </a:r>
          </a:p>
        </p:txBody>
      </p:sp>
      <p:sp>
        <p:nvSpPr>
          <p:cNvPr id="89" name="Text Placeholder 180">
            <a:extLst>
              <a:ext uri="{FF2B5EF4-FFF2-40B4-BE49-F238E27FC236}">
                <a16:creationId xmlns:a16="http://schemas.microsoft.com/office/drawing/2014/main" id="{DF8E9538-BF78-A9EF-B069-EBE592C53409}"/>
              </a:ext>
            </a:extLst>
          </p:cNvPr>
          <p:cNvSpPr>
            <a:spLocks noGrp="1"/>
          </p:cNvSpPr>
          <p:nvPr>
            <p:ph type="body" sz="quarter" idx="30" hasCustomPrompt="1"/>
          </p:nvPr>
        </p:nvSpPr>
        <p:spPr>
          <a:xfrm>
            <a:off x="9335273" y="3703619"/>
            <a:ext cx="1855787" cy="327389"/>
          </a:xfrm>
          <a:prstGeom prst="rect">
            <a:avLst/>
          </a:prstGeom>
        </p:spPr>
        <p:txBody>
          <a:bodyPr/>
          <a:lstStyle>
            <a:lvl1pPr algn="l">
              <a:defRPr sz="2000">
                <a:solidFill>
                  <a:schemeClr val="tx2"/>
                </a:solidFill>
              </a:defRPr>
            </a:lvl1pPr>
          </a:lstStyle>
          <a:p>
            <a:pPr lvl="0"/>
            <a:r>
              <a:rPr lang="en-US"/>
              <a:t>Weaknesses</a:t>
            </a:r>
          </a:p>
        </p:txBody>
      </p:sp>
      <p:sp>
        <p:nvSpPr>
          <p:cNvPr id="90" name="Text Placeholder 38">
            <a:extLst>
              <a:ext uri="{FF2B5EF4-FFF2-40B4-BE49-F238E27FC236}">
                <a16:creationId xmlns:a16="http://schemas.microsoft.com/office/drawing/2014/main" id="{F9EEB4EE-CBB4-2EFA-63F9-259F4B77A3FB}"/>
              </a:ext>
            </a:extLst>
          </p:cNvPr>
          <p:cNvSpPr>
            <a:spLocks noGrp="1"/>
          </p:cNvSpPr>
          <p:nvPr>
            <p:ph type="body" sz="quarter" idx="31"/>
          </p:nvPr>
        </p:nvSpPr>
        <p:spPr>
          <a:xfrm>
            <a:off x="8208584" y="1945374"/>
            <a:ext cx="3516056" cy="756945"/>
          </a:xfrm>
          <a:prstGeom prst="rect">
            <a:avLst/>
          </a:prstGeom>
        </p:spPr>
        <p:txBody>
          <a:bodyPr/>
          <a:lstStyle>
            <a:lvl1pPr algn="l">
              <a:defRPr sz="1400"/>
            </a:lvl1pPr>
          </a:lstStyle>
          <a:p>
            <a:pPr lvl="0"/>
            <a:r>
              <a:rPr lang="en-US"/>
              <a:t>Click to edit Master text styles</a:t>
            </a:r>
          </a:p>
        </p:txBody>
      </p:sp>
      <p:sp>
        <p:nvSpPr>
          <p:cNvPr id="91" name="Text Placeholder 180">
            <a:extLst>
              <a:ext uri="{FF2B5EF4-FFF2-40B4-BE49-F238E27FC236}">
                <a16:creationId xmlns:a16="http://schemas.microsoft.com/office/drawing/2014/main" id="{061CB1AD-EC1C-C915-4397-17EF66E18DA8}"/>
              </a:ext>
            </a:extLst>
          </p:cNvPr>
          <p:cNvSpPr>
            <a:spLocks noGrp="1"/>
          </p:cNvSpPr>
          <p:nvPr>
            <p:ph type="body" sz="quarter" idx="32" hasCustomPrompt="1"/>
          </p:nvPr>
        </p:nvSpPr>
        <p:spPr>
          <a:xfrm>
            <a:off x="8208585" y="1535124"/>
            <a:ext cx="1855787" cy="327389"/>
          </a:xfrm>
          <a:prstGeom prst="rect">
            <a:avLst/>
          </a:prstGeom>
        </p:spPr>
        <p:txBody>
          <a:bodyPr/>
          <a:lstStyle>
            <a:lvl1pPr algn="l">
              <a:defRPr sz="2000">
                <a:solidFill>
                  <a:schemeClr val="tx2"/>
                </a:solidFill>
              </a:defRPr>
            </a:lvl1pPr>
          </a:lstStyle>
          <a:p>
            <a:pPr lvl="0"/>
            <a:r>
              <a:rPr lang="en-US"/>
              <a:t>Strengths</a:t>
            </a:r>
          </a:p>
        </p:txBody>
      </p:sp>
      <p:sp>
        <p:nvSpPr>
          <p:cNvPr id="92" name="Slide Number Placeholder 91">
            <a:extLst>
              <a:ext uri="{FF2B5EF4-FFF2-40B4-BE49-F238E27FC236}">
                <a16:creationId xmlns:a16="http://schemas.microsoft.com/office/drawing/2014/main" id="{96D835FA-3E65-69A7-F43C-631AB0B6C7F4}"/>
              </a:ext>
            </a:extLst>
          </p:cNvPr>
          <p:cNvSpPr>
            <a:spLocks noGrp="1"/>
          </p:cNvSpPr>
          <p:nvPr>
            <p:ph type="sldNum" sz="quarter" idx="33"/>
          </p:nvPr>
        </p:nvSpPr>
        <p:spPr/>
        <p:txBody>
          <a:bodyPr/>
          <a:lstStyle/>
          <a:p>
            <a:fld id="{D581A734-D8E7-A947-8B2B-F0EFE9963A13}" type="slidenum">
              <a:rPr lang="en-US" smtClean="0"/>
              <a:pPr/>
              <a:t>‹#›</a:t>
            </a:fld>
            <a:endParaRPr lang="en-US"/>
          </a:p>
        </p:txBody>
      </p:sp>
      <p:sp>
        <p:nvSpPr>
          <p:cNvPr id="4" name="Title 3">
            <a:extLst>
              <a:ext uri="{FF2B5EF4-FFF2-40B4-BE49-F238E27FC236}">
                <a16:creationId xmlns:a16="http://schemas.microsoft.com/office/drawing/2014/main" id="{CAE4437A-E04A-243C-C664-1A6C10FEB2BC}"/>
              </a:ext>
            </a:extLst>
          </p:cNvPr>
          <p:cNvSpPr>
            <a:spLocks noGrp="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15969575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 Bullets">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D080CB02-5FF2-AFE7-6E07-8357892CB687}"/>
              </a:ext>
            </a:extLst>
          </p:cNvPr>
          <p:cNvGrpSpPr/>
          <p:nvPr userDrawn="1"/>
        </p:nvGrpSpPr>
        <p:grpSpPr>
          <a:xfrm>
            <a:off x="1010653" y="1517878"/>
            <a:ext cx="7111172" cy="4543057"/>
            <a:chOff x="2958584" y="3444564"/>
            <a:chExt cx="13247286" cy="8463186"/>
          </a:xfrm>
        </p:grpSpPr>
        <p:sp>
          <p:nvSpPr>
            <p:cNvPr id="40" name="Freeform 5">
              <a:extLst>
                <a:ext uri="{FF2B5EF4-FFF2-40B4-BE49-F238E27FC236}">
                  <a16:creationId xmlns:a16="http://schemas.microsoft.com/office/drawing/2014/main" id="{C668E2F3-47FC-FE38-1D12-635B8AAEB0C3}"/>
                </a:ext>
              </a:extLst>
            </p:cNvPr>
            <p:cNvSpPr>
              <a:spLocks noEditPoints="1"/>
            </p:cNvSpPr>
            <p:nvPr/>
          </p:nvSpPr>
          <p:spPr bwMode="auto">
            <a:xfrm>
              <a:off x="3343986" y="3572557"/>
              <a:ext cx="4006183" cy="4007605"/>
            </a:xfrm>
            <a:custGeom>
              <a:avLst/>
              <a:gdLst>
                <a:gd name="T0" fmla="*/ 1258 w 2517"/>
                <a:gd name="T1" fmla="*/ 0 h 2517"/>
                <a:gd name="T2" fmla="*/ 0 w 2517"/>
                <a:gd name="T3" fmla="*/ 1259 h 2517"/>
                <a:gd name="T4" fmla="*/ 1258 w 2517"/>
                <a:gd name="T5" fmla="*/ 2517 h 2517"/>
                <a:gd name="T6" fmla="*/ 2517 w 2517"/>
                <a:gd name="T7" fmla="*/ 1259 h 2517"/>
                <a:gd name="T8" fmla="*/ 1258 w 2517"/>
                <a:gd name="T9" fmla="*/ 0 h 2517"/>
                <a:gd name="T10" fmla="*/ 1258 w 2517"/>
                <a:gd name="T11" fmla="*/ 2388 h 2517"/>
                <a:gd name="T12" fmla="*/ 129 w 2517"/>
                <a:gd name="T13" fmla="*/ 1259 h 2517"/>
                <a:gd name="T14" fmla="*/ 1258 w 2517"/>
                <a:gd name="T15" fmla="*/ 129 h 2517"/>
                <a:gd name="T16" fmla="*/ 2388 w 2517"/>
                <a:gd name="T17" fmla="*/ 1259 h 2517"/>
                <a:gd name="T18" fmla="*/ 1258 w 2517"/>
                <a:gd name="T19" fmla="*/ 2388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7" h="2517">
                  <a:moveTo>
                    <a:pt x="1258" y="0"/>
                  </a:moveTo>
                  <a:cubicBezTo>
                    <a:pt x="564" y="0"/>
                    <a:pt x="0" y="564"/>
                    <a:pt x="0" y="1259"/>
                  </a:cubicBezTo>
                  <a:cubicBezTo>
                    <a:pt x="0" y="1953"/>
                    <a:pt x="564" y="2517"/>
                    <a:pt x="1258" y="2517"/>
                  </a:cubicBezTo>
                  <a:cubicBezTo>
                    <a:pt x="1953" y="2517"/>
                    <a:pt x="2517" y="1953"/>
                    <a:pt x="2517" y="1259"/>
                  </a:cubicBezTo>
                  <a:cubicBezTo>
                    <a:pt x="2517" y="564"/>
                    <a:pt x="1953" y="0"/>
                    <a:pt x="1258" y="0"/>
                  </a:cubicBezTo>
                  <a:close/>
                  <a:moveTo>
                    <a:pt x="1258" y="2388"/>
                  </a:moveTo>
                  <a:cubicBezTo>
                    <a:pt x="635" y="2388"/>
                    <a:pt x="129" y="1883"/>
                    <a:pt x="129" y="1259"/>
                  </a:cubicBezTo>
                  <a:cubicBezTo>
                    <a:pt x="129" y="635"/>
                    <a:pt x="635" y="129"/>
                    <a:pt x="1258" y="129"/>
                  </a:cubicBezTo>
                  <a:cubicBezTo>
                    <a:pt x="1882" y="129"/>
                    <a:pt x="2388" y="635"/>
                    <a:pt x="2388" y="1259"/>
                  </a:cubicBezTo>
                  <a:cubicBezTo>
                    <a:pt x="2388" y="1883"/>
                    <a:pt x="1882" y="2388"/>
                    <a:pt x="1258" y="2388"/>
                  </a:cubicBezTo>
                  <a:close/>
                </a:path>
              </a:pathLst>
            </a:custGeom>
            <a:gradFill>
              <a:gsLst>
                <a:gs pos="0">
                  <a:srgbClr val="AE76B5"/>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sz="1800"/>
            </a:p>
          </p:txBody>
        </p:sp>
        <p:sp>
          <p:nvSpPr>
            <p:cNvPr id="41" name="Freeform 6">
              <a:extLst>
                <a:ext uri="{FF2B5EF4-FFF2-40B4-BE49-F238E27FC236}">
                  <a16:creationId xmlns:a16="http://schemas.microsoft.com/office/drawing/2014/main" id="{7D3A945D-06B2-F062-7FA3-13969003C750}"/>
                </a:ext>
              </a:extLst>
            </p:cNvPr>
            <p:cNvSpPr>
              <a:spLocks/>
            </p:cNvSpPr>
            <p:nvPr/>
          </p:nvSpPr>
          <p:spPr bwMode="auto">
            <a:xfrm>
              <a:off x="2958584" y="3572557"/>
              <a:ext cx="2387782" cy="204789"/>
            </a:xfrm>
            <a:custGeom>
              <a:avLst/>
              <a:gdLst>
                <a:gd name="T0" fmla="*/ 0 w 1679"/>
                <a:gd name="T1" fmla="*/ 144 h 144"/>
                <a:gd name="T2" fmla="*/ 1679 w 1679"/>
                <a:gd name="T3" fmla="*/ 144 h 144"/>
                <a:gd name="T4" fmla="*/ 1679 w 1679"/>
                <a:gd name="T5" fmla="*/ 0 h 144"/>
                <a:gd name="T6" fmla="*/ 0 w 1679"/>
                <a:gd name="T7" fmla="*/ 0 h 144"/>
                <a:gd name="T8" fmla="*/ 163 w 1679"/>
                <a:gd name="T9" fmla="*/ 72 h 144"/>
                <a:gd name="T10" fmla="*/ 0 w 1679"/>
                <a:gd name="T11" fmla="*/ 144 h 144"/>
              </a:gdLst>
              <a:ahLst/>
              <a:cxnLst>
                <a:cxn ang="0">
                  <a:pos x="T0" y="T1"/>
                </a:cxn>
                <a:cxn ang="0">
                  <a:pos x="T2" y="T3"/>
                </a:cxn>
                <a:cxn ang="0">
                  <a:pos x="T4" y="T5"/>
                </a:cxn>
                <a:cxn ang="0">
                  <a:pos x="T6" y="T7"/>
                </a:cxn>
                <a:cxn ang="0">
                  <a:pos x="T8" y="T9"/>
                </a:cxn>
                <a:cxn ang="0">
                  <a:pos x="T10" y="T11"/>
                </a:cxn>
              </a:cxnLst>
              <a:rect l="0" t="0" r="r" b="b"/>
              <a:pathLst>
                <a:path w="1679" h="144">
                  <a:moveTo>
                    <a:pt x="0" y="144"/>
                  </a:moveTo>
                  <a:lnTo>
                    <a:pt x="1679" y="144"/>
                  </a:lnTo>
                  <a:lnTo>
                    <a:pt x="1679" y="0"/>
                  </a:lnTo>
                  <a:lnTo>
                    <a:pt x="0" y="0"/>
                  </a:lnTo>
                  <a:lnTo>
                    <a:pt x="163" y="72"/>
                  </a:lnTo>
                  <a:lnTo>
                    <a:pt x="0" y="144"/>
                  </a:lnTo>
                  <a:close/>
                </a:path>
              </a:pathLst>
            </a:custGeom>
            <a:solidFill>
              <a:srgbClr val="AE76B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42" name="Freeform 8">
              <a:extLst>
                <a:ext uri="{FF2B5EF4-FFF2-40B4-BE49-F238E27FC236}">
                  <a16:creationId xmlns:a16="http://schemas.microsoft.com/office/drawing/2014/main" id="{55041ED5-7BBB-CF70-7EF8-0EEC0B5EC752}"/>
                </a:ext>
              </a:extLst>
            </p:cNvPr>
            <p:cNvSpPr>
              <a:spLocks noEditPoints="1"/>
            </p:cNvSpPr>
            <p:nvPr/>
          </p:nvSpPr>
          <p:spPr bwMode="auto">
            <a:xfrm>
              <a:off x="5993443" y="5737062"/>
              <a:ext cx="4006183" cy="4006183"/>
            </a:xfrm>
            <a:custGeom>
              <a:avLst/>
              <a:gdLst>
                <a:gd name="T0" fmla="*/ 1258 w 2517"/>
                <a:gd name="T1" fmla="*/ 0 h 2516"/>
                <a:gd name="T2" fmla="*/ 0 w 2517"/>
                <a:gd name="T3" fmla="*/ 1258 h 2516"/>
                <a:gd name="T4" fmla="*/ 1258 w 2517"/>
                <a:gd name="T5" fmla="*/ 2516 h 2516"/>
                <a:gd name="T6" fmla="*/ 2517 w 2517"/>
                <a:gd name="T7" fmla="*/ 1258 h 2516"/>
                <a:gd name="T8" fmla="*/ 1258 w 2517"/>
                <a:gd name="T9" fmla="*/ 0 h 2516"/>
                <a:gd name="T10" fmla="*/ 1258 w 2517"/>
                <a:gd name="T11" fmla="*/ 2388 h 2516"/>
                <a:gd name="T12" fmla="*/ 129 w 2517"/>
                <a:gd name="T13" fmla="*/ 1258 h 2516"/>
                <a:gd name="T14" fmla="*/ 1258 w 2517"/>
                <a:gd name="T15" fmla="*/ 128 h 2516"/>
                <a:gd name="T16" fmla="*/ 2388 w 2517"/>
                <a:gd name="T17" fmla="*/ 1258 h 2516"/>
                <a:gd name="T18" fmla="*/ 1258 w 2517"/>
                <a:gd name="T19" fmla="*/ 2388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7" h="2516">
                  <a:moveTo>
                    <a:pt x="1258" y="0"/>
                  </a:moveTo>
                  <a:cubicBezTo>
                    <a:pt x="563" y="0"/>
                    <a:pt x="0" y="563"/>
                    <a:pt x="0" y="1258"/>
                  </a:cubicBezTo>
                  <a:cubicBezTo>
                    <a:pt x="0" y="1953"/>
                    <a:pt x="563" y="2516"/>
                    <a:pt x="1258" y="2516"/>
                  </a:cubicBezTo>
                  <a:cubicBezTo>
                    <a:pt x="1953" y="2516"/>
                    <a:pt x="2517" y="1953"/>
                    <a:pt x="2517" y="1258"/>
                  </a:cubicBezTo>
                  <a:cubicBezTo>
                    <a:pt x="2517" y="563"/>
                    <a:pt x="1953" y="0"/>
                    <a:pt x="1258" y="0"/>
                  </a:cubicBezTo>
                  <a:close/>
                  <a:moveTo>
                    <a:pt x="1258" y="2388"/>
                  </a:moveTo>
                  <a:cubicBezTo>
                    <a:pt x="634" y="2388"/>
                    <a:pt x="129" y="1882"/>
                    <a:pt x="129" y="1258"/>
                  </a:cubicBezTo>
                  <a:cubicBezTo>
                    <a:pt x="129" y="634"/>
                    <a:pt x="634" y="128"/>
                    <a:pt x="1258" y="128"/>
                  </a:cubicBezTo>
                  <a:cubicBezTo>
                    <a:pt x="1882" y="128"/>
                    <a:pt x="2388" y="634"/>
                    <a:pt x="2388" y="1258"/>
                  </a:cubicBezTo>
                  <a:cubicBezTo>
                    <a:pt x="2388" y="1882"/>
                    <a:pt x="1882" y="2388"/>
                    <a:pt x="1258" y="2388"/>
                  </a:cubicBezTo>
                  <a:close/>
                </a:path>
              </a:pathLst>
            </a:custGeom>
            <a:gradFill>
              <a:gsLst>
                <a:gs pos="0">
                  <a:srgbClr val="AE76B5"/>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sz="1800"/>
            </a:p>
          </p:txBody>
        </p:sp>
        <p:sp>
          <p:nvSpPr>
            <p:cNvPr id="43" name="Freeform 10">
              <a:extLst>
                <a:ext uri="{FF2B5EF4-FFF2-40B4-BE49-F238E27FC236}">
                  <a16:creationId xmlns:a16="http://schemas.microsoft.com/office/drawing/2014/main" id="{FD4C2891-7DF2-EF4B-F828-174CF815BE9F}"/>
                </a:ext>
              </a:extLst>
            </p:cNvPr>
            <p:cNvSpPr>
              <a:spLocks noEditPoints="1"/>
            </p:cNvSpPr>
            <p:nvPr/>
          </p:nvSpPr>
          <p:spPr bwMode="auto">
            <a:xfrm>
              <a:off x="8641478" y="7901567"/>
              <a:ext cx="4004762" cy="4006183"/>
            </a:xfrm>
            <a:custGeom>
              <a:avLst/>
              <a:gdLst>
                <a:gd name="T0" fmla="*/ 1258 w 2516"/>
                <a:gd name="T1" fmla="*/ 0 h 2516"/>
                <a:gd name="T2" fmla="*/ 0 w 2516"/>
                <a:gd name="T3" fmla="*/ 1258 h 2516"/>
                <a:gd name="T4" fmla="*/ 1258 w 2516"/>
                <a:gd name="T5" fmla="*/ 2516 h 2516"/>
                <a:gd name="T6" fmla="*/ 2516 w 2516"/>
                <a:gd name="T7" fmla="*/ 1258 h 2516"/>
                <a:gd name="T8" fmla="*/ 1258 w 2516"/>
                <a:gd name="T9" fmla="*/ 0 h 2516"/>
                <a:gd name="T10" fmla="*/ 1258 w 2516"/>
                <a:gd name="T11" fmla="*/ 2388 h 2516"/>
                <a:gd name="T12" fmla="*/ 128 w 2516"/>
                <a:gd name="T13" fmla="*/ 1258 h 2516"/>
                <a:gd name="T14" fmla="*/ 1258 w 2516"/>
                <a:gd name="T15" fmla="*/ 128 h 2516"/>
                <a:gd name="T16" fmla="*/ 2388 w 2516"/>
                <a:gd name="T17" fmla="*/ 1258 h 2516"/>
                <a:gd name="T18" fmla="*/ 1258 w 2516"/>
                <a:gd name="T19" fmla="*/ 2388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2516">
                  <a:moveTo>
                    <a:pt x="1258" y="0"/>
                  </a:moveTo>
                  <a:cubicBezTo>
                    <a:pt x="563" y="0"/>
                    <a:pt x="0" y="563"/>
                    <a:pt x="0" y="1258"/>
                  </a:cubicBezTo>
                  <a:cubicBezTo>
                    <a:pt x="0" y="1953"/>
                    <a:pt x="563" y="2516"/>
                    <a:pt x="1258" y="2516"/>
                  </a:cubicBezTo>
                  <a:cubicBezTo>
                    <a:pt x="1953" y="2516"/>
                    <a:pt x="2516" y="1953"/>
                    <a:pt x="2516" y="1258"/>
                  </a:cubicBezTo>
                  <a:cubicBezTo>
                    <a:pt x="2516" y="563"/>
                    <a:pt x="1953" y="0"/>
                    <a:pt x="1258" y="0"/>
                  </a:cubicBezTo>
                  <a:close/>
                  <a:moveTo>
                    <a:pt x="1258" y="2388"/>
                  </a:moveTo>
                  <a:cubicBezTo>
                    <a:pt x="634" y="2388"/>
                    <a:pt x="128" y="1882"/>
                    <a:pt x="128" y="1258"/>
                  </a:cubicBezTo>
                  <a:cubicBezTo>
                    <a:pt x="128" y="634"/>
                    <a:pt x="634" y="128"/>
                    <a:pt x="1258" y="128"/>
                  </a:cubicBezTo>
                  <a:cubicBezTo>
                    <a:pt x="1882" y="128"/>
                    <a:pt x="2388" y="634"/>
                    <a:pt x="2388" y="1258"/>
                  </a:cubicBezTo>
                  <a:cubicBezTo>
                    <a:pt x="2388" y="1882"/>
                    <a:pt x="1882" y="2388"/>
                    <a:pt x="1258" y="2388"/>
                  </a:cubicBezTo>
                  <a:close/>
                </a:path>
              </a:pathLst>
            </a:custGeom>
            <a:gradFill>
              <a:gsLst>
                <a:gs pos="0">
                  <a:srgbClr val="AE76B5"/>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sz="1800"/>
            </a:p>
          </p:txBody>
        </p:sp>
        <p:sp>
          <p:nvSpPr>
            <p:cNvPr id="44" name="Freeform 43">
              <a:extLst>
                <a:ext uri="{FF2B5EF4-FFF2-40B4-BE49-F238E27FC236}">
                  <a16:creationId xmlns:a16="http://schemas.microsoft.com/office/drawing/2014/main" id="{C78A0E8C-B2E6-0A9A-310F-1AFE78593A9A}"/>
                </a:ext>
              </a:extLst>
            </p:cNvPr>
            <p:cNvSpPr>
              <a:spLocks/>
            </p:cNvSpPr>
            <p:nvPr/>
          </p:nvSpPr>
          <p:spPr bwMode="auto">
            <a:xfrm>
              <a:off x="5346367" y="3444564"/>
              <a:ext cx="4185373" cy="460775"/>
            </a:xfrm>
            <a:custGeom>
              <a:avLst/>
              <a:gdLst>
                <a:gd name="connsiteX0" fmla="*/ 3953564 w 4185373"/>
                <a:gd name="connsiteY0" fmla="*/ 0 h 460775"/>
                <a:gd name="connsiteX1" fmla="*/ 4185373 w 4185373"/>
                <a:gd name="connsiteY1" fmla="*/ 230388 h 460775"/>
                <a:gd name="connsiteX2" fmla="*/ 3953564 w 4185373"/>
                <a:gd name="connsiteY2" fmla="*/ 460775 h 460775"/>
                <a:gd name="connsiteX3" fmla="*/ 3953564 w 4185373"/>
                <a:gd name="connsiteY3" fmla="*/ 332782 h 460775"/>
                <a:gd name="connsiteX4" fmla="*/ 0 w 4185373"/>
                <a:gd name="connsiteY4" fmla="*/ 332782 h 460775"/>
                <a:gd name="connsiteX5" fmla="*/ 0 w 4185373"/>
                <a:gd name="connsiteY5" fmla="*/ 127993 h 460775"/>
                <a:gd name="connsiteX6" fmla="*/ 3953564 w 4185373"/>
                <a:gd name="connsiteY6" fmla="*/ 127993 h 4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373" h="460775">
                  <a:moveTo>
                    <a:pt x="3953564" y="0"/>
                  </a:moveTo>
                  <a:lnTo>
                    <a:pt x="4185373" y="230388"/>
                  </a:lnTo>
                  <a:lnTo>
                    <a:pt x="3953564" y="460775"/>
                  </a:lnTo>
                  <a:lnTo>
                    <a:pt x="3953564" y="332782"/>
                  </a:lnTo>
                  <a:lnTo>
                    <a:pt x="0" y="332782"/>
                  </a:lnTo>
                  <a:lnTo>
                    <a:pt x="0" y="127993"/>
                  </a:lnTo>
                  <a:lnTo>
                    <a:pt x="3953564" y="127993"/>
                  </a:lnTo>
                  <a:close/>
                </a:path>
              </a:pathLst>
            </a:custGeom>
            <a:solidFill>
              <a:srgbClr val="AE76B5"/>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45" name="Freeform 44">
              <a:extLst>
                <a:ext uri="{FF2B5EF4-FFF2-40B4-BE49-F238E27FC236}">
                  <a16:creationId xmlns:a16="http://schemas.microsoft.com/office/drawing/2014/main" id="{F59A182C-AC30-6240-E6B0-24E9B7ED2584}"/>
                </a:ext>
              </a:extLst>
            </p:cNvPr>
            <p:cNvSpPr>
              <a:spLocks/>
            </p:cNvSpPr>
            <p:nvPr/>
          </p:nvSpPr>
          <p:spPr bwMode="auto">
            <a:xfrm>
              <a:off x="7991556" y="5609069"/>
              <a:ext cx="4532378" cy="460775"/>
            </a:xfrm>
            <a:custGeom>
              <a:avLst/>
              <a:gdLst>
                <a:gd name="connsiteX0" fmla="*/ 0 w 4532378"/>
                <a:gd name="connsiteY0" fmla="*/ 127993 h 460775"/>
                <a:gd name="connsiteX1" fmla="*/ 4303412 w 4532378"/>
                <a:gd name="connsiteY1" fmla="*/ 127993 h 460775"/>
                <a:gd name="connsiteX2" fmla="*/ 4303412 w 4532378"/>
                <a:gd name="connsiteY2" fmla="*/ 332782 h 460775"/>
                <a:gd name="connsiteX3" fmla="*/ 0 w 4532378"/>
                <a:gd name="connsiteY3" fmla="*/ 332782 h 460775"/>
                <a:gd name="connsiteX4" fmla="*/ 4303413 w 4532378"/>
                <a:gd name="connsiteY4" fmla="*/ 0 h 460775"/>
                <a:gd name="connsiteX5" fmla="*/ 4532378 w 4532378"/>
                <a:gd name="connsiteY5" fmla="*/ 230388 h 460775"/>
                <a:gd name="connsiteX6" fmla="*/ 4303413 w 4532378"/>
                <a:gd name="connsiteY6" fmla="*/ 460775 h 460775"/>
                <a:gd name="connsiteX7" fmla="*/ 4303413 w 4532378"/>
                <a:gd name="connsiteY7" fmla="*/ 230388 h 4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378" h="460775">
                  <a:moveTo>
                    <a:pt x="0" y="127993"/>
                  </a:moveTo>
                  <a:lnTo>
                    <a:pt x="4303412" y="127993"/>
                  </a:lnTo>
                  <a:lnTo>
                    <a:pt x="4303412" y="332782"/>
                  </a:lnTo>
                  <a:lnTo>
                    <a:pt x="0" y="332782"/>
                  </a:lnTo>
                  <a:close/>
                  <a:moveTo>
                    <a:pt x="4303413" y="0"/>
                  </a:moveTo>
                  <a:lnTo>
                    <a:pt x="4532378" y="230388"/>
                  </a:lnTo>
                  <a:lnTo>
                    <a:pt x="4303413" y="460775"/>
                  </a:lnTo>
                  <a:lnTo>
                    <a:pt x="4303413" y="230388"/>
                  </a:lnTo>
                  <a:close/>
                </a:path>
              </a:pathLst>
            </a:custGeom>
            <a:solidFill>
              <a:srgbClr val="AE76B5"/>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46" name="Freeform 45">
              <a:extLst>
                <a:ext uri="{FF2B5EF4-FFF2-40B4-BE49-F238E27FC236}">
                  <a16:creationId xmlns:a16="http://schemas.microsoft.com/office/drawing/2014/main" id="{7652B467-52C3-F048-EE8D-844D9D693BAC}"/>
                </a:ext>
              </a:extLst>
            </p:cNvPr>
            <p:cNvSpPr>
              <a:spLocks/>
            </p:cNvSpPr>
            <p:nvPr/>
          </p:nvSpPr>
          <p:spPr bwMode="auto">
            <a:xfrm>
              <a:off x="10643858" y="7772151"/>
              <a:ext cx="5562012" cy="462198"/>
            </a:xfrm>
            <a:custGeom>
              <a:avLst/>
              <a:gdLst>
                <a:gd name="connsiteX0" fmla="*/ 5331624 w 5562012"/>
                <a:gd name="connsiteY0" fmla="*/ 0 h 462198"/>
                <a:gd name="connsiteX1" fmla="*/ 5562012 w 5562012"/>
                <a:gd name="connsiteY1" fmla="*/ 231810 h 462198"/>
                <a:gd name="connsiteX2" fmla="*/ 5331624 w 5562012"/>
                <a:gd name="connsiteY2" fmla="*/ 462198 h 462198"/>
                <a:gd name="connsiteX3" fmla="*/ 5331624 w 5562012"/>
                <a:gd name="connsiteY3" fmla="*/ 332783 h 462198"/>
                <a:gd name="connsiteX4" fmla="*/ 0 w 5562012"/>
                <a:gd name="connsiteY4" fmla="*/ 332783 h 462198"/>
                <a:gd name="connsiteX5" fmla="*/ 0 w 5562012"/>
                <a:gd name="connsiteY5" fmla="*/ 129416 h 462198"/>
                <a:gd name="connsiteX6" fmla="*/ 5331624 w 5562012"/>
                <a:gd name="connsiteY6" fmla="*/ 129416 h 46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012" h="462198">
                  <a:moveTo>
                    <a:pt x="5331624" y="0"/>
                  </a:moveTo>
                  <a:lnTo>
                    <a:pt x="5562012" y="231810"/>
                  </a:lnTo>
                  <a:lnTo>
                    <a:pt x="5331624" y="462198"/>
                  </a:lnTo>
                  <a:lnTo>
                    <a:pt x="5331624" y="332783"/>
                  </a:lnTo>
                  <a:lnTo>
                    <a:pt x="0" y="332783"/>
                  </a:lnTo>
                  <a:lnTo>
                    <a:pt x="0" y="129416"/>
                  </a:lnTo>
                  <a:lnTo>
                    <a:pt x="5331624" y="129416"/>
                  </a:lnTo>
                  <a:close/>
                </a:path>
              </a:pathLst>
            </a:custGeom>
            <a:solidFill>
              <a:srgbClr val="AE76B5"/>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53" name="Freeform 18">
              <a:extLst>
                <a:ext uri="{FF2B5EF4-FFF2-40B4-BE49-F238E27FC236}">
                  <a16:creationId xmlns:a16="http://schemas.microsoft.com/office/drawing/2014/main" id="{D335D64C-F240-3340-5269-955584D18B0F}"/>
                </a:ext>
              </a:extLst>
            </p:cNvPr>
            <p:cNvSpPr>
              <a:spLocks noEditPoints="1"/>
            </p:cNvSpPr>
            <p:nvPr/>
          </p:nvSpPr>
          <p:spPr bwMode="auto">
            <a:xfrm>
              <a:off x="4738069" y="4638941"/>
              <a:ext cx="1241425" cy="1874837"/>
            </a:xfrm>
            <a:custGeom>
              <a:avLst/>
              <a:gdLst>
                <a:gd name="T0" fmla="*/ 753 w 1422"/>
                <a:gd name="T1" fmla="*/ 13 h 2147"/>
                <a:gd name="T2" fmla="*/ 0 w 1422"/>
                <a:gd name="T3" fmla="*/ 715 h 2147"/>
                <a:gd name="T4" fmla="*/ 56 w 1422"/>
                <a:gd name="T5" fmla="*/ 994 h 2147"/>
                <a:gd name="T6" fmla="*/ 132 w 1422"/>
                <a:gd name="T7" fmla="*/ 1125 h 2147"/>
                <a:gd name="T8" fmla="*/ 365 w 1422"/>
                <a:gd name="T9" fmla="*/ 1636 h 2147"/>
                <a:gd name="T10" fmla="*/ 405 w 1422"/>
                <a:gd name="T11" fmla="*/ 1773 h 2147"/>
                <a:gd name="T12" fmla="*/ 405 w 1422"/>
                <a:gd name="T13" fmla="*/ 1884 h 2147"/>
                <a:gd name="T14" fmla="*/ 405 w 1422"/>
                <a:gd name="T15" fmla="*/ 1948 h 2147"/>
                <a:gd name="T16" fmla="*/ 585 w 1422"/>
                <a:gd name="T17" fmla="*/ 2147 h 2147"/>
                <a:gd name="T18" fmla="*/ 942 w 1422"/>
                <a:gd name="T19" fmla="*/ 2031 h 2147"/>
                <a:gd name="T20" fmla="*/ 1000 w 1422"/>
                <a:gd name="T21" fmla="*/ 1926 h 2147"/>
                <a:gd name="T22" fmla="*/ 1000 w 1422"/>
                <a:gd name="T23" fmla="*/ 1816 h 2147"/>
                <a:gd name="T24" fmla="*/ 1000 w 1422"/>
                <a:gd name="T25" fmla="*/ 1688 h 2147"/>
                <a:gd name="T26" fmla="*/ 1120 w 1422"/>
                <a:gd name="T27" fmla="*/ 1414 h 2147"/>
                <a:gd name="T28" fmla="*/ 1275 w 1422"/>
                <a:gd name="T29" fmla="*/ 1139 h 2147"/>
                <a:gd name="T30" fmla="*/ 1346 w 1422"/>
                <a:gd name="T31" fmla="*/ 999 h 2147"/>
                <a:gd name="T32" fmla="*/ 1353 w 1422"/>
                <a:gd name="T33" fmla="*/ 989 h 2147"/>
                <a:gd name="T34" fmla="*/ 1387 w 1422"/>
                <a:gd name="T35" fmla="*/ 549 h 2147"/>
                <a:gd name="T36" fmla="*/ 585 w 1422"/>
                <a:gd name="T37" fmla="*/ 2105 h 2147"/>
                <a:gd name="T38" fmla="*/ 900 w 1422"/>
                <a:gd name="T39" fmla="*/ 2037 h 2147"/>
                <a:gd name="T40" fmla="*/ 958 w 1422"/>
                <a:gd name="T41" fmla="*/ 1948 h 2147"/>
                <a:gd name="T42" fmla="*/ 494 w 1422"/>
                <a:gd name="T43" fmla="*/ 1995 h 2147"/>
                <a:gd name="T44" fmla="*/ 448 w 1422"/>
                <a:gd name="T45" fmla="*/ 1926 h 2147"/>
                <a:gd name="T46" fmla="*/ 958 w 1422"/>
                <a:gd name="T47" fmla="*/ 1948 h 2147"/>
                <a:gd name="T48" fmla="*/ 448 w 1422"/>
                <a:gd name="T49" fmla="*/ 1884 h 2147"/>
                <a:gd name="T50" fmla="*/ 958 w 1422"/>
                <a:gd name="T51" fmla="*/ 1816 h 2147"/>
                <a:gd name="T52" fmla="*/ 958 w 1422"/>
                <a:gd name="T53" fmla="*/ 1705 h 2147"/>
                <a:gd name="T54" fmla="*/ 448 w 1422"/>
                <a:gd name="T55" fmla="*/ 1773 h 2147"/>
                <a:gd name="T56" fmla="*/ 461 w 1422"/>
                <a:gd name="T57" fmla="*/ 1705 h 2147"/>
                <a:gd name="T58" fmla="*/ 808 w 1422"/>
                <a:gd name="T59" fmla="*/ 1705 h 2147"/>
                <a:gd name="T60" fmla="*/ 958 w 1422"/>
                <a:gd name="T61" fmla="*/ 1705 h 2147"/>
                <a:gd name="T62" fmla="*/ 541 w 1422"/>
                <a:gd name="T63" fmla="*/ 1040 h 2147"/>
                <a:gd name="T64" fmla="*/ 714 w 1422"/>
                <a:gd name="T65" fmla="*/ 1138 h 2147"/>
                <a:gd name="T66" fmla="*/ 789 w 1422"/>
                <a:gd name="T67" fmla="*/ 1182 h 2147"/>
                <a:gd name="T68" fmla="*/ 787 w 1422"/>
                <a:gd name="T69" fmla="*/ 1663 h 2147"/>
                <a:gd name="T70" fmla="*/ 619 w 1422"/>
                <a:gd name="T71" fmla="*/ 1192 h 2147"/>
                <a:gd name="T72" fmla="*/ 1313 w 1422"/>
                <a:gd name="T73" fmla="*/ 972 h 2147"/>
                <a:gd name="T74" fmla="*/ 1241 w 1422"/>
                <a:gd name="T75" fmla="*/ 1097 h 2147"/>
                <a:gd name="T76" fmla="*/ 1082 w 1422"/>
                <a:gd name="T77" fmla="*/ 1397 h 2147"/>
                <a:gd name="T78" fmla="*/ 944 w 1422"/>
                <a:gd name="T79" fmla="*/ 1663 h 2147"/>
                <a:gd name="T80" fmla="*/ 829 w 1422"/>
                <a:gd name="T81" fmla="*/ 1197 h 2147"/>
                <a:gd name="T82" fmla="*/ 936 w 1422"/>
                <a:gd name="T83" fmla="*/ 963 h 2147"/>
                <a:gd name="T84" fmla="*/ 703 w 1422"/>
                <a:gd name="T85" fmla="*/ 1095 h 2147"/>
                <a:gd name="T86" fmla="*/ 470 w 1422"/>
                <a:gd name="T87" fmla="*/ 963 h 2147"/>
                <a:gd name="T88" fmla="*/ 577 w 1422"/>
                <a:gd name="T89" fmla="*/ 1197 h 2147"/>
                <a:gd name="T90" fmla="*/ 461 w 1422"/>
                <a:gd name="T91" fmla="*/ 1663 h 2147"/>
                <a:gd name="T92" fmla="*/ 324 w 1422"/>
                <a:gd name="T93" fmla="*/ 1397 h 2147"/>
                <a:gd name="T94" fmla="*/ 96 w 1422"/>
                <a:gd name="T95" fmla="*/ 976 h 2147"/>
                <a:gd name="T96" fmla="*/ 42 w 1422"/>
                <a:gd name="T97" fmla="*/ 715 h 2147"/>
                <a:gd name="T98" fmla="*/ 750 w 1422"/>
                <a:gd name="T99" fmla="*/ 55 h 2147"/>
                <a:gd name="T100" fmla="*/ 1313 w 1422"/>
                <a:gd name="T101" fmla="*/ 972 h 2147"/>
                <a:gd name="T102" fmla="*/ 884 w 1422"/>
                <a:gd name="T103" fmla="*/ 292 h 2147"/>
                <a:gd name="T104" fmla="*/ 229 w 1422"/>
                <a:gd name="T105" fmla="*/ 767 h 2147"/>
                <a:gd name="T106" fmla="*/ 187 w 1422"/>
                <a:gd name="T107" fmla="*/ 767 h 2147"/>
                <a:gd name="T108" fmla="*/ 898 w 1422"/>
                <a:gd name="T109" fmla="*/ 251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2" h="2147">
                  <a:moveTo>
                    <a:pt x="1387" y="549"/>
                  </a:moveTo>
                  <a:cubicBezTo>
                    <a:pt x="1317" y="255"/>
                    <a:pt x="1056" y="35"/>
                    <a:pt x="753" y="13"/>
                  </a:cubicBezTo>
                  <a:cubicBezTo>
                    <a:pt x="556" y="0"/>
                    <a:pt x="367" y="66"/>
                    <a:pt x="223" y="200"/>
                  </a:cubicBezTo>
                  <a:cubicBezTo>
                    <a:pt x="81" y="333"/>
                    <a:pt x="0" y="521"/>
                    <a:pt x="0" y="715"/>
                  </a:cubicBezTo>
                  <a:cubicBezTo>
                    <a:pt x="0" y="811"/>
                    <a:pt x="19" y="904"/>
                    <a:pt x="56" y="992"/>
                  </a:cubicBezTo>
                  <a:cubicBezTo>
                    <a:pt x="56" y="994"/>
                    <a:pt x="56" y="994"/>
                    <a:pt x="56" y="994"/>
                  </a:cubicBezTo>
                  <a:cubicBezTo>
                    <a:pt x="59" y="997"/>
                    <a:pt x="59" y="997"/>
                    <a:pt x="59" y="997"/>
                  </a:cubicBezTo>
                  <a:cubicBezTo>
                    <a:pt x="68" y="1013"/>
                    <a:pt x="97" y="1063"/>
                    <a:pt x="132" y="1125"/>
                  </a:cubicBezTo>
                  <a:cubicBezTo>
                    <a:pt x="187" y="1223"/>
                    <a:pt x="258" y="1352"/>
                    <a:pt x="286" y="1414"/>
                  </a:cubicBezTo>
                  <a:cubicBezTo>
                    <a:pt x="305" y="1459"/>
                    <a:pt x="340" y="1559"/>
                    <a:pt x="365" y="1636"/>
                  </a:cubicBezTo>
                  <a:cubicBezTo>
                    <a:pt x="373" y="1658"/>
                    <a:pt x="387" y="1676"/>
                    <a:pt x="405" y="1688"/>
                  </a:cubicBezTo>
                  <a:cubicBezTo>
                    <a:pt x="405" y="1773"/>
                    <a:pt x="405" y="1773"/>
                    <a:pt x="405" y="1773"/>
                  </a:cubicBezTo>
                  <a:cubicBezTo>
                    <a:pt x="405" y="1816"/>
                    <a:pt x="405" y="1816"/>
                    <a:pt x="405" y="1816"/>
                  </a:cubicBezTo>
                  <a:cubicBezTo>
                    <a:pt x="405" y="1884"/>
                    <a:pt x="405" y="1884"/>
                    <a:pt x="405" y="1884"/>
                  </a:cubicBezTo>
                  <a:cubicBezTo>
                    <a:pt x="405" y="1926"/>
                    <a:pt x="405" y="1926"/>
                    <a:pt x="405" y="1926"/>
                  </a:cubicBezTo>
                  <a:cubicBezTo>
                    <a:pt x="405" y="1948"/>
                    <a:pt x="405" y="1948"/>
                    <a:pt x="405" y="1948"/>
                  </a:cubicBezTo>
                  <a:cubicBezTo>
                    <a:pt x="405" y="1986"/>
                    <a:pt x="430" y="2018"/>
                    <a:pt x="464" y="2031"/>
                  </a:cubicBezTo>
                  <a:cubicBezTo>
                    <a:pt x="467" y="2096"/>
                    <a:pt x="520" y="2147"/>
                    <a:pt x="585" y="2147"/>
                  </a:cubicBezTo>
                  <a:cubicBezTo>
                    <a:pt x="820" y="2147"/>
                    <a:pt x="820" y="2147"/>
                    <a:pt x="820" y="2147"/>
                  </a:cubicBezTo>
                  <a:cubicBezTo>
                    <a:pt x="886" y="2147"/>
                    <a:pt x="939" y="2096"/>
                    <a:pt x="942" y="2031"/>
                  </a:cubicBezTo>
                  <a:cubicBezTo>
                    <a:pt x="976" y="2019"/>
                    <a:pt x="1000" y="1986"/>
                    <a:pt x="1000" y="1948"/>
                  </a:cubicBezTo>
                  <a:cubicBezTo>
                    <a:pt x="1000" y="1926"/>
                    <a:pt x="1000" y="1926"/>
                    <a:pt x="1000" y="1926"/>
                  </a:cubicBezTo>
                  <a:cubicBezTo>
                    <a:pt x="1000" y="1884"/>
                    <a:pt x="1000" y="1884"/>
                    <a:pt x="1000" y="1884"/>
                  </a:cubicBezTo>
                  <a:cubicBezTo>
                    <a:pt x="1000" y="1816"/>
                    <a:pt x="1000" y="1816"/>
                    <a:pt x="1000" y="1816"/>
                  </a:cubicBezTo>
                  <a:cubicBezTo>
                    <a:pt x="1000" y="1773"/>
                    <a:pt x="1000" y="1773"/>
                    <a:pt x="1000" y="1773"/>
                  </a:cubicBezTo>
                  <a:cubicBezTo>
                    <a:pt x="1000" y="1688"/>
                    <a:pt x="1000" y="1688"/>
                    <a:pt x="1000" y="1688"/>
                  </a:cubicBezTo>
                  <a:cubicBezTo>
                    <a:pt x="1019" y="1676"/>
                    <a:pt x="1033" y="1658"/>
                    <a:pt x="1041" y="1636"/>
                  </a:cubicBezTo>
                  <a:cubicBezTo>
                    <a:pt x="1076" y="1528"/>
                    <a:pt x="1105" y="1449"/>
                    <a:pt x="1120" y="1414"/>
                  </a:cubicBezTo>
                  <a:cubicBezTo>
                    <a:pt x="1148" y="1351"/>
                    <a:pt x="1221" y="1219"/>
                    <a:pt x="1266" y="1139"/>
                  </a:cubicBezTo>
                  <a:cubicBezTo>
                    <a:pt x="1275" y="1139"/>
                    <a:pt x="1275" y="1139"/>
                    <a:pt x="1275" y="1139"/>
                  </a:cubicBezTo>
                  <a:cubicBezTo>
                    <a:pt x="1275" y="1123"/>
                    <a:pt x="1275" y="1123"/>
                    <a:pt x="1275" y="1123"/>
                  </a:cubicBezTo>
                  <a:cubicBezTo>
                    <a:pt x="1308" y="1063"/>
                    <a:pt x="1336" y="1015"/>
                    <a:pt x="1346" y="999"/>
                  </a:cubicBezTo>
                  <a:cubicBezTo>
                    <a:pt x="1347" y="997"/>
                    <a:pt x="1348" y="995"/>
                    <a:pt x="1349" y="993"/>
                  </a:cubicBezTo>
                  <a:cubicBezTo>
                    <a:pt x="1353" y="989"/>
                    <a:pt x="1353" y="989"/>
                    <a:pt x="1353" y="989"/>
                  </a:cubicBezTo>
                  <a:cubicBezTo>
                    <a:pt x="1353" y="985"/>
                    <a:pt x="1353" y="985"/>
                    <a:pt x="1353" y="985"/>
                  </a:cubicBezTo>
                  <a:cubicBezTo>
                    <a:pt x="1410" y="847"/>
                    <a:pt x="1422" y="696"/>
                    <a:pt x="1387" y="549"/>
                  </a:cubicBezTo>
                  <a:close/>
                  <a:moveTo>
                    <a:pt x="820" y="2105"/>
                  </a:moveTo>
                  <a:cubicBezTo>
                    <a:pt x="585" y="2105"/>
                    <a:pt x="585" y="2105"/>
                    <a:pt x="585" y="2105"/>
                  </a:cubicBezTo>
                  <a:cubicBezTo>
                    <a:pt x="545" y="2105"/>
                    <a:pt x="512" y="2075"/>
                    <a:pt x="506" y="2037"/>
                  </a:cubicBezTo>
                  <a:cubicBezTo>
                    <a:pt x="900" y="2037"/>
                    <a:pt x="900" y="2037"/>
                    <a:pt x="900" y="2037"/>
                  </a:cubicBezTo>
                  <a:cubicBezTo>
                    <a:pt x="894" y="2075"/>
                    <a:pt x="861" y="2105"/>
                    <a:pt x="820" y="2105"/>
                  </a:cubicBezTo>
                  <a:close/>
                  <a:moveTo>
                    <a:pt x="958" y="1948"/>
                  </a:moveTo>
                  <a:cubicBezTo>
                    <a:pt x="958" y="1974"/>
                    <a:pt x="937" y="1995"/>
                    <a:pt x="912" y="1995"/>
                  </a:cubicBezTo>
                  <a:cubicBezTo>
                    <a:pt x="494" y="1995"/>
                    <a:pt x="494" y="1995"/>
                    <a:pt x="494" y="1995"/>
                  </a:cubicBezTo>
                  <a:cubicBezTo>
                    <a:pt x="468" y="1995"/>
                    <a:pt x="448" y="1974"/>
                    <a:pt x="448" y="1948"/>
                  </a:cubicBezTo>
                  <a:cubicBezTo>
                    <a:pt x="448" y="1926"/>
                    <a:pt x="448" y="1926"/>
                    <a:pt x="448" y="1926"/>
                  </a:cubicBezTo>
                  <a:cubicBezTo>
                    <a:pt x="958" y="1926"/>
                    <a:pt x="958" y="1926"/>
                    <a:pt x="958" y="1926"/>
                  </a:cubicBezTo>
                  <a:lnTo>
                    <a:pt x="958" y="1948"/>
                  </a:lnTo>
                  <a:close/>
                  <a:moveTo>
                    <a:pt x="958" y="1884"/>
                  </a:moveTo>
                  <a:cubicBezTo>
                    <a:pt x="448" y="1884"/>
                    <a:pt x="448" y="1884"/>
                    <a:pt x="448" y="1884"/>
                  </a:cubicBezTo>
                  <a:cubicBezTo>
                    <a:pt x="448" y="1816"/>
                    <a:pt x="448" y="1816"/>
                    <a:pt x="448" y="1816"/>
                  </a:cubicBezTo>
                  <a:cubicBezTo>
                    <a:pt x="958" y="1816"/>
                    <a:pt x="958" y="1816"/>
                    <a:pt x="958" y="1816"/>
                  </a:cubicBezTo>
                  <a:lnTo>
                    <a:pt x="958" y="1884"/>
                  </a:lnTo>
                  <a:close/>
                  <a:moveTo>
                    <a:pt x="958" y="1705"/>
                  </a:moveTo>
                  <a:cubicBezTo>
                    <a:pt x="958" y="1773"/>
                    <a:pt x="958" y="1773"/>
                    <a:pt x="958" y="1773"/>
                  </a:cubicBezTo>
                  <a:cubicBezTo>
                    <a:pt x="448" y="1773"/>
                    <a:pt x="448" y="1773"/>
                    <a:pt x="448" y="1773"/>
                  </a:cubicBezTo>
                  <a:cubicBezTo>
                    <a:pt x="448" y="1705"/>
                    <a:pt x="448" y="1705"/>
                    <a:pt x="448" y="1705"/>
                  </a:cubicBezTo>
                  <a:cubicBezTo>
                    <a:pt x="461" y="1705"/>
                    <a:pt x="461" y="1705"/>
                    <a:pt x="461" y="1705"/>
                  </a:cubicBezTo>
                  <a:cubicBezTo>
                    <a:pt x="598" y="1705"/>
                    <a:pt x="598" y="1705"/>
                    <a:pt x="598" y="1705"/>
                  </a:cubicBezTo>
                  <a:cubicBezTo>
                    <a:pt x="808" y="1705"/>
                    <a:pt x="808" y="1705"/>
                    <a:pt x="808" y="1705"/>
                  </a:cubicBezTo>
                  <a:cubicBezTo>
                    <a:pt x="944" y="1705"/>
                    <a:pt x="944" y="1705"/>
                    <a:pt x="944" y="1705"/>
                  </a:cubicBezTo>
                  <a:lnTo>
                    <a:pt x="958" y="1705"/>
                  </a:lnTo>
                  <a:close/>
                  <a:moveTo>
                    <a:pt x="616" y="1182"/>
                  </a:moveTo>
                  <a:cubicBezTo>
                    <a:pt x="541" y="1040"/>
                    <a:pt x="541" y="1040"/>
                    <a:pt x="541" y="1040"/>
                  </a:cubicBezTo>
                  <a:cubicBezTo>
                    <a:pt x="691" y="1138"/>
                    <a:pt x="691" y="1138"/>
                    <a:pt x="691" y="1138"/>
                  </a:cubicBezTo>
                  <a:cubicBezTo>
                    <a:pt x="698" y="1142"/>
                    <a:pt x="707" y="1142"/>
                    <a:pt x="714" y="1138"/>
                  </a:cubicBezTo>
                  <a:cubicBezTo>
                    <a:pt x="865" y="1040"/>
                    <a:pt x="865" y="1040"/>
                    <a:pt x="865" y="1040"/>
                  </a:cubicBezTo>
                  <a:cubicBezTo>
                    <a:pt x="789" y="1182"/>
                    <a:pt x="789" y="1182"/>
                    <a:pt x="789" y="1182"/>
                  </a:cubicBezTo>
                  <a:cubicBezTo>
                    <a:pt x="788" y="1185"/>
                    <a:pt x="787" y="1189"/>
                    <a:pt x="787" y="1192"/>
                  </a:cubicBezTo>
                  <a:cubicBezTo>
                    <a:pt x="787" y="1663"/>
                    <a:pt x="787" y="1663"/>
                    <a:pt x="787" y="1663"/>
                  </a:cubicBezTo>
                  <a:cubicBezTo>
                    <a:pt x="619" y="1663"/>
                    <a:pt x="619" y="1663"/>
                    <a:pt x="619" y="1663"/>
                  </a:cubicBezTo>
                  <a:cubicBezTo>
                    <a:pt x="619" y="1192"/>
                    <a:pt x="619" y="1192"/>
                    <a:pt x="619" y="1192"/>
                  </a:cubicBezTo>
                  <a:cubicBezTo>
                    <a:pt x="619" y="1189"/>
                    <a:pt x="618" y="1185"/>
                    <a:pt x="616" y="1182"/>
                  </a:cubicBezTo>
                  <a:close/>
                  <a:moveTo>
                    <a:pt x="1313" y="972"/>
                  </a:moveTo>
                  <a:cubicBezTo>
                    <a:pt x="1310" y="976"/>
                    <a:pt x="1310" y="976"/>
                    <a:pt x="1310" y="976"/>
                  </a:cubicBezTo>
                  <a:cubicBezTo>
                    <a:pt x="1300" y="993"/>
                    <a:pt x="1273" y="1039"/>
                    <a:pt x="1241" y="1097"/>
                  </a:cubicBezTo>
                  <a:cubicBezTo>
                    <a:pt x="1235" y="1107"/>
                    <a:pt x="1235" y="1107"/>
                    <a:pt x="1235" y="1107"/>
                  </a:cubicBezTo>
                  <a:cubicBezTo>
                    <a:pt x="1190" y="1187"/>
                    <a:pt x="1111" y="1329"/>
                    <a:pt x="1082" y="1397"/>
                  </a:cubicBezTo>
                  <a:cubicBezTo>
                    <a:pt x="1061" y="1443"/>
                    <a:pt x="1026" y="1545"/>
                    <a:pt x="1001" y="1622"/>
                  </a:cubicBezTo>
                  <a:cubicBezTo>
                    <a:pt x="993" y="1647"/>
                    <a:pt x="970" y="1663"/>
                    <a:pt x="944" y="1663"/>
                  </a:cubicBezTo>
                  <a:cubicBezTo>
                    <a:pt x="829" y="1663"/>
                    <a:pt x="829" y="1663"/>
                    <a:pt x="829" y="1663"/>
                  </a:cubicBezTo>
                  <a:cubicBezTo>
                    <a:pt x="829" y="1197"/>
                    <a:pt x="829" y="1197"/>
                    <a:pt x="829" y="1197"/>
                  </a:cubicBezTo>
                  <a:cubicBezTo>
                    <a:pt x="940" y="989"/>
                    <a:pt x="940" y="989"/>
                    <a:pt x="940" y="989"/>
                  </a:cubicBezTo>
                  <a:cubicBezTo>
                    <a:pt x="945" y="980"/>
                    <a:pt x="943" y="970"/>
                    <a:pt x="936" y="963"/>
                  </a:cubicBezTo>
                  <a:cubicBezTo>
                    <a:pt x="929" y="957"/>
                    <a:pt x="918" y="956"/>
                    <a:pt x="910" y="961"/>
                  </a:cubicBezTo>
                  <a:cubicBezTo>
                    <a:pt x="703" y="1095"/>
                    <a:pt x="703" y="1095"/>
                    <a:pt x="703" y="1095"/>
                  </a:cubicBezTo>
                  <a:cubicBezTo>
                    <a:pt x="495" y="961"/>
                    <a:pt x="495" y="961"/>
                    <a:pt x="495" y="961"/>
                  </a:cubicBezTo>
                  <a:cubicBezTo>
                    <a:pt x="487" y="956"/>
                    <a:pt x="477" y="957"/>
                    <a:pt x="470" y="963"/>
                  </a:cubicBezTo>
                  <a:cubicBezTo>
                    <a:pt x="463" y="970"/>
                    <a:pt x="461" y="980"/>
                    <a:pt x="465" y="989"/>
                  </a:cubicBezTo>
                  <a:cubicBezTo>
                    <a:pt x="577" y="1197"/>
                    <a:pt x="577" y="1197"/>
                    <a:pt x="577" y="1197"/>
                  </a:cubicBezTo>
                  <a:cubicBezTo>
                    <a:pt x="577" y="1663"/>
                    <a:pt x="577" y="1663"/>
                    <a:pt x="577" y="1663"/>
                  </a:cubicBezTo>
                  <a:cubicBezTo>
                    <a:pt x="461" y="1663"/>
                    <a:pt x="461" y="1663"/>
                    <a:pt x="461" y="1663"/>
                  </a:cubicBezTo>
                  <a:cubicBezTo>
                    <a:pt x="436" y="1663"/>
                    <a:pt x="413" y="1647"/>
                    <a:pt x="405" y="1622"/>
                  </a:cubicBezTo>
                  <a:cubicBezTo>
                    <a:pt x="380" y="1545"/>
                    <a:pt x="345" y="1443"/>
                    <a:pt x="324" y="1397"/>
                  </a:cubicBezTo>
                  <a:cubicBezTo>
                    <a:pt x="296" y="1334"/>
                    <a:pt x="224" y="1203"/>
                    <a:pt x="169" y="1104"/>
                  </a:cubicBezTo>
                  <a:cubicBezTo>
                    <a:pt x="134" y="1042"/>
                    <a:pt x="105" y="992"/>
                    <a:pt x="96" y="976"/>
                  </a:cubicBezTo>
                  <a:cubicBezTo>
                    <a:pt x="94" y="974"/>
                    <a:pt x="94" y="974"/>
                    <a:pt x="94" y="974"/>
                  </a:cubicBezTo>
                  <a:cubicBezTo>
                    <a:pt x="59" y="892"/>
                    <a:pt x="42" y="805"/>
                    <a:pt x="42" y="715"/>
                  </a:cubicBezTo>
                  <a:cubicBezTo>
                    <a:pt x="42" y="532"/>
                    <a:pt x="118" y="356"/>
                    <a:pt x="252" y="231"/>
                  </a:cubicBezTo>
                  <a:cubicBezTo>
                    <a:pt x="388" y="105"/>
                    <a:pt x="564" y="42"/>
                    <a:pt x="750" y="55"/>
                  </a:cubicBezTo>
                  <a:cubicBezTo>
                    <a:pt x="1035" y="75"/>
                    <a:pt x="1280" y="282"/>
                    <a:pt x="1346" y="558"/>
                  </a:cubicBezTo>
                  <a:cubicBezTo>
                    <a:pt x="1379" y="698"/>
                    <a:pt x="1367" y="841"/>
                    <a:pt x="1313" y="972"/>
                  </a:cubicBezTo>
                  <a:close/>
                  <a:moveTo>
                    <a:pt x="911" y="278"/>
                  </a:moveTo>
                  <a:cubicBezTo>
                    <a:pt x="907" y="289"/>
                    <a:pt x="895" y="295"/>
                    <a:pt x="884" y="292"/>
                  </a:cubicBezTo>
                  <a:cubicBezTo>
                    <a:pt x="834" y="275"/>
                    <a:pt x="782" y="267"/>
                    <a:pt x="729" y="267"/>
                  </a:cubicBezTo>
                  <a:cubicBezTo>
                    <a:pt x="453" y="267"/>
                    <a:pt x="229" y="491"/>
                    <a:pt x="229" y="767"/>
                  </a:cubicBezTo>
                  <a:cubicBezTo>
                    <a:pt x="229" y="778"/>
                    <a:pt x="219" y="788"/>
                    <a:pt x="208" y="788"/>
                  </a:cubicBezTo>
                  <a:cubicBezTo>
                    <a:pt x="196" y="788"/>
                    <a:pt x="187" y="778"/>
                    <a:pt x="187" y="767"/>
                  </a:cubicBezTo>
                  <a:cubicBezTo>
                    <a:pt x="187" y="468"/>
                    <a:pt x="430" y="225"/>
                    <a:pt x="729" y="225"/>
                  </a:cubicBezTo>
                  <a:cubicBezTo>
                    <a:pt x="786" y="225"/>
                    <a:pt x="843" y="234"/>
                    <a:pt x="898" y="251"/>
                  </a:cubicBezTo>
                  <a:cubicBezTo>
                    <a:pt x="909" y="255"/>
                    <a:pt x="915" y="267"/>
                    <a:pt x="911" y="27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54" name="Freeform 30">
              <a:extLst>
                <a:ext uri="{FF2B5EF4-FFF2-40B4-BE49-F238E27FC236}">
                  <a16:creationId xmlns:a16="http://schemas.microsoft.com/office/drawing/2014/main" id="{AF661921-F9CC-A0B1-BAFC-6A3EC86E30E5}"/>
                </a:ext>
              </a:extLst>
            </p:cNvPr>
            <p:cNvSpPr>
              <a:spLocks noEditPoints="1"/>
            </p:cNvSpPr>
            <p:nvPr/>
          </p:nvSpPr>
          <p:spPr bwMode="auto">
            <a:xfrm>
              <a:off x="9808395" y="9184264"/>
              <a:ext cx="1666824" cy="1505386"/>
            </a:xfrm>
            <a:custGeom>
              <a:avLst/>
              <a:gdLst>
                <a:gd name="T0" fmla="*/ 2581 w 3659"/>
                <a:gd name="T1" fmla="*/ 193 h 3301"/>
                <a:gd name="T2" fmla="*/ 1056 w 3659"/>
                <a:gd name="T3" fmla="*/ 182 h 3301"/>
                <a:gd name="T4" fmla="*/ 337 w 3659"/>
                <a:gd name="T5" fmla="*/ 905 h 3301"/>
                <a:gd name="T6" fmla="*/ 6 w 3659"/>
                <a:gd name="T7" fmla="*/ 1528 h 3301"/>
                <a:gd name="T8" fmla="*/ 3329 w 3659"/>
                <a:gd name="T9" fmla="*/ 2295 h 3301"/>
                <a:gd name="T10" fmla="*/ 3658 w 3659"/>
                <a:gd name="T11" fmla="*/ 1208 h 3301"/>
                <a:gd name="T12" fmla="*/ 508 w 3659"/>
                <a:gd name="T13" fmla="*/ 1193 h 3301"/>
                <a:gd name="T14" fmla="*/ 708 w 3659"/>
                <a:gd name="T15" fmla="*/ 1994 h 3301"/>
                <a:gd name="T16" fmla="*/ 2383 w 3659"/>
                <a:gd name="T17" fmla="*/ 1349 h 3301"/>
                <a:gd name="T18" fmla="*/ 1809 w 3659"/>
                <a:gd name="T19" fmla="*/ 606 h 3301"/>
                <a:gd name="T20" fmla="*/ 2362 w 3659"/>
                <a:gd name="T21" fmla="*/ 1328 h 3301"/>
                <a:gd name="T22" fmla="*/ 1612 w 3659"/>
                <a:gd name="T23" fmla="*/ 1454 h 3301"/>
                <a:gd name="T24" fmla="*/ 1032 w 3659"/>
                <a:gd name="T25" fmla="*/ 1314 h 3301"/>
                <a:gd name="T26" fmla="*/ 1032 w 3659"/>
                <a:gd name="T27" fmla="*/ 1314 h 3301"/>
                <a:gd name="T28" fmla="*/ 1659 w 3659"/>
                <a:gd name="T29" fmla="*/ 505 h 3301"/>
                <a:gd name="T30" fmla="*/ 1814 w 3659"/>
                <a:gd name="T31" fmla="*/ 70 h 3301"/>
                <a:gd name="T32" fmla="*/ 2529 w 3659"/>
                <a:gd name="T33" fmla="*/ 379 h 3301"/>
                <a:gd name="T34" fmla="*/ 1217 w 3659"/>
                <a:gd name="T35" fmla="*/ 448 h 3301"/>
                <a:gd name="T36" fmla="*/ 964 w 3659"/>
                <a:gd name="T37" fmla="*/ 1299 h 3301"/>
                <a:gd name="T38" fmla="*/ 1406 w 3659"/>
                <a:gd name="T39" fmla="*/ 2188 h 3301"/>
                <a:gd name="T40" fmla="*/ 1809 w 3659"/>
                <a:gd name="T41" fmla="*/ 2135 h 3301"/>
                <a:gd name="T42" fmla="*/ 1809 w 3659"/>
                <a:gd name="T43" fmla="*/ 1458 h 3301"/>
                <a:gd name="T44" fmla="*/ 1940 w 3659"/>
                <a:gd name="T45" fmla="*/ 2133 h 3301"/>
                <a:gd name="T46" fmla="*/ 2466 w 3659"/>
                <a:gd name="T47" fmla="*/ 1651 h 3301"/>
                <a:gd name="T48" fmla="*/ 2968 w 3659"/>
                <a:gd name="T49" fmla="*/ 1193 h 3301"/>
                <a:gd name="T50" fmla="*/ 3323 w 3659"/>
                <a:gd name="T51" fmla="*/ 1194 h 3301"/>
                <a:gd name="T52" fmla="*/ 3214 w 3659"/>
                <a:gd name="T53" fmla="*/ 926 h 3301"/>
                <a:gd name="T54" fmla="*/ 2641 w 3659"/>
                <a:gd name="T55" fmla="*/ 308 h 3301"/>
                <a:gd name="T56" fmla="*/ 2572 w 3659"/>
                <a:gd name="T57" fmla="*/ 308 h 3301"/>
                <a:gd name="T58" fmla="*/ 977 w 3659"/>
                <a:gd name="T59" fmla="*/ 307 h 3301"/>
                <a:gd name="T60" fmla="*/ 401 w 3659"/>
                <a:gd name="T61" fmla="*/ 947 h 3301"/>
                <a:gd name="T62" fmla="*/ 448 w 3659"/>
                <a:gd name="T63" fmla="*/ 1150 h 3301"/>
                <a:gd name="T64" fmla="*/ 228 w 3659"/>
                <a:gd name="T65" fmla="*/ 1651 h 3301"/>
                <a:gd name="T66" fmla="*/ 1734 w 3659"/>
                <a:gd name="T67" fmla="*/ 3224 h 3301"/>
                <a:gd name="T68" fmla="*/ 1809 w 3659"/>
                <a:gd name="T69" fmla="*/ 2871 h 3301"/>
                <a:gd name="T70" fmla="*/ 1809 w 3659"/>
                <a:gd name="T71" fmla="*/ 2871 h 3301"/>
                <a:gd name="T72" fmla="*/ 2265 w 3659"/>
                <a:gd name="T73" fmla="*/ 2847 h 3301"/>
                <a:gd name="T74" fmla="*/ 2374 w 3659"/>
                <a:gd name="T75" fmla="*/ 2763 h 3301"/>
                <a:gd name="T76" fmla="*/ 1491 w 3659"/>
                <a:gd name="T77" fmla="*/ 3189 h 3301"/>
                <a:gd name="T78" fmla="*/ 753 w 3659"/>
                <a:gd name="T79" fmla="*/ 2647 h 3301"/>
                <a:gd name="T80" fmla="*/ 459 w 3659"/>
                <a:gd name="T81" fmla="*/ 2477 h 3301"/>
                <a:gd name="T82" fmla="*/ 709 w 3659"/>
                <a:gd name="T83" fmla="*/ 2705 h 3301"/>
                <a:gd name="T84" fmla="*/ 2762 w 3659"/>
                <a:gd name="T85" fmla="*/ 2753 h 3301"/>
                <a:gd name="T86" fmla="*/ 2820 w 3659"/>
                <a:gd name="T87" fmla="*/ 2663 h 3301"/>
                <a:gd name="T88" fmla="*/ 3154 w 3659"/>
                <a:gd name="T89" fmla="*/ 2482 h 3301"/>
                <a:gd name="T90" fmla="*/ 3277 w 3659"/>
                <a:gd name="T91" fmla="*/ 2145 h 3301"/>
                <a:gd name="T92" fmla="*/ 1607 w 3659"/>
                <a:gd name="T93" fmla="*/ 2797 h 3301"/>
                <a:gd name="T94" fmla="*/ 243 w 3659"/>
                <a:gd name="T95" fmla="*/ 1893 h 3301"/>
                <a:gd name="T96" fmla="*/ 172 w 3659"/>
                <a:gd name="T97" fmla="*/ 1710 h 3301"/>
                <a:gd name="T98" fmla="*/ 408 w 3659"/>
                <a:gd name="T99" fmla="*/ 1900 h 3301"/>
                <a:gd name="T100" fmla="*/ 1656 w 3659"/>
                <a:gd name="T101" fmla="*/ 2257 h 3301"/>
                <a:gd name="T102" fmla="*/ 2689 w 3659"/>
                <a:gd name="T103" fmla="*/ 1593 h 3301"/>
                <a:gd name="T104" fmla="*/ 3496 w 3659"/>
                <a:gd name="T105" fmla="*/ 2364 h 3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9" h="3301">
                  <a:moveTo>
                    <a:pt x="3648" y="1181"/>
                  </a:moveTo>
                  <a:cubicBezTo>
                    <a:pt x="3641" y="1173"/>
                    <a:pt x="3631" y="1170"/>
                    <a:pt x="3621" y="1171"/>
                  </a:cubicBezTo>
                  <a:cubicBezTo>
                    <a:pt x="3393" y="1189"/>
                    <a:pt x="3393" y="1189"/>
                    <a:pt x="3393" y="1189"/>
                  </a:cubicBezTo>
                  <a:cubicBezTo>
                    <a:pt x="3266" y="751"/>
                    <a:pt x="2967" y="397"/>
                    <a:pt x="2581" y="193"/>
                  </a:cubicBezTo>
                  <a:cubicBezTo>
                    <a:pt x="2578" y="190"/>
                    <a:pt x="2574" y="188"/>
                    <a:pt x="2571" y="187"/>
                  </a:cubicBezTo>
                  <a:cubicBezTo>
                    <a:pt x="2340" y="67"/>
                    <a:pt x="2081" y="0"/>
                    <a:pt x="1809" y="0"/>
                  </a:cubicBezTo>
                  <a:cubicBezTo>
                    <a:pt x="1806" y="0"/>
                    <a:pt x="1804" y="0"/>
                    <a:pt x="1801" y="0"/>
                  </a:cubicBezTo>
                  <a:cubicBezTo>
                    <a:pt x="1533" y="2"/>
                    <a:pt x="1280" y="67"/>
                    <a:pt x="1056" y="182"/>
                  </a:cubicBezTo>
                  <a:cubicBezTo>
                    <a:pt x="1050" y="183"/>
                    <a:pt x="1043" y="185"/>
                    <a:pt x="1038" y="190"/>
                  </a:cubicBezTo>
                  <a:cubicBezTo>
                    <a:pt x="1037" y="191"/>
                    <a:pt x="1036" y="192"/>
                    <a:pt x="1034" y="194"/>
                  </a:cubicBezTo>
                  <a:cubicBezTo>
                    <a:pt x="739" y="351"/>
                    <a:pt x="497" y="596"/>
                    <a:pt x="343" y="894"/>
                  </a:cubicBezTo>
                  <a:cubicBezTo>
                    <a:pt x="340" y="897"/>
                    <a:pt x="339" y="901"/>
                    <a:pt x="337" y="905"/>
                  </a:cubicBezTo>
                  <a:cubicBezTo>
                    <a:pt x="230" y="1115"/>
                    <a:pt x="167" y="1351"/>
                    <a:pt x="160" y="1602"/>
                  </a:cubicBezTo>
                  <a:cubicBezTo>
                    <a:pt x="126" y="1567"/>
                    <a:pt x="95" y="1532"/>
                    <a:pt x="65" y="1495"/>
                  </a:cubicBezTo>
                  <a:cubicBezTo>
                    <a:pt x="55" y="1482"/>
                    <a:pt x="36" y="1479"/>
                    <a:pt x="21" y="1487"/>
                  </a:cubicBezTo>
                  <a:cubicBezTo>
                    <a:pt x="7" y="1495"/>
                    <a:pt x="0" y="1513"/>
                    <a:pt x="6" y="1528"/>
                  </a:cubicBezTo>
                  <a:cubicBezTo>
                    <a:pt x="58" y="1675"/>
                    <a:pt x="117" y="1806"/>
                    <a:pt x="181" y="1923"/>
                  </a:cubicBezTo>
                  <a:cubicBezTo>
                    <a:pt x="311" y="2704"/>
                    <a:pt x="967" y="3275"/>
                    <a:pt x="1755" y="3300"/>
                  </a:cubicBezTo>
                  <a:cubicBezTo>
                    <a:pt x="1773" y="3301"/>
                    <a:pt x="1791" y="3301"/>
                    <a:pt x="1809" y="3301"/>
                  </a:cubicBezTo>
                  <a:cubicBezTo>
                    <a:pt x="2468" y="3301"/>
                    <a:pt x="3072" y="2899"/>
                    <a:pt x="3329" y="2295"/>
                  </a:cubicBezTo>
                  <a:cubicBezTo>
                    <a:pt x="3500" y="2466"/>
                    <a:pt x="3500" y="2466"/>
                    <a:pt x="3500" y="2466"/>
                  </a:cubicBezTo>
                  <a:cubicBezTo>
                    <a:pt x="3510" y="2476"/>
                    <a:pt x="3524" y="2479"/>
                    <a:pt x="3536" y="2474"/>
                  </a:cubicBezTo>
                  <a:cubicBezTo>
                    <a:pt x="3549" y="2469"/>
                    <a:pt x="3558" y="2458"/>
                    <a:pt x="3559" y="2444"/>
                  </a:cubicBezTo>
                  <a:cubicBezTo>
                    <a:pt x="3658" y="1208"/>
                    <a:pt x="3658" y="1208"/>
                    <a:pt x="3658" y="1208"/>
                  </a:cubicBezTo>
                  <a:cubicBezTo>
                    <a:pt x="3659" y="1198"/>
                    <a:pt x="3655" y="1188"/>
                    <a:pt x="3648" y="1181"/>
                  </a:cubicBezTo>
                  <a:close/>
                  <a:moveTo>
                    <a:pt x="461" y="1853"/>
                  </a:moveTo>
                  <a:cubicBezTo>
                    <a:pt x="454" y="1786"/>
                    <a:pt x="450" y="1718"/>
                    <a:pt x="450" y="1651"/>
                  </a:cubicBezTo>
                  <a:cubicBezTo>
                    <a:pt x="450" y="1492"/>
                    <a:pt x="470" y="1338"/>
                    <a:pt x="508" y="1193"/>
                  </a:cubicBezTo>
                  <a:cubicBezTo>
                    <a:pt x="616" y="1263"/>
                    <a:pt x="770" y="1322"/>
                    <a:pt x="957" y="1367"/>
                  </a:cubicBezTo>
                  <a:cubicBezTo>
                    <a:pt x="949" y="1459"/>
                    <a:pt x="944" y="1554"/>
                    <a:pt x="944" y="1651"/>
                  </a:cubicBezTo>
                  <a:cubicBezTo>
                    <a:pt x="944" y="1789"/>
                    <a:pt x="953" y="1926"/>
                    <a:pt x="971" y="2059"/>
                  </a:cubicBezTo>
                  <a:cubicBezTo>
                    <a:pt x="878" y="2041"/>
                    <a:pt x="789" y="2019"/>
                    <a:pt x="708" y="1994"/>
                  </a:cubicBezTo>
                  <a:cubicBezTo>
                    <a:pt x="708" y="1994"/>
                    <a:pt x="708" y="1994"/>
                    <a:pt x="708" y="1994"/>
                  </a:cubicBezTo>
                  <a:cubicBezTo>
                    <a:pt x="622" y="1953"/>
                    <a:pt x="540" y="1905"/>
                    <a:pt x="461" y="1853"/>
                  </a:cubicBezTo>
                  <a:close/>
                  <a:moveTo>
                    <a:pt x="2362" y="1328"/>
                  </a:moveTo>
                  <a:cubicBezTo>
                    <a:pt x="2383" y="1349"/>
                    <a:pt x="2383" y="1349"/>
                    <a:pt x="2383" y="1349"/>
                  </a:cubicBezTo>
                  <a:cubicBezTo>
                    <a:pt x="2202" y="1375"/>
                    <a:pt x="2010" y="1389"/>
                    <a:pt x="1809" y="1389"/>
                  </a:cubicBezTo>
                  <a:cubicBezTo>
                    <a:pt x="1766" y="1389"/>
                    <a:pt x="1724" y="1388"/>
                    <a:pt x="1682" y="1387"/>
                  </a:cubicBezTo>
                  <a:cubicBezTo>
                    <a:pt x="1687" y="1074"/>
                    <a:pt x="1701" y="811"/>
                    <a:pt x="1719" y="604"/>
                  </a:cubicBezTo>
                  <a:cubicBezTo>
                    <a:pt x="1749" y="605"/>
                    <a:pt x="1779" y="606"/>
                    <a:pt x="1809" y="606"/>
                  </a:cubicBezTo>
                  <a:cubicBezTo>
                    <a:pt x="1954" y="606"/>
                    <a:pt x="2102" y="593"/>
                    <a:pt x="2232" y="566"/>
                  </a:cubicBezTo>
                  <a:cubicBezTo>
                    <a:pt x="2302" y="762"/>
                    <a:pt x="2353" y="1004"/>
                    <a:pt x="2379" y="1271"/>
                  </a:cubicBezTo>
                  <a:cubicBezTo>
                    <a:pt x="2368" y="1273"/>
                    <a:pt x="2358" y="1281"/>
                    <a:pt x="2354" y="1292"/>
                  </a:cubicBezTo>
                  <a:cubicBezTo>
                    <a:pt x="2350" y="1305"/>
                    <a:pt x="2353" y="1319"/>
                    <a:pt x="2362" y="1328"/>
                  </a:cubicBezTo>
                  <a:close/>
                  <a:moveTo>
                    <a:pt x="1043" y="2072"/>
                  </a:moveTo>
                  <a:cubicBezTo>
                    <a:pt x="1024" y="1935"/>
                    <a:pt x="1013" y="1794"/>
                    <a:pt x="1013" y="1651"/>
                  </a:cubicBezTo>
                  <a:cubicBezTo>
                    <a:pt x="1013" y="1559"/>
                    <a:pt x="1017" y="1470"/>
                    <a:pt x="1025" y="1383"/>
                  </a:cubicBezTo>
                  <a:cubicBezTo>
                    <a:pt x="1199" y="1420"/>
                    <a:pt x="1398" y="1444"/>
                    <a:pt x="1612" y="1454"/>
                  </a:cubicBezTo>
                  <a:cubicBezTo>
                    <a:pt x="1612" y="1519"/>
                    <a:pt x="1611" y="1584"/>
                    <a:pt x="1611" y="1651"/>
                  </a:cubicBezTo>
                  <a:cubicBezTo>
                    <a:pt x="1611" y="1815"/>
                    <a:pt x="1614" y="1976"/>
                    <a:pt x="1619" y="2131"/>
                  </a:cubicBezTo>
                  <a:cubicBezTo>
                    <a:pt x="1415" y="2123"/>
                    <a:pt x="1220" y="2103"/>
                    <a:pt x="1043" y="2072"/>
                  </a:cubicBezTo>
                  <a:close/>
                  <a:moveTo>
                    <a:pt x="1032" y="1314"/>
                  </a:moveTo>
                  <a:cubicBezTo>
                    <a:pt x="1065" y="1012"/>
                    <a:pt x="1141" y="742"/>
                    <a:pt x="1247" y="531"/>
                  </a:cubicBezTo>
                  <a:cubicBezTo>
                    <a:pt x="1363" y="568"/>
                    <a:pt x="1504" y="591"/>
                    <a:pt x="1650" y="601"/>
                  </a:cubicBezTo>
                  <a:cubicBezTo>
                    <a:pt x="1631" y="826"/>
                    <a:pt x="1618" y="1095"/>
                    <a:pt x="1613" y="1385"/>
                  </a:cubicBezTo>
                  <a:cubicBezTo>
                    <a:pt x="1395" y="1375"/>
                    <a:pt x="1199" y="1350"/>
                    <a:pt x="1032" y="1314"/>
                  </a:cubicBezTo>
                  <a:close/>
                  <a:moveTo>
                    <a:pt x="1656" y="532"/>
                  </a:moveTo>
                  <a:cubicBezTo>
                    <a:pt x="1508" y="523"/>
                    <a:pt x="1380" y="500"/>
                    <a:pt x="1280" y="470"/>
                  </a:cubicBezTo>
                  <a:cubicBezTo>
                    <a:pt x="1404" y="252"/>
                    <a:pt x="1561" y="108"/>
                    <a:pt x="1735" y="76"/>
                  </a:cubicBezTo>
                  <a:cubicBezTo>
                    <a:pt x="1710" y="143"/>
                    <a:pt x="1683" y="269"/>
                    <a:pt x="1659" y="505"/>
                  </a:cubicBezTo>
                  <a:cubicBezTo>
                    <a:pt x="1658" y="514"/>
                    <a:pt x="1657" y="523"/>
                    <a:pt x="1656" y="532"/>
                  </a:cubicBezTo>
                  <a:close/>
                  <a:moveTo>
                    <a:pt x="1809" y="537"/>
                  </a:moveTo>
                  <a:cubicBezTo>
                    <a:pt x="1780" y="537"/>
                    <a:pt x="1753" y="536"/>
                    <a:pt x="1725" y="536"/>
                  </a:cubicBezTo>
                  <a:cubicBezTo>
                    <a:pt x="1752" y="262"/>
                    <a:pt x="1786" y="101"/>
                    <a:pt x="1814" y="70"/>
                  </a:cubicBezTo>
                  <a:cubicBezTo>
                    <a:pt x="1965" y="74"/>
                    <a:pt x="2103" y="238"/>
                    <a:pt x="2208" y="501"/>
                  </a:cubicBezTo>
                  <a:cubicBezTo>
                    <a:pt x="2095" y="523"/>
                    <a:pt x="1959" y="537"/>
                    <a:pt x="1809" y="537"/>
                  </a:cubicBezTo>
                  <a:close/>
                  <a:moveTo>
                    <a:pt x="2035" y="97"/>
                  </a:moveTo>
                  <a:cubicBezTo>
                    <a:pt x="2216" y="142"/>
                    <a:pt x="2385" y="240"/>
                    <a:pt x="2529" y="379"/>
                  </a:cubicBezTo>
                  <a:cubicBezTo>
                    <a:pt x="2481" y="419"/>
                    <a:pt x="2394" y="457"/>
                    <a:pt x="2278" y="486"/>
                  </a:cubicBezTo>
                  <a:cubicBezTo>
                    <a:pt x="2211" y="314"/>
                    <a:pt x="2128" y="181"/>
                    <a:pt x="2035" y="97"/>
                  </a:cubicBezTo>
                  <a:close/>
                  <a:moveTo>
                    <a:pt x="1497" y="111"/>
                  </a:moveTo>
                  <a:cubicBezTo>
                    <a:pt x="1392" y="189"/>
                    <a:pt x="1297" y="304"/>
                    <a:pt x="1217" y="448"/>
                  </a:cubicBezTo>
                  <a:cubicBezTo>
                    <a:pt x="1130" y="415"/>
                    <a:pt x="1073" y="376"/>
                    <a:pt x="1053" y="337"/>
                  </a:cubicBezTo>
                  <a:cubicBezTo>
                    <a:pt x="1186" y="233"/>
                    <a:pt x="1336" y="156"/>
                    <a:pt x="1497" y="111"/>
                  </a:cubicBezTo>
                  <a:close/>
                  <a:moveTo>
                    <a:pt x="1185" y="510"/>
                  </a:moveTo>
                  <a:cubicBezTo>
                    <a:pt x="1076" y="725"/>
                    <a:pt x="999" y="997"/>
                    <a:pt x="964" y="1299"/>
                  </a:cubicBezTo>
                  <a:cubicBezTo>
                    <a:pt x="773" y="1252"/>
                    <a:pt x="624" y="1191"/>
                    <a:pt x="527" y="1124"/>
                  </a:cubicBezTo>
                  <a:cubicBezTo>
                    <a:pt x="618" y="825"/>
                    <a:pt x="784" y="568"/>
                    <a:pt x="999" y="382"/>
                  </a:cubicBezTo>
                  <a:cubicBezTo>
                    <a:pt x="1032" y="433"/>
                    <a:pt x="1098" y="476"/>
                    <a:pt x="1185" y="510"/>
                  </a:cubicBezTo>
                  <a:close/>
                  <a:moveTo>
                    <a:pt x="1406" y="2188"/>
                  </a:moveTo>
                  <a:cubicBezTo>
                    <a:pt x="1396" y="2187"/>
                    <a:pt x="1386" y="2186"/>
                    <a:pt x="1376" y="2185"/>
                  </a:cubicBezTo>
                  <a:cubicBezTo>
                    <a:pt x="1386" y="2186"/>
                    <a:pt x="1396" y="2187"/>
                    <a:pt x="1406" y="2188"/>
                  </a:cubicBezTo>
                  <a:close/>
                  <a:moveTo>
                    <a:pt x="1940" y="2133"/>
                  </a:moveTo>
                  <a:cubicBezTo>
                    <a:pt x="1897" y="2134"/>
                    <a:pt x="1853" y="2135"/>
                    <a:pt x="1809" y="2135"/>
                  </a:cubicBezTo>
                  <a:cubicBezTo>
                    <a:pt x="1768" y="2135"/>
                    <a:pt x="1728" y="2134"/>
                    <a:pt x="1688" y="2133"/>
                  </a:cubicBezTo>
                  <a:cubicBezTo>
                    <a:pt x="1683" y="1977"/>
                    <a:pt x="1680" y="1816"/>
                    <a:pt x="1680" y="1651"/>
                  </a:cubicBezTo>
                  <a:cubicBezTo>
                    <a:pt x="1680" y="1584"/>
                    <a:pt x="1681" y="1519"/>
                    <a:pt x="1681" y="1456"/>
                  </a:cubicBezTo>
                  <a:cubicBezTo>
                    <a:pt x="1723" y="1458"/>
                    <a:pt x="1766" y="1458"/>
                    <a:pt x="1809" y="1458"/>
                  </a:cubicBezTo>
                  <a:cubicBezTo>
                    <a:pt x="2012" y="1458"/>
                    <a:pt x="2207" y="1444"/>
                    <a:pt x="2390" y="1418"/>
                  </a:cubicBezTo>
                  <a:cubicBezTo>
                    <a:pt x="2395" y="1494"/>
                    <a:pt x="2397" y="1572"/>
                    <a:pt x="2397" y="1651"/>
                  </a:cubicBezTo>
                  <a:cubicBezTo>
                    <a:pt x="2397" y="1725"/>
                    <a:pt x="2395" y="1799"/>
                    <a:pt x="2391" y="1872"/>
                  </a:cubicBezTo>
                  <a:cubicBezTo>
                    <a:pt x="2249" y="2006"/>
                    <a:pt x="2091" y="2087"/>
                    <a:pt x="1940" y="2133"/>
                  </a:cubicBezTo>
                  <a:close/>
                  <a:moveTo>
                    <a:pt x="2460" y="1426"/>
                  </a:moveTo>
                  <a:cubicBezTo>
                    <a:pt x="2616" y="1582"/>
                    <a:pt x="2616" y="1582"/>
                    <a:pt x="2616" y="1582"/>
                  </a:cubicBezTo>
                  <a:cubicBezTo>
                    <a:pt x="2569" y="1664"/>
                    <a:pt x="2518" y="1735"/>
                    <a:pt x="2463" y="1797"/>
                  </a:cubicBezTo>
                  <a:cubicBezTo>
                    <a:pt x="2465" y="1748"/>
                    <a:pt x="2466" y="1699"/>
                    <a:pt x="2466" y="1651"/>
                  </a:cubicBezTo>
                  <a:cubicBezTo>
                    <a:pt x="2466" y="1574"/>
                    <a:pt x="2464" y="1499"/>
                    <a:pt x="2460" y="1426"/>
                  </a:cubicBezTo>
                  <a:close/>
                  <a:moveTo>
                    <a:pt x="2302" y="550"/>
                  </a:moveTo>
                  <a:cubicBezTo>
                    <a:pt x="2420" y="521"/>
                    <a:pt x="2517" y="480"/>
                    <a:pt x="2577" y="428"/>
                  </a:cubicBezTo>
                  <a:cubicBezTo>
                    <a:pt x="2758" y="622"/>
                    <a:pt x="2897" y="885"/>
                    <a:pt x="2968" y="1193"/>
                  </a:cubicBezTo>
                  <a:cubicBezTo>
                    <a:pt x="2940" y="1206"/>
                    <a:pt x="2911" y="1218"/>
                    <a:pt x="2879" y="1230"/>
                  </a:cubicBezTo>
                  <a:cubicBezTo>
                    <a:pt x="2448" y="1264"/>
                    <a:pt x="2448" y="1264"/>
                    <a:pt x="2448" y="1264"/>
                  </a:cubicBezTo>
                  <a:cubicBezTo>
                    <a:pt x="2423" y="993"/>
                    <a:pt x="2373" y="750"/>
                    <a:pt x="2302" y="550"/>
                  </a:cubicBezTo>
                  <a:close/>
                  <a:moveTo>
                    <a:pt x="3323" y="1194"/>
                  </a:moveTo>
                  <a:cubicBezTo>
                    <a:pt x="3078" y="1214"/>
                    <a:pt x="3078" y="1214"/>
                    <a:pt x="3078" y="1214"/>
                  </a:cubicBezTo>
                  <a:cubicBezTo>
                    <a:pt x="3173" y="1160"/>
                    <a:pt x="3236" y="1099"/>
                    <a:pt x="3266" y="1035"/>
                  </a:cubicBezTo>
                  <a:cubicBezTo>
                    <a:pt x="3287" y="1087"/>
                    <a:pt x="3307" y="1140"/>
                    <a:pt x="3323" y="1194"/>
                  </a:cubicBezTo>
                  <a:close/>
                  <a:moveTo>
                    <a:pt x="3214" y="926"/>
                  </a:moveTo>
                  <a:cubicBezTo>
                    <a:pt x="3216" y="933"/>
                    <a:pt x="3217" y="940"/>
                    <a:pt x="3217" y="947"/>
                  </a:cubicBezTo>
                  <a:cubicBezTo>
                    <a:pt x="3217" y="1020"/>
                    <a:pt x="3151" y="1094"/>
                    <a:pt x="3031" y="1161"/>
                  </a:cubicBezTo>
                  <a:cubicBezTo>
                    <a:pt x="2956" y="846"/>
                    <a:pt x="2811" y="576"/>
                    <a:pt x="2622" y="376"/>
                  </a:cubicBezTo>
                  <a:cubicBezTo>
                    <a:pt x="2635" y="354"/>
                    <a:pt x="2641" y="332"/>
                    <a:pt x="2641" y="308"/>
                  </a:cubicBezTo>
                  <a:cubicBezTo>
                    <a:pt x="2641" y="308"/>
                    <a:pt x="2641" y="307"/>
                    <a:pt x="2641" y="307"/>
                  </a:cubicBezTo>
                  <a:cubicBezTo>
                    <a:pt x="2882" y="456"/>
                    <a:pt x="3082" y="669"/>
                    <a:pt x="3214" y="926"/>
                  </a:cubicBezTo>
                  <a:close/>
                  <a:moveTo>
                    <a:pt x="2542" y="250"/>
                  </a:moveTo>
                  <a:cubicBezTo>
                    <a:pt x="2562" y="270"/>
                    <a:pt x="2572" y="289"/>
                    <a:pt x="2572" y="308"/>
                  </a:cubicBezTo>
                  <a:cubicBezTo>
                    <a:pt x="2572" y="313"/>
                    <a:pt x="2571" y="318"/>
                    <a:pt x="2570" y="323"/>
                  </a:cubicBezTo>
                  <a:cubicBezTo>
                    <a:pt x="2514" y="270"/>
                    <a:pt x="2455" y="223"/>
                    <a:pt x="2394" y="182"/>
                  </a:cubicBezTo>
                  <a:cubicBezTo>
                    <a:pt x="2444" y="202"/>
                    <a:pt x="2494" y="225"/>
                    <a:pt x="2542" y="250"/>
                  </a:cubicBezTo>
                  <a:close/>
                  <a:moveTo>
                    <a:pt x="977" y="307"/>
                  </a:moveTo>
                  <a:cubicBezTo>
                    <a:pt x="977" y="307"/>
                    <a:pt x="976" y="308"/>
                    <a:pt x="976" y="308"/>
                  </a:cubicBezTo>
                  <a:cubicBezTo>
                    <a:pt x="976" y="309"/>
                    <a:pt x="977" y="310"/>
                    <a:pt x="977" y="311"/>
                  </a:cubicBezTo>
                  <a:cubicBezTo>
                    <a:pt x="748" y="501"/>
                    <a:pt x="569" y="767"/>
                    <a:pt x="470" y="1078"/>
                  </a:cubicBezTo>
                  <a:cubicBezTo>
                    <a:pt x="425" y="1035"/>
                    <a:pt x="401" y="991"/>
                    <a:pt x="401" y="947"/>
                  </a:cubicBezTo>
                  <a:cubicBezTo>
                    <a:pt x="401" y="941"/>
                    <a:pt x="402" y="935"/>
                    <a:pt x="403" y="928"/>
                  </a:cubicBezTo>
                  <a:cubicBezTo>
                    <a:pt x="535" y="673"/>
                    <a:pt x="734" y="458"/>
                    <a:pt x="977" y="307"/>
                  </a:cubicBezTo>
                  <a:close/>
                  <a:moveTo>
                    <a:pt x="353" y="1034"/>
                  </a:moveTo>
                  <a:cubicBezTo>
                    <a:pt x="372" y="1075"/>
                    <a:pt x="404" y="1113"/>
                    <a:pt x="448" y="1150"/>
                  </a:cubicBezTo>
                  <a:cubicBezTo>
                    <a:pt x="404" y="1308"/>
                    <a:pt x="381" y="1476"/>
                    <a:pt x="381" y="1651"/>
                  </a:cubicBezTo>
                  <a:cubicBezTo>
                    <a:pt x="381" y="1701"/>
                    <a:pt x="383" y="1751"/>
                    <a:pt x="387" y="1801"/>
                  </a:cubicBezTo>
                  <a:cubicBezTo>
                    <a:pt x="332" y="1760"/>
                    <a:pt x="279" y="1716"/>
                    <a:pt x="230" y="1670"/>
                  </a:cubicBezTo>
                  <a:cubicBezTo>
                    <a:pt x="229" y="1664"/>
                    <a:pt x="228" y="1657"/>
                    <a:pt x="228" y="1651"/>
                  </a:cubicBezTo>
                  <a:cubicBezTo>
                    <a:pt x="228" y="1432"/>
                    <a:pt x="272" y="1224"/>
                    <a:pt x="353" y="1034"/>
                  </a:cubicBezTo>
                  <a:close/>
                  <a:moveTo>
                    <a:pt x="1662" y="2869"/>
                  </a:moveTo>
                  <a:cubicBezTo>
                    <a:pt x="1664" y="2869"/>
                    <a:pt x="1665" y="2869"/>
                    <a:pt x="1667" y="2869"/>
                  </a:cubicBezTo>
                  <a:cubicBezTo>
                    <a:pt x="1688" y="3057"/>
                    <a:pt x="1711" y="3164"/>
                    <a:pt x="1734" y="3224"/>
                  </a:cubicBezTo>
                  <a:cubicBezTo>
                    <a:pt x="1570" y="3193"/>
                    <a:pt x="1412" y="3057"/>
                    <a:pt x="1287" y="2839"/>
                  </a:cubicBezTo>
                  <a:cubicBezTo>
                    <a:pt x="1394" y="2853"/>
                    <a:pt x="1507" y="2863"/>
                    <a:pt x="1624" y="2867"/>
                  </a:cubicBezTo>
                  <a:cubicBezTo>
                    <a:pt x="1636" y="2868"/>
                    <a:pt x="1649" y="2868"/>
                    <a:pt x="1662" y="2869"/>
                  </a:cubicBezTo>
                  <a:close/>
                  <a:moveTo>
                    <a:pt x="1809" y="2871"/>
                  </a:moveTo>
                  <a:cubicBezTo>
                    <a:pt x="1939" y="2871"/>
                    <a:pt x="2065" y="2866"/>
                    <a:pt x="2186" y="2855"/>
                  </a:cubicBezTo>
                  <a:cubicBezTo>
                    <a:pt x="2081" y="3092"/>
                    <a:pt x="1949" y="3228"/>
                    <a:pt x="1815" y="3231"/>
                  </a:cubicBezTo>
                  <a:cubicBezTo>
                    <a:pt x="1804" y="3219"/>
                    <a:pt x="1770" y="3157"/>
                    <a:pt x="1737" y="2871"/>
                  </a:cubicBezTo>
                  <a:cubicBezTo>
                    <a:pt x="1761" y="2871"/>
                    <a:pt x="1785" y="2871"/>
                    <a:pt x="1809" y="2871"/>
                  </a:cubicBezTo>
                  <a:close/>
                  <a:moveTo>
                    <a:pt x="2265" y="2847"/>
                  </a:moveTo>
                  <a:cubicBezTo>
                    <a:pt x="2405" y="2832"/>
                    <a:pt x="2537" y="2809"/>
                    <a:pt x="2656" y="2781"/>
                  </a:cubicBezTo>
                  <a:cubicBezTo>
                    <a:pt x="2485" y="3000"/>
                    <a:pt x="2271" y="3147"/>
                    <a:pt x="2035" y="3204"/>
                  </a:cubicBezTo>
                  <a:cubicBezTo>
                    <a:pt x="2120" y="3128"/>
                    <a:pt x="2198" y="3007"/>
                    <a:pt x="2265" y="2847"/>
                  </a:cubicBezTo>
                  <a:close/>
                  <a:moveTo>
                    <a:pt x="2374" y="2763"/>
                  </a:moveTo>
                  <a:cubicBezTo>
                    <a:pt x="2517" y="2716"/>
                    <a:pt x="2657" y="2654"/>
                    <a:pt x="2789" y="2578"/>
                  </a:cubicBezTo>
                  <a:cubicBezTo>
                    <a:pt x="2767" y="2618"/>
                    <a:pt x="2743" y="2657"/>
                    <a:pt x="2718" y="2693"/>
                  </a:cubicBezTo>
                  <a:cubicBezTo>
                    <a:pt x="2615" y="2722"/>
                    <a:pt x="2499" y="2745"/>
                    <a:pt x="2374" y="2763"/>
                  </a:cubicBezTo>
                  <a:close/>
                  <a:moveTo>
                    <a:pt x="1491" y="3189"/>
                  </a:moveTo>
                  <a:cubicBezTo>
                    <a:pt x="1237" y="3119"/>
                    <a:pt x="1007" y="2964"/>
                    <a:pt x="827" y="2745"/>
                  </a:cubicBezTo>
                  <a:cubicBezTo>
                    <a:pt x="938" y="2779"/>
                    <a:pt x="1064" y="2806"/>
                    <a:pt x="1201" y="2827"/>
                  </a:cubicBezTo>
                  <a:cubicBezTo>
                    <a:pt x="1285" y="2987"/>
                    <a:pt x="1384" y="3109"/>
                    <a:pt x="1491" y="3189"/>
                  </a:cubicBezTo>
                  <a:close/>
                  <a:moveTo>
                    <a:pt x="753" y="2647"/>
                  </a:moveTo>
                  <a:cubicBezTo>
                    <a:pt x="724" y="2605"/>
                    <a:pt x="696" y="2560"/>
                    <a:pt x="669" y="2513"/>
                  </a:cubicBezTo>
                  <a:cubicBezTo>
                    <a:pt x="783" y="2603"/>
                    <a:pt x="900" y="2671"/>
                    <a:pt x="1014" y="2722"/>
                  </a:cubicBezTo>
                  <a:cubicBezTo>
                    <a:pt x="918" y="2701"/>
                    <a:pt x="831" y="2676"/>
                    <a:pt x="753" y="2647"/>
                  </a:cubicBezTo>
                  <a:close/>
                  <a:moveTo>
                    <a:pt x="533" y="2393"/>
                  </a:moveTo>
                  <a:cubicBezTo>
                    <a:pt x="565" y="2466"/>
                    <a:pt x="601" y="2535"/>
                    <a:pt x="640" y="2600"/>
                  </a:cubicBezTo>
                  <a:cubicBezTo>
                    <a:pt x="563" y="2563"/>
                    <a:pt x="502" y="2523"/>
                    <a:pt x="461" y="2479"/>
                  </a:cubicBezTo>
                  <a:cubicBezTo>
                    <a:pt x="460" y="2478"/>
                    <a:pt x="459" y="2478"/>
                    <a:pt x="459" y="2477"/>
                  </a:cubicBezTo>
                  <a:cubicBezTo>
                    <a:pt x="389" y="2363"/>
                    <a:pt x="334" y="2240"/>
                    <a:pt x="295" y="2108"/>
                  </a:cubicBezTo>
                  <a:cubicBezTo>
                    <a:pt x="370" y="2218"/>
                    <a:pt x="450" y="2312"/>
                    <a:pt x="533" y="2393"/>
                  </a:cubicBezTo>
                  <a:close/>
                  <a:moveTo>
                    <a:pt x="577" y="2646"/>
                  </a:moveTo>
                  <a:cubicBezTo>
                    <a:pt x="617" y="2667"/>
                    <a:pt x="661" y="2686"/>
                    <a:pt x="709" y="2705"/>
                  </a:cubicBezTo>
                  <a:cubicBezTo>
                    <a:pt x="793" y="2822"/>
                    <a:pt x="889" y="2924"/>
                    <a:pt x="995" y="3009"/>
                  </a:cubicBezTo>
                  <a:cubicBezTo>
                    <a:pt x="836" y="2914"/>
                    <a:pt x="694" y="2791"/>
                    <a:pt x="577" y="2646"/>
                  </a:cubicBezTo>
                  <a:close/>
                  <a:moveTo>
                    <a:pt x="2405" y="3113"/>
                  </a:moveTo>
                  <a:cubicBezTo>
                    <a:pt x="2539" y="3023"/>
                    <a:pt x="2660" y="2901"/>
                    <a:pt x="2762" y="2753"/>
                  </a:cubicBezTo>
                  <a:cubicBezTo>
                    <a:pt x="2865" y="2724"/>
                    <a:pt x="2957" y="2689"/>
                    <a:pt x="3033" y="2650"/>
                  </a:cubicBezTo>
                  <a:cubicBezTo>
                    <a:pt x="2865" y="2854"/>
                    <a:pt x="2648" y="3013"/>
                    <a:pt x="2405" y="3113"/>
                  </a:cubicBezTo>
                  <a:close/>
                  <a:moveTo>
                    <a:pt x="3154" y="2482"/>
                  </a:moveTo>
                  <a:cubicBezTo>
                    <a:pt x="3087" y="2551"/>
                    <a:pt x="2971" y="2613"/>
                    <a:pt x="2820" y="2663"/>
                  </a:cubicBezTo>
                  <a:cubicBezTo>
                    <a:pt x="2850" y="2614"/>
                    <a:pt x="2877" y="2562"/>
                    <a:pt x="2903" y="2508"/>
                  </a:cubicBezTo>
                  <a:cubicBezTo>
                    <a:pt x="3029" y="2424"/>
                    <a:pt x="3147" y="2328"/>
                    <a:pt x="3253" y="2219"/>
                  </a:cubicBezTo>
                  <a:cubicBezTo>
                    <a:pt x="3276" y="2242"/>
                    <a:pt x="3276" y="2242"/>
                    <a:pt x="3276" y="2242"/>
                  </a:cubicBezTo>
                  <a:cubicBezTo>
                    <a:pt x="3242" y="2326"/>
                    <a:pt x="3201" y="2406"/>
                    <a:pt x="3154" y="2482"/>
                  </a:cubicBezTo>
                  <a:close/>
                  <a:moveTo>
                    <a:pt x="3496" y="2364"/>
                  </a:moveTo>
                  <a:cubicBezTo>
                    <a:pt x="3340" y="2209"/>
                    <a:pt x="3340" y="2209"/>
                    <a:pt x="3340" y="2209"/>
                  </a:cubicBezTo>
                  <a:cubicBezTo>
                    <a:pt x="3340" y="2209"/>
                    <a:pt x="3340" y="2209"/>
                    <a:pt x="3340" y="2209"/>
                  </a:cubicBezTo>
                  <a:cubicBezTo>
                    <a:pt x="3277" y="2145"/>
                    <a:pt x="3277" y="2145"/>
                    <a:pt x="3277" y="2145"/>
                  </a:cubicBezTo>
                  <a:cubicBezTo>
                    <a:pt x="3270" y="2138"/>
                    <a:pt x="3260" y="2133"/>
                    <a:pt x="3251" y="2135"/>
                  </a:cubicBezTo>
                  <a:cubicBezTo>
                    <a:pt x="3242" y="2135"/>
                    <a:pt x="3233" y="2139"/>
                    <a:pt x="3227" y="2146"/>
                  </a:cubicBezTo>
                  <a:cubicBezTo>
                    <a:pt x="2839" y="2562"/>
                    <a:pt x="2263" y="2805"/>
                    <a:pt x="1714" y="2801"/>
                  </a:cubicBezTo>
                  <a:cubicBezTo>
                    <a:pt x="1678" y="2800"/>
                    <a:pt x="1643" y="2799"/>
                    <a:pt x="1607" y="2797"/>
                  </a:cubicBezTo>
                  <a:cubicBezTo>
                    <a:pt x="1529" y="2792"/>
                    <a:pt x="1451" y="2782"/>
                    <a:pt x="1375" y="2766"/>
                  </a:cubicBezTo>
                  <a:cubicBezTo>
                    <a:pt x="1135" y="2716"/>
                    <a:pt x="848" y="2601"/>
                    <a:pt x="587" y="2349"/>
                  </a:cubicBezTo>
                  <a:cubicBezTo>
                    <a:pt x="585" y="2346"/>
                    <a:pt x="583" y="2344"/>
                    <a:pt x="581" y="2343"/>
                  </a:cubicBezTo>
                  <a:cubicBezTo>
                    <a:pt x="460" y="2225"/>
                    <a:pt x="345" y="2077"/>
                    <a:pt x="243" y="1893"/>
                  </a:cubicBezTo>
                  <a:cubicBezTo>
                    <a:pt x="243" y="1892"/>
                    <a:pt x="243" y="1891"/>
                    <a:pt x="242" y="1891"/>
                  </a:cubicBezTo>
                  <a:cubicBezTo>
                    <a:pt x="206" y="1825"/>
                    <a:pt x="171" y="1755"/>
                    <a:pt x="139" y="1679"/>
                  </a:cubicBezTo>
                  <a:cubicBezTo>
                    <a:pt x="148" y="1689"/>
                    <a:pt x="158" y="1697"/>
                    <a:pt x="168" y="1706"/>
                  </a:cubicBezTo>
                  <a:cubicBezTo>
                    <a:pt x="169" y="1708"/>
                    <a:pt x="170" y="1709"/>
                    <a:pt x="172" y="1710"/>
                  </a:cubicBezTo>
                  <a:cubicBezTo>
                    <a:pt x="172" y="1710"/>
                    <a:pt x="172" y="1710"/>
                    <a:pt x="172" y="1710"/>
                  </a:cubicBezTo>
                  <a:cubicBezTo>
                    <a:pt x="174" y="1712"/>
                    <a:pt x="175" y="1713"/>
                    <a:pt x="177" y="1715"/>
                  </a:cubicBezTo>
                  <a:cubicBezTo>
                    <a:pt x="248" y="1781"/>
                    <a:pt x="325" y="1842"/>
                    <a:pt x="406" y="1898"/>
                  </a:cubicBezTo>
                  <a:cubicBezTo>
                    <a:pt x="407" y="1899"/>
                    <a:pt x="408" y="1899"/>
                    <a:pt x="408" y="1900"/>
                  </a:cubicBezTo>
                  <a:cubicBezTo>
                    <a:pt x="590" y="2024"/>
                    <a:pt x="794" y="2120"/>
                    <a:pt x="1005" y="2182"/>
                  </a:cubicBezTo>
                  <a:cubicBezTo>
                    <a:pt x="1008" y="2183"/>
                    <a:pt x="1011" y="2184"/>
                    <a:pt x="1014" y="2185"/>
                  </a:cubicBezTo>
                  <a:cubicBezTo>
                    <a:pt x="1227" y="2247"/>
                    <a:pt x="1446" y="2273"/>
                    <a:pt x="1655" y="2257"/>
                  </a:cubicBezTo>
                  <a:cubicBezTo>
                    <a:pt x="1655" y="2257"/>
                    <a:pt x="1656" y="2257"/>
                    <a:pt x="1656" y="2257"/>
                  </a:cubicBezTo>
                  <a:cubicBezTo>
                    <a:pt x="1657" y="2257"/>
                    <a:pt x="1657" y="2257"/>
                    <a:pt x="1658" y="2257"/>
                  </a:cubicBezTo>
                  <a:cubicBezTo>
                    <a:pt x="1658" y="2257"/>
                    <a:pt x="1659" y="2256"/>
                    <a:pt x="1659" y="2256"/>
                  </a:cubicBezTo>
                  <a:cubicBezTo>
                    <a:pt x="1663" y="2256"/>
                    <a:pt x="1667" y="2256"/>
                    <a:pt x="1671" y="2256"/>
                  </a:cubicBezTo>
                  <a:cubicBezTo>
                    <a:pt x="1986" y="2227"/>
                    <a:pt x="2417" y="2089"/>
                    <a:pt x="2689" y="1593"/>
                  </a:cubicBezTo>
                  <a:cubicBezTo>
                    <a:pt x="2697" y="1579"/>
                    <a:pt x="2694" y="1563"/>
                    <a:pt x="2684" y="1552"/>
                  </a:cubicBezTo>
                  <a:cubicBezTo>
                    <a:pt x="2464" y="1332"/>
                    <a:pt x="2464" y="1332"/>
                    <a:pt x="2464" y="1332"/>
                  </a:cubicBezTo>
                  <a:cubicBezTo>
                    <a:pt x="3586" y="1243"/>
                    <a:pt x="3586" y="1243"/>
                    <a:pt x="3586" y="1243"/>
                  </a:cubicBezTo>
                  <a:lnTo>
                    <a:pt x="3496" y="23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55" name="Freeform 41">
              <a:extLst>
                <a:ext uri="{FF2B5EF4-FFF2-40B4-BE49-F238E27FC236}">
                  <a16:creationId xmlns:a16="http://schemas.microsoft.com/office/drawing/2014/main" id="{4BBFBD5B-35DC-4BAD-2283-979A42C6FCC5}"/>
                </a:ext>
              </a:extLst>
            </p:cNvPr>
            <p:cNvSpPr>
              <a:spLocks noEditPoints="1"/>
            </p:cNvSpPr>
            <p:nvPr/>
          </p:nvSpPr>
          <p:spPr bwMode="auto">
            <a:xfrm>
              <a:off x="7254473" y="6809906"/>
              <a:ext cx="1586330" cy="1586330"/>
            </a:xfrm>
            <a:custGeom>
              <a:avLst/>
              <a:gdLst>
                <a:gd name="T0" fmla="*/ 667 w 1470"/>
                <a:gd name="T1" fmla="*/ 357 h 1467"/>
                <a:gd name="T2" fmla="*/ 667 w 1470"/>
                <a:gd name="T3" fmla="*/ 1242 h 1467"/>
                <a:gd name="T4" fmla="*/ 1034 w 1470"/>
                <a:gd name="T5" fmla="*/ 553 h 1467"/>
                <a:gd name="T6" fmla="*/ 1067 w 1470"/>
                <a:gd name="T7" fmla="*/ 531 h 1467"/>
                <a:gd name="T8" fmla="*/ 667 w 1470"/>
                <a:gd name="T9" fmla="*/ 1282 h 1467"/>
                <a:gd name="T10" fmla="*/ 667 w 1470"/>
                <a:gd name="T11" fmla="*/ 318 h 1467"/>
                <a:gd name="T12" fmla="*/ 931 w 1470"/>
                <a:gd name="T13" fmla="*/ 420 h 1467"/>
                <a:gd name="T14" fmla="*/ 667 w 1470"/>
                <a:gd name="T15" fmla="*/ 542 h 1467"/>
                <a:gd name="T16" fmla="*/ 805 w 1470"/>
                <a:gd name="T17" fmla="*/ 559 h 1467"/>
                <a:gd name="T18" fmla="*/ 667 w 1470"/>
                <a:gd name="T19" fmla="*/ 503 h 1467"/>
                <a:gd name="T20" fmla="*/ 667 w 1470"/>
                <a:gd name="T21" fmla="*/ 1097 h 1467"/>
                <a:gd name="T22" fmla="*/ 930 w 1470"/>
                <a:gd name="T23" fmla="*/ 662 h 1467"/>
                <a:gd name="T24" fmla="*/ 895 w 1470"/>
                <a:gd name="T25" fmla="*/ 680 h 1467"/>
                <a:gd name="T26" fmla="*/ 667 w 1470"/>
                <a:gd name="T27" fmla="*/ 1057 h 1467"/>
                <a:gd name="T28" fmla="*/ 667 w 1470"/>
                <a:gd name="T29" fmla="*/ 542 h 1467"/>
                <a:gd name="T30" fmla="*/ 1256 w 1470"/>
                <a:gd name="T31" fmla="*/ 237 h 1467"/>
                <a:gd name="T32" fmla="*/ 1388 w 1470"/>
                <a:gd name="T33" fmla="*/ 307 h 1467"/>
                <a:gd name="T34" fmla="*/ 1202 w 1470"/>
                <a:gd name="T35" fmla="*/ 291 h 1467"/>
                <a:gd name="T36" fmla="*/ 1333 w 1470"/>
                <a:gd name="T37" fmla="*/ 361 h 1467"/>
                <a:gd name="T38" fmla="*/ 736 w 1470"/>
                <a:gd name="T39" fmla="*/ 756 h 1467"/>
                <a:gd name="T40" fmla="*/ 667 w 1470"/>
                <a:gd name="T41" fmla="*/ 882 h 1467"/>
                <a:gd name="T42" fmla="*/ 667 w 1470"/>
                <a:gd name="T43" fmla="*/ 718 h 1467"/>
                <a:gd name="T44" fmla="*/ 1150 w 1470"/>
                <a:gd name="T45" fmla="*/ 295 h 1467"/>
                <a:gd name="T46" fmla="*/ 1135 w 1470"/>
                <a:gd name="T47" fmla="*/ 109 h 1467"/>
                <a:gd name="T48" fmla="*/ 1205 w 1470"/>
                <a:gd name="T49" fmla="*/ 240 h 1467"/>
                <a:gd name="T50" fmla="*/ 1190 w 1470"/>
                <a:gd name="T51" fmla="*/ 54 h 1467"/>
                <a:gd name="T52" fmla="*/ 1260 w 1470"/>
                <a:gd name="T53" fmla="*/ 186 h 1467"/>
                <a:gd name="T54" fmla="*/ 1245 w 1470"/>
                <a:gd name="T55" fmla="*/ 0 h 1467"/>
                <a:gd name="T56" fmla="*/ 1315 w 1470"/>
                <a:gd name="T57" fmla="*/ 131 h 1467"/>
                <a:gd name="T58" fmla="*/ 1311 w 1470"/>
                <a:gd name="T59" fmla="*/ 183 h 1467"/>
                <a:gd name="T60" fmla="*/ 1442 w 1470"/>
                <a:gd name="T61" fmla="*/ 253 h 1467"/>
                <a:gd name="T62" fmla="*/ 707 w 1470"/>
                <a:gd name="T63" fmla="*/ 785 h 1467"/>
                <a:gd name="T64" fmla="*/ 661 w 1470"/>
                <a:gd name="T65" fmla="*/ 824 h 1467"/>
                <a:gd name="T66" fmla="*/ 649 w 1470"/>
                <a:gd name="T67" fmla="*/ 795 h 1467"/>
                <a:gd name="T68" fmla="*/ 667 w 1470"/>
                <a:gd name="T69" fmla="*/ 757 h 1467"/>
                <a:gd name="T70" fmla="*/ 667 w 1470"/>
                <a:gd name="T71" fmla="*/ 842 h 1467"/>
                <a:gd name="T72" fmla="*/ 707 w 1470"/>
                <a:gd name="T73" fmla="*/ 785 h 1467"/>
                <a:gd name="T74" fmla="*/ 1162 w 1470"/>
                <a:gd name="T75" fmla="*/ 415 h 1467"/>
                <a:gd name="T76" fmla="*/ 667 w 1470"/>
                <a:gd name="T77" fmla="*/ 1427 h 1467"/>
                <a:gd name="T78" fmla="*/ 667 w 1470"/>
                <a:gd name="T79" fmla="*/ 173 h 1467"/>
                <a:gd name="T80" fmla="*/ 1066 w 1470"/>
                <a:gd name="T81" fmla="*/ 290 h 1467"/>
                <a:gd name="T82" fmla="*/ 667 w 1470"/>
                <a:gd name="T83" fmla="*/ 133 h 1467"/>
                <a:gd name="T84" fmla="*/ 667 w 1470"/>
                <a:gd name="T85" fmla="*/ 1467 h 1467"/>
                <a:gd name="T86" fmla="*/ 1193 w 1470"/>
                <a:gd name="T87" fmla="*/ 391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0" h="1467">
                  <a:moveTo>
                    <a:pt x="904" y="426"/>
                  </a:moveTo>
                  <a:cubicBezTo>
                    <a:pt x="833" y="381"/>
                    <a:pt x="751" y="357"/>
                    <a:pt x="667" y="357"/>
                  </a:cubicBezTo>
                  <a:cubicBezTo>
                    <a:pt x="423" y="357"/>
                    <a:pt x="225" y="556"/>
                    <a:pt x="225" y="800"/>
                  </a:cubicBezTo>
                  <a:cubicBezTo>
                    <a:pt x="225" y="1044"/>
                    <a:pt x="423" y="1242"/>
                    <a:pt x="667" y="1242"/>
                  </a:cubicBezTo>
                  <a:cubicBezTo>
                    <a:pt x="911" y="1242"/>
                    <a:pt x="1109" y="1044"/>
                    <a:pt x="1109" y="800"/>
                  </a:cubicBezTo>
                  <a:cubicBezTo>
                    <a:pt x="1109" y="712"/>
                    <a:pt x="1083" y="626"/>
                    <a:pt x="1034" y="553"/>
                  </a:cubicBezTo>
                  <a:cubicBezTo>
                    <a:pt x="1028" y="544"/>
                    <a:pt x="1031" y="532"/>
                    <a:pt x="1040" y="526"/>
                  </a:cubicBezTo>
                  <a:cubicBezTo>
                    <a:pt x="1049" y="520"/>
                    <a:pt x="1061" y="522"/>
                    <a:pt x="1067" y="531"/>
                  </a:cubicBezTo>
                  <a:cubicBezTo>
                    <a:pt x="1121" y="611"/>
                    <a:pt x="1149" y="704"/>
                    <a:pt x="1149" y="800"/>
                  </a:cubicBezTo>
                  <a:cubicBezTo>
                    <a:pt x="1149" y="1066"/>
                    <a:pt x="933" y="1282"/>
                    <a:pt x="667" y="1282"/>
                  </a:cubicBezTo>
                  <a:cubicBezTo>
                    <a:pt x="401" y="1282"/>
                    <a:pt x="185" y="1066"/>
                    <a:pt x="185" y="800"/>
                  </a:cubicBezTo>
                  <a:cubicBezTo>
                    <a:pt x="185" y="534"/>
                    <a:pt x="401" y="318"/>
                    <a:pt x="667" y="318"/>
                  </a:cubicBezTo>
                  <a:cubicBezTo>
                    <a:pt x="759" y="318"/>
                    <a:pt x="848" y="344"/>
                    <a:pt x="925" y="393"/>
                  </a:cubicBezTo>
                  <a:cubicBezTo>
                    <a:pt x="935" y="399"/>
                    <a:pt x="937" y="411"/>
                    <a:pt x="931" y="420"/>
                  </a:cubicBezTo>
                  <a:cubicBezTo>
                    <a:pt x="925" y="429"/>
                    <a:pt x="913" y="432"/>
                    <a:pt x="904" y="426"/>
                  </a:cubicBezTo>
                  <a:close/>
                  <a:moveTo>
                    <a:pt x="667" y="542"/>
                  </a:moveTo>
                  <a:cubicBezTo>
                    <a:pt x="706" y="542"/>
                    <a:pt x="744" y="551"/>
                    <a:pt x="779" y="568"/>
                  </a:cubicBezTo>
                  <a:cubicBezTo>
                    <a:pt x="789" y="573"/>
                    <a:pt x="800" y="568"/>
                    <a:pt x="805" y="559"/>
                  </a:cubicBezTo>
                  <a:cubicBezTo>
                    <a:pt x="810" y="549"/>
                    <a:pt x="806" y="537"/>
                    <a:pt x="796" y="532"/>
                  </a:cubicBezTo>
                  <a:cubicBezTo>
                    <a:pt x="756" y="513"/>
                    <a:pt x="712" y="503"/>
                    <a:pt x="667" y="503"/>
                  </a:cubicBezTo>
                  <a:cubicBezTo>
                    <a:pt x="503" y="503"/>
                    <a:pt x="370" y="636"/>
                    <a:pt x="370" y="800"/>
                  </a:cubicBezTo>
                  <a:cubicBezTo>
                    <a:pt x="370" y="964"/>
                    <a:pt x="503" y="1097"/>
                    <a:pt x="667" y="1097"/>
                  </a:cubicBezTo>
                  <a:cubicBezTo>
                    <a:pt x="831" y="1097"/>
                    <a:pt x="964" y="964"/>
                    <a:pt x="964" y="800"/>
                  </a:cubicBezTo>
                  <a:cubicBezTo>
                    <a:pt x="964" y="752"/>
                    <a:pt x="952" y="704"/>
                    <a:pt x="930" y="662"/>
                  </a:cubicBezTo>
                  <a:cubicBezTo>
                    <a:pt x="925" y="652"/>
                    <a:pt x="913" y="648"/>
                    <a:pt x="903" y="654"/>
                  </a:cubicBezTo>
                  <a:cubicBezTo>
                    <a:pt x="894" y="659"/>
                    <a:pt x="890" y="671"/>
                    <a:pt x="895" y="680"/>
                  </a:cubicBezTo>
                  <a:cubicBezTo>
                    <a:pt x="914" y="717"/>
                    <a:pt x="924" y="758"/>
                    <a:pt x="924" y="800"/>
                  </a:cubicBezTo>
                  <a:cubicBezTo>
                    <a:pt x="924" y="942"/>
                    <a:pt x="809" y="1057"/>
                    <a:pt x="667" y="1057"/>
                  </a:cubicBezTo>
                  <a:cubicBezTo>
                    <a:pt x="525" y="1057"/>
                    <a:pt x="409" y="942"/>
                    <a:pt x="409" y="800"/>
                  </a:cubicBezTo>
                  <a:cubicBezTo>
                    <a:pt x="409" y="658"/>
                    <a:pt x="525" y="542"/>
                    <a:pt x="667" y="542"/>
                  </a:cubicBezTo>
                  <a:close/>
                  <a:moveTo>
                    <a:pt x="1283" y="210"/>
                  </a:moveTo>
                  <a:cubicBezTo>
                    <a:pt x="1256" y="237"/>
                    <a:pt x="1256" y="237"/>
                    <a:pt x="1256" y="237"/>
                  </a:cubicBezTo>
                  <a:cubicBezTo>
                    <a:pt x="1415" y="280"/>
                    <a:pt x="1415" y="280"/>
                    <a:pt x="1415" y="280"/>
                  </a:cubicBezTo>
                  <a:cubicBezTo>
                    <a:pt x="1388" y="307"/>
                    <a:pt x="1388" y="307"/>
                    <a:pt x="1388" y="307"/>
                  </a:cubicBezTo>
                  <a:cubicBezTo>
                    <a:pt x="1229" y="264"/>
                    <a:pt x="1229" y="264"/>
                    <a:pt x="1229" y="264"/>
                  </a:cubicBezTo>
                  <a:cubicBezTo>
                    <a:pt x="1202" y="291"/>
                    <a:pt x="1202" y="291"/>
                    <a:pt x="1202" y="291"/>
                  </a:cubicBezTo>
                  <a:cubicBezTo>
                    <a:pt x="1360" y="334"/>
                    <a:pt x="1360" y="334"/>
                    <a:pt x="1360" y="334"/>
                  </a:cubicBezTo>
                  <a:cubicBezTo>
                    <a:pt x="1333" y="361"/>
                    <a:pt x="1333" y="361"/>
                    <a:pt x="1333" y="361"/>
                  </a:cubicBezTo>
                  <a:cubicBezTo>
                    <a:pt x="1174" y="319"/>
                    <a:pt x="1174" y="319"/>
                    <a:pt x="1174" y="319"/>
                  </a:cubicBezTo>
                  <a:cubicBezTo>
                    <a:pt x="736" y="756"/>
                    <a:pt x="736" y="756"/>
                    <a:pt x="736" y="756"/>
                  </a:cubicBezTo>
                  <a:cubicBezTo>
                    <a:pt x="744" y="769"/>
                    <a:pt x="749" y="784"/>
                    <a:pt x="749" y="800"/>
                  </a:cubicBezTo>
                  <a:cubicBezTo>
                    <a:pt x="749" y="845"/>
                    <a:pt x="712" y="882"/>
                    <a:pt x="667" y="882"/>
                  </a:cubicBezTo>
                  <a:cubicBezTo>
                    <a:pt x="622" y="882"/>
                    <a:pt x="585" y="845"/>
                    <a:pt x="585" y="800"/>
                  </a:cubicBezTo>
                  <a:cubicBezTo>
                    <a:pt x="585" y="755"/>
                    <a:pt x="622" y="718"/>
                    <a:pt x="667" y="718"/>
                  </a:cubicBezTo>
                  <a:cubicBezTo>
                    <a:pt x="684" y="718"/>
                    <a:pt x="699" y="723"/>
                    <a:pt x="712" y="732"/>
                  </a:cubicBezTo>
                  <a:cubicBezTo>
                    <a:pt x="1150" y="295"/>
                    <a:pt x="1150" y="295"/>
                    <a:pt x="1150" y="295"/>
                  </a:cubicBezTo>
                  <a:cubicBezTo>
                    <a:pt x="1108" y="136"/>
                    <a:pt x="1108" y="136"/>
                    <a:pt x="1108" y="136"/>
                  </a:cubicBezTo>
                  <a:cubicBezTo>
                    <a:pt x="1135" y="109"/>
                    <a:pt x="1135" y="109"/>
                    <a:pt x="1135" y="109"/>
                  </a:cubicBezTo>
                  <a:cubicBezTo>
                    <a:pt x="1178" y="268"/>
                    <a:pt x="1178" y="268"/>
                    <a:pt x="1178" y="268"/>
                  </a:cubicBezTo>
                  <a:cubicBezTo>
                    <a:pt x="1205" y="240"/>
                    <a:pt x="1205" y="240"/>
                    <a:pt x="1205" y="240"/>
                  </a:cubicBezTo>
                  <a:cubicBezTo>
                    <a:pt x="1163" y="81"/>
                    <a:pt x="1163" y="81"/>
                    <a:pt x="1163" y="81"/>
                  </a:cubicBezTo>
                  <a:cubicBezTo>
                    <a:pt x="1190" y="54"/>
                    <a:pt x="1190" y="54"/>
                    <a:pt x="1190" y="54"/>
                  </a:cubicBezTo>
                  <a:cubicBezTo>
                    <a:pt x="1232" y="213"/>
                    <a:pt x="1232" y="213"/>
                    <a:pt x="1232" y="213"/>
                  </a:cubicBezTo>
                  <a:cubicBezTo>
                    <a:pt x="1260" y="186"/>
                    <a:pt x="1260" y="186"/>
                    <a:pt x="1260" y="186"/>
                  </a:cubicBezTo>
                  <a:cubicBezTo>
                    <a:pt x="1217" y="27"/>
                    <a:pt x="1217" y="27"/>
                    <a:pt x="1217" y="27"/>
                  </a:cubicBezTo>
                  <a:cubicBezTo>
                    <a:pt x="1245" y="0"/>
                    <a:pt x="1245" y="0"/>
                    <a:pt x="1245" y="0"/>
                  </a:cubicBezTo>
                  <a:cubicBezTo>
                    <a:pt x="1287" y="159"/>
                    <a:pt x="1287" y="159"/>
                    <a:pt x="1287" y="159"/>
                  </a:cubicBezTo>
                  <a:cubicBezTo>
                    <a:pt x="1315" y="131"/>
                    <a:pt x="1315" y="131"/>
                    <a:pt x="1315" y="131"/>
                  </a:cubicBezTo>
                  <a:cubicBezTo>
                    <a:pt x="1339" y="155"/>
                    <a:pt x="1339" y="155"/>
                    <a:pt x="1339" y="155"/>
                  </a:cubicBezTo>
                  <a:cubicBezTo>
                    <a:pt x="1311" y="183"/>
                    <a:pt x="1311" y="183"/>
                    <a:pt x="1311" y="183"/>
                  </a:cubicBezTo>
                  <a:cubicBezTo>
                    <a:pt x="1470" y="225"/>
                    <a:pt x="1470" y="225"/>
                    <a:pt x="1470" y="225"/>
                  </a:cubicBezTo>
                  <a:cubicBezTo>
                    <a:pt x="1442" y="253"/>
                    <a:pt x="1442" y="253"/>
                    <a:pt x="1442" y="253"/>
                  </a:cubicBezTo>
                  <a:lnTo>
                    <a:pt x="1283" y="210"/>
                  </a:lnTo>
                  <a:close/>
                  <a:moveTo>
                    <a:pt x="707" y="785"/>
                  </a:moveTo>
                  <a:cubicBezTo>
                    <a:pt x="673" y="819"/>
                    <a:pt x="673" y="819"/>
                    <a:pt x="673" y="819"/>
                  </a:cubicBezTo>
                  <a:cubicBezTo>
                    <a:pt x="670" y="822"/>
                    <a:pt x="665" y="824"/>
                    <a:pt x="661" y="824"/>
                  </a:cubicBezTo>
                  <a:cubicBezTo>
                    <a:pt x="657" y="824"/>
                    <a:pt x="652" y="822"/>
                    <a:pt x="649" y="819"/>
                  </a:cubicBezTo>
                  <a:cubicBezTo>
                    <a:pt x="642" y="812"/>
                    <a:pt x="642" y="802"/>
                    <a:pt x="649" y="795"/>
                  </a:cubicBezTo>
                  <a:cubicBezTo>
                    <a:pt x="683" y="761"/>
                    <a:pt x="683" y="761"/>
                    <a:pt x="683" y="761"/>
                  </a:cubicBezTo>
                  <a:cubicBezTo>
                    <a:pt x="678" y="759"/>
                    <a:pt x="673" y="757"/>
                    <a:pt x="667" y="757"/>
                  </a:cubicBezTo>
                  <a:cubicBezTo>
                    <a:pt x="643" y="757"/>
                    <a:pt x="624" y="776"/>
                    <a:pt x="624" y="800"/>
                  </a:cubicBezTo>
                  <a:cubicBezTo>
                    <a:pt x="624" y="823"/>
                    <a:pt x="643" y="842"/>
                    <a:pt x="667" y="842"/>
                  </a:cubicBezTo>
                  <a:cubicBezTo>
                    <a:pt x="690" y="842"/>
                    <a:pt x="709" y="823"/>
                    <a:pt x="709" y="800"/>
                  </a:cubicBezTo>
                  <a:cubicBezTo>
                    <a:pt x="709" y="795"/>
                    <a:pt x="708" y="790"/>
                    <a:pt x="707" y="785"/>
                  </a:cubicBezTo>
                  <a:close/>
                  <a:moveTo>
                    <a:pt x="1166" y="387"/>
                  </a:moveTo>
                  <a:cubicBezTo>
                    <a:pt x="1157" y="394"/>
                    <a:pt x="1155" y="406"/>
                    <a:pt x="1162" y="415"/>
                  </a:cubicBezTo>
                  <a:cubicBezTo>
                    <a:pt x="1248" y="526"/>
                    <a:pt x="1294" y="659"/>
                    <a:pt x="1294" y="800"/>
                  </a:cubicBezTo>
                  <a:cubicBezTo>
                    <a:pt x="1294" y="1146"/>
                    <a:pt x="1013" y="1427"/>
                    <a:pt x="667" y="1427"/>
                  </a:cubicBezTo>
                  <a:cubicBezTo>
                    <a:pt x="321" y="1427"/>
                    <a:pt x="40" y="1146"/>
                    <a:pt x="40" y="800"/>
                  </a:cubicBezTo>
                  <a:cubicBezTo>
                    <a:pt x="40" y="454"/>
                    <a:pt x="321" y="173"/>
                    <a:pt x="667" y="173"/>
                  </a:cubicBezTo>
                  <a:cubicBezTo>
                    <a:pt x="802" y="173"/>
                    <a:pt x="930" y="215"/>
                    <a:pt x="1038" y="294"/>
                  </a:cubicBezTo>
                  <a:cubicBezTo>
                    <a:pt x="1047" y="301"/>
                    <a:pt x="1060" y="299"/>
                    <a:pt x="1066" y="290"/>
                  </a:cubicBezTo>
                  <a:cubicBezTo>
                    <a:pt x="1072" y="281"/>
                    <a:pt x="1071" y="269"/>
                    <a:pt x="1062" y="263"/>
                  </a:cubicBezTo>
                  <a:cubicBezTo>
                    <a:pt x="947" y="178"/>
                    <a:pt x="810" y="133"/>
                    <a:pt x="667" y="133"/>
                  </a:cubicBezTo>
                  <a:cubicBezTo>
                    <a:pt x="299" y="133"/>
                    <a:pt x="0" y="432"/>
                    <a:pt x="0" y="800"/>
                  </a:cubicBezTo>
                  <a:cubicBezTo>
                    <a:pt x="0" y="1167"/>
                    <a:pt x="299" y="1467"/>
                    <a:pt x="667" y="1467"/>
                  </a:cubicBezTo>
                  <a:cubicBezTo>
                    <a:pt x="1035" y="1467"/>
                    <a:pt x="1334" y="1167"/>
                    <a:pt x="1334" y="800"/>
                  </a:cubicBezTo>
                  <a:cubicBezTo>
                    <a:pt x="1334" y="650"/>
                    <a:pt x="1285" y="509"/>
                    <a:pt x="1193" y="391"/>
                  </a:cubicBezTo>
                  <a:cubicBezTo>
                    <a:pt x="1187" y="382"/>
                    <a:pt x="1174" y="381"/>
                    <a:pt x="1166" y="38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56" name="Text Placeholder 38">
            <a:extLst>
              <a:ext uri="{FF2B5EF4-FFF2-40B4-BE49-F238E27FC236}">
                <a16:creationId xmlns:a16="http://schemas.microsoft.com/office/drawing/2014/main" id="{765E5BF8-A15B-EAC7-50D4-E19FEEB3A973}"/>
              </a:ext>
            </a:extLst>
          </p:cNvPr>
          <p:cNvSpPr>
            <a:spLocks noGrp="1"/>
          </p:cNvSpPr>
          <p:nvPr>
            <p:ph type="body" sz="quarter" idx="29"/>
          </p:nvPr>
        </p:nvSpPr>
        <p:spPr>
          <a:xfrm>
            <a:off x="8294832" y="4171906"/>
            <a:ext cx="3074209" cy="542335"/>
          </a:xfrm>
          <a:prstGeom prst="rect">
            <a:avLst/>
          </a:prstGeom>
        </p:spPr>
        <p:txBody>
          <a:bodyPr/>
          <a:lstStyle>
            <a:lvl1pPr algn="l">
              <a:defRPr sz="1400"/>
            </a:lvl1pPr>
          </a:lstStyle>
          <a:p>
            <a:pPr lvl="0"/>
            <a:r>
              <a:rPr lang="en-US"/>
              <a:t>Click to edit Master text styles</a:t>
            </a:r>
          </a:p>
        </p:txBody>
      </p:sp>
      <p:sp>
        <p:nvSpPr>
          <p:cNvPr id="57" name="Text Placeholder 180">
            <a:extLst>
              <a:ext uri="{FF2B5EF4-FFF2-40B4-BE49-F238E27FC236}">
                <a16:creationId xmlns:a16="http://schemas.microsoft.com/office/drawing/2014/main" id="{D67222C9-2CDF-0E6F-2265-315AAD21D6AC}"/>
              </a:ext>
            </a:extLst>
          </p:cNvPr>
          <p:cNvSpPr>
            <a:spLocks noGrp="1"/>
          </p:cNvSpPr>
          <p:nvPr>
            <p:ph type="body" sz="quarter" idx="30" hasCustomPrompt="1"/>
          </p:nvPr>
        </p:nvSpPr>
        <p:spPr>
          <a:xfrm>
            <a:off x="8319273" y="3761656"/>
            <a:ext cx="1855787" cy="327389"/>
          </a:xfrm>
          <a:prstGeom prst="rect">
            <a:avLst/>
          </a:prstGeom>
        </p:spPr>
        <p:txBody>
          <a:bodyPr/>
          <a:lstStyle>
            <a:lvl1pPr algn="l">
              <a:defRPr sz="2000">
                <a:solidFill>
                  <a:schemeClr val="tx2"/>
                </a:solidFill>
              </a:defRPr>
            </a:lvl1pPr>
          </a:lstStyle>
          <a:p>
            <a:pPr lvl="0"/>
            <a:r>
              <a:rPr lang="en-US"/>
              <a:t>Key point #3</a:t>
            </a:r>
          </a:p>
        </p:txBody>
      </p:sp>
      <p:sp>
        <p:nvSpPr>
          <p:cNvPr id="59" name="Text Placeholder 38">
            <a:extLst>
              <a:ext uri="{FF2B5EF4-FFF2-40B4-BE49-F238E27FC236}">
                <a16:creationId xmlns:a16="http://schemas.microsoft.com/office/drawing/2014/main" id="{E6ED64D8-7224-2F39-8768-1308DEE1D3DF}"/>
              </a:ext>
            </a:extLst>
          </p:cNvPr>
          <p:cNvSpPr>
            <a:spLocks noGrp="1"/>
          </p:cNvSpPr>
          <p:nvPr>
            <p:ph type="body" sz="quarter" idx="31"/>
          </p:nvPr>
        </p:nvSpPr>
        <p:spPr>
          <a:xfrm>
            <a:off x="6335779" y="3017066"/>
            <a:ext cx="5033261" cy="411935"/>
          </a:xfrm>
          <a:prstGeom prst="rect">
            <a:avLst/>
          </a:prstGeom>
        </p:spPr>
        <p:txBody>
          <a:bodyPr/>
          <a:lstStyle>
            <a:lvl1pPr algn="l">
              <a:defRPr sz="1400"/>
            </a:lvl1pPr>
          </a:lstStyle>
          <a:p>
            <a:pPr lvl="0"/>
            <a:r>
              <a:rPr lang="en-US"/>
              <a:t>Click to edit Master text styles</a:t>
            </a:r>
          </a:p>
        </p:txBody>
      </p:sp>
      <p:sp>
        <p:nvSpPr>
          <p:cNvPr id="60" name="Text Placeholder 180">
            <a:extLst>
              <a:ext uri="{FF2B5EF4-FFF2-40B4-BE49-F238E27FC236}">
                <a16:creationId xmlns:a16="http://schemas.microsoft.com/office/drawing/2014/main" id="{B32577B3-B384-E7E5-07C5-EFB38A71306E}"/>
              </a:ext>
            </a:extLst>
          </p:cNvPr>
          <p:cNvSpPr>
            <a:spLocks noGrp="1"/>
          </p:cNvSpPr>
          <p:nvPr>
            <p:ph type="body" sz="quarter" idx="32" hasCustomPrompt="1"/>
          </p:nvPr>
        </p:nvSpPr>
        <p:spPr>
          <a:xfrm>
            <a:off x="6360221" y="2606816"/>
            <a:ext cx="1855787" cy="327389"/>
          </a:xfrm>
          <a:prstGeom prst="rect">
            <a:avLst/>
          </a:prstGeom>
        </p:spPr>
        <p:txBody>
          <a:bodyPr/>
          <a:lstStyle>
            <a:lvl1pPr algn="l">
              <a:defRPr sz="2000">
                <a:solidFill>
                  <a:schemeClr val="tx2"/>
                </a:solidFill>
              </a:defRPr>
            </a:lvl1pPr>
          </a:lstStyle>
          <a:p>
            <a:pPr lvl="0"/>
            <a:r>
              <a:rPr lang="en-US"/>
              <a:t>Key point #2</a:t>
            </a:r>
          </a:p>
        </p:txBody>
      </p:sp>
      <p:sp>
        <p:nvSpPr>
          <p:cNvPr id="61" name="Text Placeholder 38">
            <a:extLst>
              <a:ext uri="{FF2B5EF4-FFF2-40B4-BE49-F238E27FC236}">
                <a16:creationId xmlns:a16="http://schemas.microsoft.com/office/drawing/2014/main" id="{AFA3AD83-3C33-075A-B224-77343A1C1340}"/>
              </a:ext>
            </a:extLst>
          </p:cNvPr>
          <p:cNvSpPr>
            <a:spLocks noGrp="1"/>
          </p:cNvSpPr>
          <p:nvPr>
            <p:ph type="body" sz="quarter" idx="33"/>
          </p:nvPr>
        </p:nvSpPr>
        <p:spPr>
          <a:xfrm>
            <a:off x="4661682" y="1817162"/>
            <a:ext cx="6707359" cy="411935"/>
          </a:xfrm>
          <a:prstGeom prst="rect">
            <a:avLst/>
          </a:prstGeom>
        </p:spPr>
        <p:txBody>
          <a:bodyPr/>
          <a:lstStyle>
            <a:lvl1pPr algn="l">
              <a:defRPr sz="1400"/>
            </a:lvl1pPr>
          </a:lstStyle>
          <a:p>
            <a:pPr lvl="0"/>
            <a:r>
              <a:rPr lang="en-US"/>
              <a:t>Click to edit Master text styles</a:t>
            </a:r>
          </a:p>
        </p:txBody>
      </p:sp>
      <p:sp>
        <p:nvSpPr>
          <p:cNvPr id="62" name="Text Placeholder 180">
            <a:extLst>
              <a:ext uri="{FF2B5EF4-FFF2-40B4-BE49-F238E27FC236}">
                <a16:creationId xmlns:a16="http://schemas.microsoft.com/office/drawing/2014/main" id="{86E3A1E3-37F9-AD04-F95B-15FF5CF341E6}"/>
              </a:ext>
            </a:extLst>
          </p:cNvPr>
          <p:cNvSpPr>
            <a:spLocks noGrp="1"/>
          </p:cNvSpPr>
          <p:nvPr>
            <p:ph type="body" sz="quarter" idx="34" hasCustomPrompt="1"/>
          </p:nvPr>
        </p:nvSpPr>
        <p:spPr>
          <a:xfrm>
            <a:off x="4686125" y="1406911"/>
            <a:ext cx="1855787" cy="327389"/>
          </a:xfrm>
          <a:prstGeom prst="rect">
            <a:avLst/>
          </a:prstGeom>
        </p:spPr>
        <p:txBody>
          <a:bodyPr/>
          <a:lstStyle>
            <a:lvl1pPr algn="l">
              <a:defRPr sz="2000">
                <a:solidFill>
                  <a:schemeClr val="tx2"/>
                </a:solidFill>
              </a:defRPr>
            </a:lvl1pPr>
          </a:lstStyle>
          <a:p>
            <a:pPr lvl="0"/>
            <a:r>
              <a:rPr lang="en-US"/>
              <a:t>Key point #1</a:t>
            </a:r>
          </a:p>
        </p:txBody>
      </p:sp>
      <p:sp>
        <p:nvSpPr>
          <p:cNvPr id="63" name="Slide Number Placeholder 62">
            <a:extLst>
              <a:ext uri="{FF2B5EF4-FFF2-40B4-BE49-F238E27FC236}">
                <a16:creationId xmlns:a16="http://schemas.microsoft.com/office/drawing/2014/main" id="{CFC9AE5A-E548-A813-8B08-5E457FAA1C71}"/>
              </a:ext>
            </a:extLst>
          </p:cNvPr>
          <p:cNvSpPr>
            <a:spLocks noGrp="1"/>
          </p:cNvSpPr>
          <p:nvPr>
            <p:ph type="sldNum" sz="quarter" idx="35"/>
          </p:nvPr>
        </p:nvSpPr>
        <p:spPr/>
        <p:txBody>
          <a:bodyPr/>
          <a:lstStyle/>
          <a:p>
            <a:fld id="{D581A734-D8E7-A947-8B2B-F0EFE9963A13}" type="slidenum">
              <a:rPr lang="en-US" smtClean="0"/>
              <a:pPr/>
              <a:t>‹#›</a:t>
            </a:fld>
            <a:endParaRPr lang="en-US"/>
          </a:p>
        </p:txBody>
      </p:sp>
      <p:sp>
        <p:nvSpPr>
          <p:cNvPr id="3" name="Title 2">
            <a:extLst>
              <a:ext uri="{FF2B5EF4-FFF2-40B4-BE49-F238E27FC236}">
                <a16:creationId xmlns:a16="http://schemas.microsoft.com/office/drawing/2014/main" id="{FF7BAB32-193A-0D53-D43D-71AF6A68D151}"/>
              </a:ext>
            </a:extLst>
          </p:cNvPr>
          <p:cNvSpPr>
            <a:spLocks noGrp="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37794836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Growth Point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5D174-6695-B9C0-EDF7-4E88E018B794}"/>
              </a:ext>
            </a:extLst>
          </p:cNvPr>
          <p:cNvGrpSpPr/>
          <p:nvPr userDrawn="1"/>
        </p:nvGrpSpPr>
        <p:grpSpPr>
          <a:xfrm>
            <a:off x="3031750" y="1639418"/>
            <a:ext cx="6361059" cy="4294023"/>
            <a:chOff x="6162284" y="3427529"/>
            <a:chExt cx="12059433" cy="8140700"/>
          </a:xfrm>
        </p:grpSpPr>
        <p:grpSp>
          <p:nvGrpSpPr>
            <p:cNvPr id="4" name="Group 3">
              <a:extLst>
                <a:ext uri="{FF2B5EF4-FFF2-40B4-BE49-F238E27FC236}">
                  <a16:creationId xmlns:a16="http://schemas.microsoft.com/office/drawing/2014/main" id="{2D0820E7-CDB9-BCFB-76D7-7E05B86898D1}"/>
                </a:ext>
              </a:extLst>
            </p:cNvPr>
            <p:cNvGrpSpPr/>
            <p:nvPr/>
          </p:nvGrpSpPr>
          <p:grpSpPr>
            <a:xfrm>
              <a:off x="8121650" y="3427529"/>
              <a:ext cx="8140700" cy="8140700"/>
              <a:chOff x="1765300" y="3340100"/>
              <a:chExt cx="8928100" cy="8928100"/>
            </a:xfrm>
          </p:grpSpPr>
          <p:sp>
            <p:nvSpPr>
              <p:cNvPr id="25" name="Oval 24">
                <a:extLst>
                  <a:ext uri="{FF2B5EF4-FFF2-40B4-BE49-F238E27FC236}">
                    <a16:creationId xmlns:a16="http://schemas.microsoft.com/office/drawing/2014/main" id="{F47B360E-03BF-94EE-A80F-1082635CB75E}"/>
                  </a:ext>
                </a:extLst>
              </p:cNvPr>
              <p:cNvSpPr/>
              <p:nvPr/>
            </p:nvSpPr>
            <p:spPr>
              <a:xfrm>
                <a:off x="1765300" y="3340100"/>
                <a:ext cx="8928100" cy="8928100"/>
              </a:xfrm>
              <a:prstGeom prst="ellipse">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90AD5208-E7BF-B09F-905E-AF07CA58E9D0}"/>
                  </a:ext>
                </a:extLst>
              </p:cNvPr>
              <p:cNvSpPr/>
              <p:nvPr/>
            </p:nvSpPr>
            <p:spPr>
              <a:xfrm>
                <a:off x="2676525" y="5162550"/>
                <a:ext cx="7105650" cy="7105650"/>
              </a:xfrm>
              <a:prstGeom prst="ellipse">
                <a:avLst/>
              </a:prstGeom>
              <a:solidFill>
                <a:srgbClr val="0070C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5038D268-1AAE-B9C6-F5C9-00B615BCB740}"/>
                  </a:ext>
                </a:extLst>
              </p:cNvPr>
              <p:cNvSpPr/>
              <p:nvPr/>
            </p:nvSpPr>
            <p:spPr>
              <a:xfrm>
                <a:off x="3575050" y="6959600"/>
                <a:ext cx="5308600" cy="5308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2F571D80-FA41-41D7-1B46-6010F41CF24F}"/>
                  </a:ext>
                </a:extLst>
              </p:cNvPr>
              <p:cNvSpPr/>
              <p:nvPr/>
            </p:nvSpPr>
            <p:spPr>
              <a:xfrm>
                <a:off x="4445000" y="8699500"/>
                <a:ext cx="3568700" cy="3568700"/>
              </a:xfrm>
              <a:prstGeom prst="ellipse">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cxnSp>
          <p:nvCxnSpPr>
            <p:cNvPr id="9" name="Straight Connector 8">
              <a:extLst>
                <a:ext uri="{FF2B5EF4-FFF2-40B4-BE49-F238E27FC236}">
                  <a16:creationId xmlns:a16="http://schemas.microsoft.com/office/drawing/2014/main" id="{89313C2E-6A1A-52DB-B2B7-CDD89AA96DE3}"/>
                </a:ext>
              </a:extLst>
            </p:cNvPr>
            <p:cNvCxnSpPr>
              <a:endCxn id="13" idx="6"/>
            </p:cNvCxnSpPr>
            <p:nvPr/>
          </p:nvCxnSpPr>
          <p:spPr>
            <a:xfrm flipH="1">
              <a:off x="7591708" y="4549591"/>
              <a:ext cx="1803117" cy="1414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B0D4FA-1168-4859-7456-4DD2BB8920DE}"/>
                </a:ext>
              </a:extLst>
            </p:cNvPr>
            <p:cNvCxnSpPr>
              <a:endCxn id="14" idx="6"/>
            </p:cNvCxnSpPr>
            <p:nvPr/>
          </p:nvCxnSpPr>
          <p:spPr>
            <a:xfrm flipH="1">
              <a:off x="7591708" y="8314265"/>
              <a:ext cx="231852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B548CA-D891-CB50-B63D-33DEB8E9DBFA}"/>
                </a:ext>
              </a:extLst>
            </p:cNvPr>
            <p:cNvCxnSpPr>
              <a:endCxn id="16" idx="2"/>
            </p:cNvCxnSpPr>
            <p:nvPr/>
          </p:nvCxnSpPr>
          <p:spPr>
            <a:xfrm>
              <a:off x="14482665" y="6056347"/>
              <a:ext cx="2309628" cy="169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31C167-206B-7CB1-69E5-35D493910203}"/>
                </a:ext>
              </a:extLst>
            </p:cNvPr>
            <p:cNvCxnSpPr/>
            <p:nvPr/>
          </p:nvCxnSpPr>
          <p:spPr>
            <a:xfrm>
              <a:off x="13535130" y="9056420"/>
              <a:ext cx="324488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A286C64-44C2-1100-FA28-E4A5ED906DE3}"/>
                </a:ext>
              </a:extLst>
            </p:cNvPr>
            <p:cNvSpPr/>
            <p:nvPr/>
          </p:nvSpPr>
          <p:spPr>
            <a:xfrm>
              <a:off x="6162284" y="3849025"/>
              <a:ext cx="1429424" cy="142942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F0DD6861-7B1F-985C-40B3-00F2DF1B484D}"/>
                </a:ext>
              </a:extLst>
            </p:cNvPr>
            <p:cNvSpPr/>
            <p:nvPr/>
          </p:nvSpPr>
          <p:spPr>
            <a:xfrm>
              <a:off x="6162284" y="7599553"/>
              <a:ext cx="1429424" cy="142942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BB90D293-D8C6-02C2-07DB-A5E2210DBF84}"/>
                </a:ext>
              </a:extLst>
            </p:cNvPr>
            <p:cNvSpPr/>
            <p:nvPr/>
          </p:nvSpPr>
          <p:spPr>
            <a:xfrm>
              <a:off x="16780014" y="8341708"/>
              <a:ext cx="1429424" cy="142942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969CDD1A-69D2-835F-694C-FB9CD235B77B}"/>
                </a:ext>
              </a:extLst>
            </p:cNvPr>
            <p:cNvSpPr/>
            <p:nvPr/>
          </p:nvSpPr>
          <p:spPr>
            <a:xfrm>
              <a:off x="16792293" y="5358627"/>
              <a:ext cx="1429424" cy="142942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7" name="Freeform 5">
              <a:extLst>
                <a:ext uri="{FF2B5EF4-FFF2-40B4-BE49-F238E27FC236}">
                  <a16:creationId xmlns:a16="http://schemas.microsoft.com/office/drawing/2014/main" id="{B89A4D09-C0A1-A425-1570-DAF16818797C}"/>
                </a:ext>
              </a:extLst>
            </p:cNvPr>
            <p:cNvSpPr>
              <a:spLocks noEditPoints="1"/>
            </p:cNvSpPr>
            <p:nvPr/>
          </p:nvSpPr>
          <p:spPr bwMode="auto">
            <a:xfrm>
              <a:off x="17028978" y="8560156"/>
              <a:ext cx="895240" cy="888648"/>
            </a:xfrm>
            <a:custGeom>
              <a:avLst/>
              <a:gdLst>
                <a:gd name="T0" fmla="*/ 968 w 2191"/>
                <a:gd name="T1" fmla="*/ 386 h 2176"/>
                <a:gd name="T2" fmla="*/ 1387 w 2191"/>
                <a:gd name="T3" fmla="*/ 1395 h 2176"/>
                <a:gd name="T4" fmla="*/ 1805 w 2191"/>
                <a:gd name="T5" fmla="*/ 386 h 2176"/>
                <a:gd name="T6" fmla="*/ 1387 w 2191"/>
                <a:gd name="T7" fmla="*/ 1343 h 2176"/>
                <a:gd name="T8" fmla="*/ 847 w 2191"/>
                <a:gd name="T9" fmla="*/ 804 h 2176"/>
                <a:gd name="T10" fmla="*/ 1387 w 2191"/>
                <a:gd name="T11" fmla="*/ 264 h 2176"/>
                <a:gd name="T12" fmla="*/ 1926 w 2191"/>
                <a:gd name="T13" fmla="*/ 804 h 2176"/>
                <a:gd name="T14" fmla="*/ 1905 w 2191"/>
                <a:gd name="T15" fmla="*/ 286 h 2176"/>
                <a:gd name="T16" fmla="*/ 705 w 2191"/>
                <a:gd name="T17" fmla="*/ 1073 h 2176"/>
                <a:gd name="T18" fmla="*/ 641 w 2191"/>
                <a:gd name="T19" fmla="*/ 1197 h 2176"/>
                <a:gd name="T20" fmla="*/ 650 w 2191"/>
                <a:gd name="T21" fmla="*/ 1304 h 2176"/>
                <a:gd name="T22" fmla="*/ 60 w 2191"/>
                <a:gd name="T23" fmla="*/ 2113 h 2176"/>
                <a:gd name="T24" fmla="*/ 187 w 2191"/>
                <a:gd name="T25" fmla="*/ 2176 h 2176"/>
                <a:gd name="T26" fmla="*/ 887 w 2191"/>
                <a:gd name="T27" fmla="*/ 1540 h 2176"/>
                <a:gd name="T28" fmla="*/ 943 w 2191"/>
                <a:gd name="T29" fmla="*/ 1568 h 2176"/>
                <a:gd name="T30" fmla="*/ 1074 w 2191"/>
                <a:gd name="T31" fmla="*/ 1466 h 2176"/>
                <a:gd name="T32" fmla="*/ 1387 w 2191"/>
                <a:gd name="T33" fmla="*/ 1537 h 2176"/>
                <a:gd name="T34" fmla="*/ 1905 w 2191"/>
                <a:gd name="T35" fmla="*/ 286 h 2176"/>
                <a:gd name="T36" fmla="*/ 114 w 2191"/>
                <a:gd name="T37" fmla="*/ 2093 h 2176"/>
                <a:gd name="T38" fmla="*/ 97 w 2191"/>
                <a:gd name="T39" fmla="*/ 1930 h 2176"/>
                <a:gd name="T40" fmla="*/ 850 w 2191"/>
                <a:gd name="T41" fmla="*/ 1504 h 2176"/>
                <a:gd name="T42" fmla="*/ 955 w 2191"/>
                <a:gd name="T43" fmla="*/ 1511 h 2176"/>
                <a:gd name="T44" fmla="*/ 923 w 2191"/>
                <a:gd name="T45" fmla="*/ 1504 h 2176"/>
                <a:gd name="T46" fmla="*/ 687 w 2191"/>
                <a:gd name="T47" fmla="*/ 1267 h 2176"/>
                <a:gd name="T48" fmla="*/ 678 w 2191"/>
                <a:gd name="T49" fmla="*/ 1258 h 2176"/>
                <a:gd name="T50" fmla="*/ 748 w 2191"/>
                <a:gd name="T51" fmla="*/ 1163 h 2176"/>
                <a:gd name="T52" fmla="*/ 766 w 2191"/>
                <a:gd name="T53" fmla="*/ 1193 h 2176"/>
                <a:gd name="T54" fmla="*/ 797 w 2191"/>
                <a:gd name="T55" fmla="*/ 1238 h 2176"/>
                <a:gd name="T56" fmla="*/ 831 w 2191"/>
                <a:gd name="T57" fmla="*/ 1281 h 2176"/>
                <a:gd name="T58" fmla="*/ 908 w 2191"/>
                <a:gd name="T59" fmla="*/ 1359 h 2176"/>
                <a:gd name="T60" fmla="*/ 951 w 2191"/>
                <a:gd name="T61" fmla="*/ 1392 h 2176"/>
                <a:gd name="T62" fmla="*/ 996 w 2191"/>
                <a:gd name="T63" fmla="*/ 1423 h 2176"/>
                <a:gd name="T64" fmla="*/ 1025 w 2191"/>
                <a:gd name="T65" fmla="*/ 1441 h 2176"/>
                <a:gd name="T66" fmla="*/ 1868 w 2191"/>
                <a:gd name="T67" fmla="*/ 1285 h 2176"/>
                <a:gd name="T68" fmla="*/ 1080 w 2191"/>
                <a:gd name="T69" fmla="*/ 1412 h 2176"/>
                <a:gd name="T70" fmla="*/ 868 w 2191"/>
                <a:gd name="T71" fmla="*/ 1245 h 2176"/>
                <a:gd name="T72" fmla="*/ 778 w 2191"/>
                <a:gd name="T73" fmla="*/ 1109 h 2176"/>
                <a:gd name="T74" fmla="*/ 905 w 2191"/>
                <a:gd name="T75" fmla="*/ 322 h 2176"/>
                <a:gd name="T76" fmla="*/ 1868 w 2191"/>
                <a:gd name="T77" fmla="*/ 322 h 2176"/>
                <a:gd name="T78" fmla="*/ 1483 w 2191"/>
                <a:gd name="T79" fmla="*/ 435 h 2176"/>
                <a:gd name="T80" fmla="*/ 1351 w 2191"/>
                <a:gd name="T81" fmla="*/ 436 h 2176"/>
                <a:gd name="T82" fmla="*/ 1007 w 2191"/>
                <a:gd name="T83" fmla="*/ 780 h 2176"/>
                <a:gd name="T84" fmla="*/ 1351 w 2191"/>
                <a:gd name="T85" fmla="*/ 384 h 2176"/>
                <a:gd name="T86" fmla="*/ 1483 w 2191"/>
                <a:gd name="T87" fmla="*/ 435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1" h="2176">
                  <a:moveTo>
                    <a:pt x="1805" y="386"/>
                  </a:moveTo>
                  <a:cubicBezTo>
                    <a:pt x="1574" y="155"/>
                    <a:pt x="1199" y="155"/>
                    <a:pt x="968" y="386"/>
                  </a:cubicBezTo>
                  <a:cubicBezTo>
                    <a:pt x="738" y="616"/>
                    <a:pt x="738" y="991"/>
                    <a:pt x="968" y="1222"/>
                  </a:cubicBezTo>
                  <a:cubicBezTo>
                    <a:pt x="1084" y="1337"/>
                    <a:pt x="1235" y="1395"/>
                    <a:pt x="1387" y="1395"/>
                  </a:cubicBezTo>
                  <a:cubicBezTo>
                    <a:pt x="1538" y="1395"/>
                    <a:pt x="1690" y="1337"/>
                    <a:pt x="1805" y="1222"/>
                  </a:cubicBezTo>
                  <a:cubicBezTo>
                    <a:pt x="2036" y="991"/>
                    <a:pt x="2036" y="616"/>
                    <a:pt x="1805" y="386"/>
                  </a:cubicBezTo>
                  <a:close/>
                  <a:moveTo>
                    <a:pt x="1768" y="1185"/>
                  </a:moveTo>
                  <a:cubicBezTo>
                    <a:pt x="1666" y="1287"/>
                    <a:pt x="1531" y="1343"/>
                    <a:pt x="1387" y="1343"/>
                  </a:cubicBezTo>
                  <a:cubicBezTo>
                    <a:pt x="1243" y="1343"/>
                    <a:pt x="1107" y="1287"/>
                    <a:pt x="1005" y="1185"/>
                  </a:cubicBezTo>
                  <a:cubicBezTo>
                    <a:pt x="903" y="1083"/>
                    <a:pt x="847" y="948"/>
                    <a:pt x="847" y="804"/>
                  </a:cubicBezTo>
                  <a:cubicBezTo>
                    <a:pt x="847" y="660"/>
                    <a:pt x="903" y="524"/>
                    <a:pt x="1005" y="422"/>
                  </a:cubicBezTo>
                  <a:cubicBezTo>
                    <a:pt x="1107" y="320"/>
                    <a:pt x="1243" y="264"/>
                    <a:pt x="1387" y="264"/>
                  </a:cubicBezTo>
                  <a:cubicBezTo>
                    <a:pt x="1531" y="264"/>
                    <a:pt x="1666" y="320"/>
                    <a:pt x="1768" y="422"/>
                  </a:cubicBezTo>
                  <a:cubicBezTo>
                    <a:pt x="1870" y="524"/>
                    <a:pt x="1926" y="660"/>
                    <a:pt x="1926" y="804"/>
                  </a:cubicBezTo>
                  <a:cubicBezTo>
                    <a:pt x="1926" y="948"/>
                    <a:pt x="1870" y="1083"/>
                    <a:pt x="1768" y="1185"/>
                  </a:cubicBezTo>
                  <a:close/>
                  <a:moveTo>
                    <a:pt x="1905" y="286"/>
                  </a:moveTo>
                  <a:cubicBezTo>
                    <a:pt x="1619" y="0"/>
                    <a:pt x="1154" y="0"/>
                    <a:pt x="868" y="286"/>
                  </a:cubicBezTo>
                  <a:cubicBezTo>
                    <a:pt x="662" y="492"/>
                    <a:pt x="598" y="801"/>
                    <a:pt x="705" y="1073"/>
                  </a:cubicBezTo>
                  <a:cubicBezTo>
                    <a:pt x="711" y="1087"/>
                    <a:pt x="718" y="1101"/>
                    <a:pt x="724" y="1115"/>
                  </a:cubicBezTo>
                  <a:cubicBezTo>
                    <a:pt x="641" y="1197"/>
                    <a:pt x="641" y="1197"/>
                    <a:pt x="641" y="1197"/>
                  </a:cubicBezTo>
                  <a:cubicBezTo>
                    <a:pt x="614" y="1224"/>
                    <a:pt x="614" y="1268"/>
                    <a:pt x="641" y="1295"/>
                  </a:cubicBezTo>
                  <a:cubicBezTo>
                    <a:pt x="650" y="1304"/>
                    <a:pt x="650" y="1304"/>
                    <a:pt x="650" y="1304"/>
                  </a:cubicBezTo>
                  <a:cubicBezTo>
                    <a:pt x="60" y="1894"/>
                    <a:pt x="60" y="1894"/>
                    <a:pt x="60" y="1894"/>
                  </a:cubicBezTo>
                  <a:cubicBezTo>
                    <a:pt x="0" y="1954"/>
                    <a:pt x="0" y="2053"/>
                    <a:pt x="60" y="2113"/>
                  </a:cubicBezTo>
                  <a:cubicBezTo>
                    <a:pt x="77" y="2130"/>
                    <a:pt x="77" y="2130"/>
                    <a:pt x="77" y="2130"/>
                  </a:cubicBezTo>
                  <a:cubicBezTo>
                    <a:pt x="106" y="2160"/>
                    <a:pt x="145" y="2176"/>
                    <a:pt x="187" y="2176"/>
                  </a:cubicBezTo>
                  <a:cubicBezTo>
                    <a:pt x="229" y="2176"/>
                    <a:pt x="268" y="2160"/>
                    <a:pt x="297" y="2130"/>
                  </a:cubicBezTo>
                  <a:cubicBezTo>
                    <a:pt x="887" y="1540"/>
                    <a:pt x="887" y="1540"/>
                    <a:pt x="887" y="1540"/>
                  </a:cubicBezTo>
                  <a:cubicBezTo>
                    <a:pt x="894" y="1548"/>
                    <a:pt x="894" y="1548"/>
                    <a:pt x="894" y="1548"/>
                  </a:cubicBezTo>
                  <a:cubicBezTo>
                    <a:pt x="907" y="1561"/>
                    <a:pt x="925" y="1568"/>
                    <a:pt x="943" y="1568"/>
                  </a:cubicBezTo>
                  <a:cubicBezTo>
                    <a:pt x="961" y="1568"/>
                    <a:pt x="979" y="1561"/>
                    <a:pt x="992" y="1548"/>
                  </a:cubicBezTo>
                  <a:cubicBezTo>
                    <a:pt x="1074" y="1466"/>
                    <a:pt x="1074" y="1466"/>
                    <a:pt x="1074" y="1466"/>
                  </a:cubicBezTo>
                  <a:cubicBezTo>
                    <a:pt x="1088" y="1473"/>
                    <a:pt x="1103" y="1480"/>
                    <a:pt x="1117" y="1485"/>
                  </a:cubicBezTo>
                  <a:cubicBezTo>
                    <a:pt x="1205" y="1520"/>
                    <a:pt x="1296" y="1537"/>
                    <a:pt x="1387" y="1537"/>
                  </a:cubicBezTo>
                  <a:cubicBezTo>
                    <a:pt x="1578" y="1537"/>
                    <a:pt x="1765" y="1462"/>
                    <a:pt x="1905" y="1322"/>
                  </a:cubicBezTo>
                  <a:cubicBezTo>
                    <a:pt x="2191" y="1036"/>
                    <a:pt x="2191" y="571"/>
                    <a:pt x="1905" y="286"/>
                  </a:cubicBezTo>
                  <a:close/>
                  <a:moveTo>
                    <a:pt x="260" y="2093"/>
                  </a:moveTo>
                  <a:cubicBezTo>
                    <a:pt x="221" y="2133"/>
                    <a:pt x="153" y="2133"/>
                    <a:pt x="114" y="2093"/>
                  </a:cubicBezTo>
                  <a:cubicBezTo>
                    <a:pt x="97" y="2077"/>
                    <a:pt x="97" y="2077"/>
                    <a:pt x="97" y="2077"/>
                  </a:cubicBezTo>
                  <a:cubicBezTo>
                    <a:pt x="57" y="2036"/>
                    <a:pt x="57" y="1971"/>
                    <a:pt x="97" y="1930"/>
                  </a:cubicBezTo>
                  <a:cubicBezTo>
                    <a:pt x="687" y="1340"/>
                    <a:pt x="687" y="1340"/>
                    <a:pt x="687" y="1340"/>
                  </a:cubicBezTo>
                  <a:cubicBezTo>
                    <a:pt x="850" y="1504"/>
                    <a:pt x="850" y="1504"/>
                    <a:pt x="850" y="1504"/>
                  </a:cubicBezTo>
                  <a:lnTo>
                    <a:pt x="260" y="2093"/>
                  </a:lnTo>
                  <a:close/>
                  <a:moveTo>
                    <a:pt x="955" y="1511"/>
                  </a:moveTo>
                  <a:cubicBezTo>
                    <a:pt x="948" y="1518"/>
                    <a:pt x="938" y="1518"/>
                    <a:pt x="931" y="1511"/>
                  </a:cubicBezTo>
                  <a:cubicBezTo>
                    <a:pt x="923" y="1504"/>
                    <a:pt x="923" y="1504"/>
                    <a:pt x="923" y="1504"/>
                  </a:cubicBezTo>
                  <a:cubicBezTo>
                    <a:pt x="923" y="1504"/>
                    <a:pt x="923" y="1504"/>
                    <a:pt x="923" y="1504"/>
                  </a:cubicBezTo>
                  <a:cubicBezTo>
                    <a:pt x="687" y="1267"/>
                    <a:pt x="687" y="1267"/>
                    <a:pt x="687" y="1267"/>
                  </a:cubicBezTo>
                  <a:cubicBezTo>
                    <a:pt x="687" y="1267"/>
                    <a:pt x="687" y="1267"/>
                    <a:pt x="687" y="1267"/>
                  </a:cubicBezTo>
                  <a:cubicBezTo>
                    <a:pt x="678" y="1258"/>
                    <a:pt x="678" y="1258"/>
                    <a:pt x="678" y="1258"/>
                  </a:cubicBezTo>
                  <a:cubicBezTo>
                    <a:pt x="671" y="1252"/>
                    <a:pt x="671" y="1241"/>
                    <a:pt x="678" y="1234"/>
                  </a:cubicBezTo>
                  <a:cubicBezTo>
                    <a:pt x="748" y="1163"/>
                    <a:pt x="748" y="1163"/>
                    <a:pt x="748" y="1163"/>
                  </a:cubicBezTo>
                  <a:cubicBezTo>
                    <a:pt x="750" y="1167"/>
                    <a:pt x="753" y="1171"/>
                    <a:pt x="755" y="1174"/>
                  </a:cubicBezTo>
                  <a:cubicBezTo>
                    <a:pt x="759" y="1181"/>
                    <a:pt x="762" y="1187"/>
                    <a:pt x="766" y="1193"/>
                  </a:cubicBezTo>
                  <a:cubicBezTo>
                    <a:pt x="772" y="1202"/>
                    <a:pt x="778" y="1212"/>
                    <a:pt x="785" y="1221"/>
                  </a:cubicBezTo>
                  <a:cubicBezTo>
                    <a:pt x="789" y="1227"/>
                    <a:pt x="793" y="1233"/>
                    <a:pt x="797" y="1238"/>
                  </a:cubicBezTo>
                  <a:cubicBezTo>
                    <a:pt x="804" y="1248"/>
                    <a:pt x="812" y="1258"/>
                    <a:pt x="820" y="1267"/>
                  </a:cubicBezTo>
                  <a:cubicBezTo>
                    <a:pt x="824" y="1272"/>
                    <a:pt x="827" y="1277"/>
                    <a:pt x="831" y="1281"/>
                  </a:cubicBezTo>
                  <a:cubicBezTo>
                    <a:pt x="843" y="1295"/>
                    <a:pt x="855" y="1309"/>
                    <a:pt x="868" y="1322"/>
                  </a:cubicBezTo>
                  <a:cubicBezTo>
                    <a:pt x="881" y="1335"/>
                    <a:pt x="895" y="1347"/>
                    <a:pt x="908" y="1359"/>
                  </a:cubicBezTo>
                  <a:cubicBezTo>
                    <a:pt x="913" y="1363"/>
                    <a:pt x="918" y="1366"/>
                    <a:pt x="923" y="1370"/>
                  </a:cubicBezTo>
                  <a:cubicBezTo>
                    <a:pt x="932" y="1378"/>
                    <a:pt x="941" y="1385"/>
                    <a:pt x="951" y="1392"/>
                  </a:cubicBezTo>
                  <a:cubicBezTo>
                    <a:pt x="956" y="1397"/>
                    <a:pt x="962" y="1401"/>
                    <a:pt x="968" y="1405"/>
                  </a:cubicBezTo>
                  <a:cubicBezTo>
                    <a:pt x="977" y="1411"/>
                    <a:pt x="986" y="1417"/>
                    <a:pt x="996" y="1423"/>
                  </a:cubicBezTo>
                  <a:cubicBezTo>
                    <a:pt x="1002" y="1427"/>
                    <a:pt x="1008" y="1431"/>
                    <a:pt x="1014" y="1435"/>
                  </a:cubicBezTo>
                  <a:cubicBezTo>
                    <a:pt x="1018" y="1437"/>
                    <a:pt x="1022" y="1439"/>
                    <a:pt x="1025" y="1441"/>
                  </a:cubicBezTo>
                  <a:lnTo>
                    <a:pt x="955" y="1511"/>
                  </a:lnTo>
                  <a:close/>
                  <a:moveTo>
                    <a:pt x="1868" y="1285"/>
                  </a:moveTo>
                  <a:cubicBezTo>
                    <a:pt x="1676" y="1478"/>
                    <a:pt x="1389" y="1537"/>
                    <a:pt x="1136" y="1437"/>
                  </a:cubicBezTo>
                  <a:cubicBezTo>
                    <a:pt x="1117" y="1430"/>
                    <a:pt x="1098" y="1421"/>
                    <a:pt x="1080" y="1412"/>
                  </a:cubicBezTo>
                  <a:cubicBezTo>
                    <a:pt x="1015" y="1379"/>
                    <a:pt x="956" y="1337"/>
                    <a:pt x="905" y="1285"/>
                  </a:cubicBezTo>
                  <a:cubicBezTo>
                    <a:pt x="892" y="1272"/>
                    <a:pt x="880" y="1259"/>
                    <a:pt x="868" y="1245"/>
                  </a:cubicBezTo>
                  <a:cubicBezTo>
                    <a:pt x="832" y="1203"/>
                    <a:pt x="802" y="1157"/>
                    <a:pt x="778" y="1109"/>
                  </a:cubicBezTo>
                  <a:cubicBezTo>
                    <a:pt x="778" y="1109"/>
                    <a:pt x="778" y="1109"/>
                    <a:pt x="778" y="1109"/>
                  </a:cubicBezTo>
                  <a:cubicBezTo>
                    <a:pt x="769" y="1091"/>
                    <a:pt x="761" y="1073"/>
                    <a:pt x="754" y="1054"/>
                  </a:cubicBezTo>
                  <a:cubicBezTo>
                    <a:pt x="654" y="802"/>
                    <a:pt x="713" y="514"/>
                    <a:pt x="905" y="322"/>
                  </a:cubicBezTo>
                  <a:cubicBezTo>
                    <a:pt x="1038" y="190"/>
                    <a:pt x="1212" y="123"/>
                    <a:pt x="1387" y="123"/>
                  </a:cubicBezTo>
                  <a:cubicBezTo>
                    <a:pt x="1561" y="123"/>
                    <a:pt x="1735" y="190"/>
                    <a:pt x="1868" y="322"/>
                  </a:cubicBezTo>
                  <a:cubicBezTo>
                    <a:pt x="2134" y="588"/>
                    <a:pt x="2134" y="1020"/>
                    <a:pt x="1868" y="1285"/>
                  </a:cubicBezTo>
                  <a:close/>
                  <a:moveTo>
                    <a:pt x="1483" y="435"/>
                  </a:moveTo>
                  <a:cubicBezTo>
                    <a:pt x="1479" y="449"/>
                    <a:pt x="1464" y="456"/>
                    <a:pt x="1450" y="452"/>
                  </a:cubicBezTo>
                  <a:cubicBezTo>
                    <a:pt x="1418" y="441"/>
                    <a:pt x="1385" y="436"/>
                    <a:pt x="1351" y="436"/>
                  </a:cubicBezTo>
                  <a:cubicBezTo>
                    <a:pt x="1176" y="436"/>
                    <a:pt x="1033" y="579"/>
                    <a:pt x="1033" y="754"/>
                  </a:cubicBezTo>
                  <a:cubicBezTo>
                    <a:pt x="1033" y="768"/>
                    <a:pt x="1021" y="780"/>
                    <a:pt x="1007" y="780"/>
                  </a:cubicBezTo>
                  <a:cubicBezTo>
                    <a:pt x="993" y="780"/>
                    <a:pt x="981" y="768"/>
                    <a:pt x="981" y="754"/>
                  </a:cubicBezTo>
                  <a:cubicBezTo>
                    <a:pt x="981" y="550"/>
                    <a:pt x="1147" y="384"/>
                    <a:pt x="1351" y="384"/>
                  </a:cubicBezTo>
                  <a:cubicBezTo>
                    <a:pt x="1390" y="384"/>
                    <a:pt x="1429" y="390"/>
                    <a:pt x="1466" y="402"/>
                  </a:cubicBezTo>
                  <a:cubicBezTo>
                    <a:pt x="1480" y="407"/>
                    <a:pt x="1487" y="421"/>
                    <a:pt x="1483" y="435"/>
                  </a:cubicBezTo>
                  <a:close/>
                </a:path>
              </a:pathLst>
            </a:custGeom>
            <a:solidFill>
              <a:schemeClr val="tx2"/>
            </a:solidFill>
            <a:ln>
              <a:solidFill>
                <a:srgbClr val="0070C0"/>
              </a:solidFill>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18" name="Freeform 13">
              <a:extLst>
                <a:ext uri="{FF2B5EF4-FFF2-40B4-BE49-F238E27FC236}">
                  <a16:creationId xmlns:a16="http://schemas.microsoft.com/office/drawing/2014/main" id="{F26CB532-777A-49BB-8ADB-93786991CD91}"/>
                </a:ext>
              </a:extLst>
            </p:cNvPr>
            <p:cNvSpPr>
              <a:spLocks noEditPoints="1"/>
            </p:cNvSpPr>
            <p:nvPr/>
          </p:nvSpPr>
          <p:spPr bwMode="auto">
            <a:xfrm>
              <a:off x="6451600" y="7885230"/>
              <a:ext cx="876300" cy="882649"/>
            </a:xfrm>
            <a:custGeom>
              <a:avLst/>
              <a:gdLst>
                <a:gd name="T0" fmla="*/ 1478 w 1655"/>
                <a:gd name="T1" fmla="*/ 517 h 1663"/>
                <a:gd name="T2" fmla="*/ 1628 w 1655"/>
                <a:gd name="T3" fmla="*/ 305 h 1663"/>
                <a:gd name="T4" fmla="*/ 1252 w 1655"/>
                <a:gd name="T5" fmla="*/ 80 h 1663"/>
                <a:gd name="T6" fmla="*/ 278 w 1655"/>
                <a:gd name="T7" fmla="*/ 1057 h 1663"/>
                <a:gd name="T8" fmla="*/ 131 w 1655"/>
                <a:gd name="T9" fmla="*/ 1533 h 1663"/>
                <a:gd name="T10" fmla="*/ 355 w 1655"/>
                <a:gd name="T11" fmla="*/ 1470 h 1663"/>
                <a:gd name="T12" fmla="*/ 607 w 1655"/>
                <a:gd name="T13" fmla="*/ 1386 h 1663"/>
                <a:gd name="T14" fmla="*/ 1244 w 1655"/>
                <a:gd name="T15" fmla="*/ 521 h 1663"/>
                <a:gd name="T16" fmla="*/ 1143 w 1655"/>
                <a:gd name="T17" fmla="*/ 420 h 1663"/>
                <a:gd name="T18" fmla="*/ 540 w 1655"/>
                <a:gd name="T19" fmla="*/ 1280 h 1663"/>
                <a:gd name="T20" fmla="*/ 600 w 1655"/>
                <a:gd name="T21" fmla="*/ 1339 h 1663"/>
                <a:gd name="T22" fmla="*/ 1556 w 1655"/>
                <a:gd name="T23" fmla="*/ 226 h 1663"/>
                <a:gd name="T24" fmla="*/ 1465 w 1655"/>
                <a:gd name="T25" fmla="*/ 475 h 1663"/>
                <a:gd name="T26" fmla="*/ 1161 w 1655"/>
                <a:gd name="T27" fmla="*/ 227 h 1663"/>
                <a:gd name="T28" fmla="*/ 1286 w 1655"/>
                <a:gd name="T29" fmla="*/ 507 h 1663"/>
                <a:gd name="T30" fmla="*/ 1083 w 1655"/>
                <a:gd name="T31" fmla="*/ 305 h 1663"/>
                <a:gd name="T32" fmla="*/ 1115 w 1655"/>
                <a:gd name="T33" fmla="*/ 392 h 1663"/>
                <a:gd name="T34" fmla="*/ 1056 w 1655"/>
                <a:gd name="T35" fmla="*/ 333 h 1663"/>
                <a:gd name="T36" fmla="*/ 176 w 1655"/>
                <a:gd name="T37" fmla="*/ 1488 h 1663"/>
                <a:gd name="T38" fmla="*/ 236 w 1655"/>
                <a:gd name="T39" fmla="*/ 1309 h 1663"/>
                <a:gd name="T40" fmla="*/ 355 w 1655"/>
                <a:gd name="T41" fmla="*/ 1428 h 1663"/>
                <a:gd name="T42" fmla="*/ 1419 w 1655"/>
                <a:gd name="T43" fmla="*/ 1638 h 1663"/>
                <a:gd name="T44" fmla="*/ 1226 w 1655"/>
                <a:gd name="T45" fmla="*/ 1566 h 1663"/>
                <a:gd name="T46" fmla="*/ 1093 w 1655"/>
                <a:gd name="T47" fmla="*/ 1433 h 1663"/>
                <a:gd name="T48" fmla="*/ 961 w 1655"/>
                <a:gd name="T49" fmla="*/ 1300 h 1663"/>
                <a:gd name="T50" fmla="*/ 871 w 1655"/>
                <a:gd name="T51" fmla="*/ 1211 h 1663"/>
                <a:gd name="T52" fmla="*/ 974 w 1655"/>
                <a:gd name="T53" fmla="*/ 1258 h 1663"/>
                <a:gd name="T54" fmla="*/ 1140 w 1655"/>
                <a:gd name="T55" fmla="*/ 1148 h 1663"/>
                <a:gd name="T56" fmla="*/ 1199 w 1655"/>
                <a:gd name="T57" fmla="*/ 1300 h 1663"/>
                <a:gd name="T58" fmla="*/ 1135 w 1655"/>
                <a:gd name="T59" fmla="*/ 1419 h 1663"/>
                <a:gd name="T60" fmla="*/ 1406 w 1655"/>
                <a:gd name="T61" fmla="*/ 1386 h 1663"/>
                <a:gd name="T62" fmla="*/ 1327 w 1655"/>
                <a:gd name="T63" fmla="*/ 1611 h 1663"/>
                <a:gd name="T64" fmla="*/ 1616 w 1655"/>
                <a:gd name="T65" fmla="*/ 1367 h 1663"/>
                <a:gd name="T66" fmla="*/ 1172 w 1655"/>
                <a:gd name="T67" fmla="*/ 877 h 1663"/>
                <a:gd name="T68" fmla="*/ 1655 w 1655"/>
                <a:gd name="T69" fmla="*/ 1367 h 1663"/>
                <a:gd name="T70" fmla="*/ 25 w 1655"/>
                <a:gd name="T71" fmla="*/ 365 h 1663"/>
                <a:gd name="T72" fmla="*/ 236 w 1655"/>
                <a:gd name="T73" fmla="*/ 34 h 1663"/>
                <a:gd name="T74" fmla="*/ 771 w 1655"/>
                <a:gd name="T75" fmla="*/ 475 h 1663"/>
                <a:gd name="T76" fmla="*/ 264 w 1655"/>
                <a:gd name="T77" fmla="*/ 61 h 1663"/>
                <a:gd name="T78" fmla="*/ 53 w 1655"/>
                <a:gd name="T79" fmla="*/ 337 h 1663"/>
                <a:gd name="T80" fmla="*/ 278 w 1655"/>
                <a:gd name="T81" fmla="*/ 258 h 1663"/>
                <a:gd name="T82" fmla="*/ 245 w 1655"/>
                <a:gd name="T83" fmla="*/ 529 h 1663"/>
                <a:gd name="T84" fmla="*/ 364 w 1655"/>
                <a:gd name="T85" fmla="*/ 465 h 1663"/>
                <a:gd name="T86" fmla="*/ 515 w 1655"/>
                <a:gd name="T87" fmla="*/ 524 h 1663"/>
                <a:gd name="T88" fmla="*/ 405 w 1655"/>
                <a:gd name="T89" fmla="*/ 689 h 1663"/>
                <a:gd name="T90" fmla="*/ 458 w 1655"/>
                <a:gd name="T91" fmla="*/ 789 h 1663"/>
                <a:gd name="T92" fmla="*/ 364 w 1655"/>
                <a:gd name="T93" fmla="*/ 703 h 1663"/>
                <a:gd name="T94" fmla="*/ 231 w 1655"/>
                <a:gd name="T95" fmla="*/ 570 h 1663"/>
                <a:gd name="T96" fmla="*/ 98 w 1655"/>
                <a:gd name="T97" fmla="*/ 438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5" h="1663">
                  <a:moveTo>
                    <a:pt x="1373" y="622"/>
                  </a:moveTo>
                  <a:cubicBezTo>
                    <a:pt x="1478" y="517"/>
                    <a:pt x="1478" y="517"/>
                    <a:pt x="1478" y="517"/>
                  </a:cubicBezTo>
                  <a:cubicBezTo>
                    <a:pt x="1478" y="517"/>
                    <a:pt x="1478" y="517"/>
                    <a:pt x="1478" y="517"/>
                  </a:cubicBezTo>
                  <a:cubicBezTo>
                    <a:pt x="1478" y="517"/>
                    <a:pt x="1478" y="517"/>
                    <a:pt x="1478" y="517"/>
                  </a:cubicBezTo>
                  <a:cubicBezTo>
                    <a:pt x="1584" y="411"/>
                    <a:pt x="1584" y="411"/>
                    <a:pt x="1584" y="411"/>
                  </a:cubicBezTo>
                  <a:cubicBezTo>
                    <a:pt x="1612" y="383"/>
                    <a:pt x="1628" y="345"/>
                    <a:pt x="1628" y="305"/>
                  </a:cubicBezTo>
                  <a:cubicBezTo>
                    <a:pt x="1628" y="264"/>
                    <a:pt x="1612" y="227"/>
                    <a:pt x="1584" y="198"/>
                  </a:cubicBezTo>
                  <a:cubicBezTo>
                    <a:pt x="1466" y="80"/>
                    <a:pt x="1466" y="80"/>
                    <a:pt x="1466" y="80"/>
                  </a:cubicBezTo>
                  <a:cubicBezTo>
                    <a:pt x="1407" y="21"/>
                    <a:pt x="1311" y="21"/>
                    <a:pt x="1252" y="80"/>
                  </a:cubicBezTo>
                  <a:cubicBezTo>
                    <a:pt x="1042" y="291"/>
                    <a:pt x="1042" y="291"/>
                    <a:pt x="1042" y="291"/>
                  </a:cubicBezTo>
                  <a:cubicBezTo>
                    <a:pt x="283" y="1050"/>
                    <a:pt x="283" y="1050"/>
                    <a:pt x="283" y="1050"/>
                  </a:cubicBezTo>
                  <a:cubicBezTo>
                    <a:pt x="281" y="1052"/>
                    <a:pt x="279" y="1054"/>
                    <a:pt x="278" y="1057"/>
                  </a:cubicBezTo>
                  <a:cubicBezTo>
                    <a:pt x="278" y="1057"/>
                    <a:pt x="278" y="1057"/>
                    <a:pt x="278" y="1057"/>
                  </a:cubicBezTo>
                  <a:cubicBezTo>
                    <a:pt x="126" y="1513"/>
                    <a:pt x="126" y="1513"/>
                    <a:pt x="126" y="1513"/>
                  </a:cubicBezTo>
                  <a:cubicBezTo>
                    <a:pt x="124" y="1520"/>
                    <a:pt x="126" y="1528"/>
                    <a:pt x="131" y="1533"/>
                  </a:cubicBezTo>
                  <a:cubicBezTo>
                    <a:pt x="135" y="1537"/>
                    <a:pt x="140" y="1539"/>
                    <a:pt x="145" y="1539"/>
                  </a:cubicBezTo>
                  <a:cubicBezTo>
                    <a:pt x="147" y="1539"/>
                    <a:pt x="149" y="1538"/>
                    <a:pt x="151" y="1538"/>
                  </a:cubicBezTo>
                  <a:cubicBezTo>
                    <a:pt x="355" y="1470"/>
                    <a:pt x="355" y="1470"/>
                    <a:pt x="355" y="1470"/>
                  </a:cubicBezTo>
                  <a:cubicBezTo>
                    <a:pt x="356" y="1469"/>
                    <a:pt x="357" y="1469"/>
                    <a:pt x="358" y="1469"/>
                  </a:cubicBezTo>
                  <a:cubicBezTo>
                    <a:pt x="606" y="1386"/>
                    <a:pt x="606" y="1386"/>
                    <a:pt x="606" y="1386"/>
                  </a:cubicBezTo>
                  <a:cubicBezTo>
                    <a:pt x="607" y="1386"/>
                    <a:pt x="607" y="1386"/>
                    <a:pt x="607" y="1386"/>
                  </a:cubicBezTo>
                  <a:cubicBezTo>
                    <a:pt x="609" y="1385"/>
                    <a:pt x="612" y="1383"/>
                    <a:pt x="614" y="1381"/>
                  </a:cubicBezTo>
                  <a:lnTo>
                    <a:pt x="1373" y="622"/>
                  </a:lnTo>
                  <a:close/>
                  <a:moveTo>
                    <a:pt x="1244" y="521"/>
                  </a:moveTo>
                  <a:cubicBezTo>
                    <a:pt x="513" y="1252"/>
                    <a:pt x="513" y="1252"/>
                    <a:pt x="513" y="1252"/>
                  </a:cubicBezTo>
                  <a:cubicBezTo>
                    <a:pt x="412" y="1151"/>
                    <a:pt x="412" y="1151"/>
                    <a:pt x="412" y="1151"/>
                  </a:cubicBezTo>
                  <a:cubicBezTo>
                    <a:pt x="1143" y="420"/>
                    <a:pt x="1143" y="420"/>
                    <a:pt x="1143" y="420"/>
                  </a:cubicBezTo>
                  <a:lnTo>
                    <a:pt x="1244" y="521"/>
                  </a:lnTo>
                  <a:close/>
                  <a:moveTo>
                    <a:pt x="600" y="1339"/>
                  </a:moveTo>
                  <a:cubicBezTo>
                    <a:pt x="540" y="1280"/>
                    <a:pt x="540" y="1280"/>
                    <a:pt x="540" y="1280"/>
                  </a:cubicBezTo>
                  <a:cubicBezTo>
                    <a:pt x="1272" y="549"/>
                    <a:pt x="1272" y="549"/>
                    <a:pt x="1272" y="549"/>
                  </a:cubicBezTo>
                  <a:cubicBezTo>
                    <a:pt x="1331" y="608"/>
                    <a:pt x="1331" y="608"/>
                    <a:pt x="1331" y="608"/>
                  </a:cubicBezTo>
                  <a:lnTo>
                    <a:pt x="600" y="1339"/>
                  </a:lnTo>
                  <a:close/>
                  <a:moveTo>
                    <a:pt x="1280" y="108"/>
                  </a:moveTo>
                  <a:cubicBezTo>
                    <a:pt x="1324" y="64"/>
                    <a:pt x="1394" y="64"/>
                    <a:pt x="1438" y="108"/>
                  </a:cubicBezTo>
                  <a:cubicBezTo>
                    <a:pt x="1556" y="226"/>
                    <a:pt x="1556" y="226"/>
                    <a:pt x="1556" y="226"/>
                  </a:cubicBezTo>
                  <a:cubicBezTo>
                    <a:pt x="1577" y="247"/>
                    <a:pt x="1589" y="275"/>
                    <a:pt x="1589" y="305"/>
                  </a:cubicBezTo>
                  <a:cubicBezTo>
                    <a:pt x="1589" y="335"/>
                    <a:pt x="1577" y="363"/>
                    <a:pt x="1556" y="384"/>
                  </a:cubicBezTo>
                  <a:cubicBezTo>
                    <a:pt x="1465" y="475"/>
                    <a:pt x="1465" y="475"/>
                    <a:pt x="1465" y="475"/>
                  </a:cubicBezTo>
                  <a:cubicBezTo>
                    <a:pt x="1189" y="199"/>
                    <a:pt x="1189" y="199"/>
                    <a:pt x="1189" y="199"/>
                  </a:cubicBezTo>
                  <a:lnTo>
                    <a:pt x="1280" y="108"/>
                  </a:lnTo>
                  <a:close/>
                  <a:moveTo>
                    <a:pt x="1161" y="227"/>
                  </a:moveTo>
                  <a:cubicBezTo>
                    <a:pt x="1437" y="503"/>
                    <a:pt x="1437" y="503"/>
                    <a:pt x="1437" y="503"/>
                  </a:cubicBezTo>
                  <a:cubicBezTo>
                    <a:pt x="1359" y="580"/>
                    <a:pt x="1359" y="580"/>
                    <a:pt x="1359" y="580"/>
                  </a:cubicBezTo>
                  <a:cubicBezTo>
                    <a:pt x="1286" y="507"/>
                    <a:pt x="1286" y="507"/>
                    <a:pt x="1286" y="507"/>
                  </a:cubicBezTo>
                  <a:cubicBezTo>
                    <a:pt x="1286" y="507"/>
                    <a:pt x="1286" y="507"/>
                    <a:pt x="1286" y="507"/>
                  </a:cubicBezTo>
                  <a:cubicBezTo>
                    <a:pt x="1286" y="507"/>
                    <a:pt x="1286" y="507"/>
                    <a:pt x="1285" y="507"/>
                  </a:cubicBezTo>
                  <a:cubicBezTo>
                    <a:pt x="1083" y="305"/>
                    <a:pt x="1083" y="305"/>
                    <a:pt x="1083" y="305"/>
                  </a:cubicBezTo>
                  <a:lnTo>
                    <a:pt x="1161" y="227"/>
                  </a:lnTo>
                  <a:close/>
                  <a:moveTo>
                    <a:pt x="1056" y="333"/>
                  </a:moveTo>
                  <a:cubicBezTo>
                    <a:pt x="1115" y="392"/>
                    <a:pt x="1115" y="392"/>
                    <a:pt x="1115" y="392"/>
                  </a:cubicBezTo>
                  <a:cubicBezTo>
                    <a:pt x="384" y="1123"/>
                    <a:pt x="384" y="1123"/>
                    <a:pt x="384" y="1123"/>
                  </a:cubicBezTo>
                  <a:cubicBezTo>
                    <a:pt x="324" y="1064"/>
                    <a:pt x="324" y="1064"/>
                    <a:pt x="324" y="1064"/>
                  </a:cubicBezTo>
                  <a:lnTo>
                    <a:pt x="1056" y="333"/>
                  </a:lnTo>
                  <a:close/>
                  <a:moveTo>
                    <a:pt x="222" y="1351"/>
                  </a:moveTo>
                  <a:cubicBezTo>
                    <a:pt x="313" y="1442"/>
                    <a:pt x="313" y="1442"/>
                    <a:pt x="313" y="1442"/>
                  </a:cubicBezTo>
                  <a:cubicBezTo>
                    <a:pt x="176" y="1488"/>
                    <a:pt x="176" y="1488"/>
                    <a:pt x="176" y="1488"/>
                  </a:cubicBezTo>
                  <a:lnTo>
                    <a:pt x="222" y="1351"/>
                  </a:lnTo>
                  <a:close/>
                  <a:moveTo>
                    <a:pt x="355" y="1428"/>
                  </a:moveTo>
                  <a:cubicBezTo>
                    <a:pt x="236" y="1309"/>
                    <a:pt x="236" y="1309"/>
                    <a:pt x="236" y="1309"/>
                  </a:cubicBezTo>
                  <a:cubicBezTo>
                    <a:pt x="305" y="1100"/>
                    <a:pt x="305" y="1100"/>
                    <a:pt x="305" y="1100"/>
                  </a:cubicBezTo>
                  <a:cubicBezTo>
                    <a:pt x="564" y="1359"/>
                    <a:pt x="564" y="1359"/>
                    <a:pt x="564" y="1359"/>
                  </a:cubicBezTo>
                  <a:lnTo>
                    <a:pt x="355" y="1428"/>
                  </a:lnTo>
                  <a:close/>
                  <a:moveTo>
                    <a:pt x="1655" y="1367"/>
                  </a:moveTo>
                  <a:cubicBezTo>
                    <a:pt x="1655" y="1390"/>
                    <a:pt x="1646" y="1411"/>
                    <a:pt x="1630" y="1428"/>
                  </a:cubicBezTo>
                  <a:cubicBezTo>
                    <a:pt x="1419" y="1638"/>
                    <a:pt x="1419" y="1638"/>
                    <a:pt x="1419" y="1638"/>
                  </a:cubicBezTo>
                  <a:cubicBezTo>
                    <a:pt x="1403" y="1655"/>
                    <a:pt x="1381" y="1663"/>
                    <a:pt x="1359" y="1663"/>
                  </a:cubicBezTo>
                  <a:cubicBezTo>
                    <a:pt x="1337" y="1663"/>
                    <a:pt x="1315" y="1655"/>
                    <a:pt x="1299" y="1638"/>
                  </a:cubicBezTo>
                  <a:cubicBezTo>
                    <a:pt x="1226" y="1566"/>
                    <a:pt x="1226" y="1566"/>
                    <a:pt x="1226" y="1566"/>
                  </a:cubicBezTo>
                  <a:cubicBezTo>
                    <a:pt x="1226" y="1566"/>
                    <a:pt x="1226" y="1566"/>
                    <a:pt x="1226" y="1566"/>
                  </a:cubicBezTo>
                  <a:cubicBezTo>
                    <a:pt x="1226" y="1566"/>
                    <a:pt x="1226" y="1566"/>
                    <a:pt x="1226" y="1566"/>
                  </a:cubicBezTo>
                  <a:cubicBezTo>
                    <a:pt x="1093" y="1433"/>
                    <a:pt x="1093" y="1433"/>
                    <a:pt x="1093" y="1433"/>
                  </a:cubicBezTo>
                  <a:cubicBezTo>
                    <a:pt x="1093" y="1433"/>
                    <a:pt x="1093" y="1433"/>
                    <a:pt x="1093" y="1433"/>
                  </a:cubicBezTo>
                  <a:cubicBezTo>
                    <a:pt x="1093" y="1433"/>
                    <a:pt x="1093" y="1433"/>
                    <a:pt x="1093" y="1433"/>
                  </a:cubicBezTo>
                  <a:cubicBezTo>
                    <a:pt x="961" y="1300"/>
                    <a:pt x="961" y="1300"/>
                    <a:pt x="961" y="1300"/>
                  </a:cubicBezTo>
                  <a:cubicBezTo>
                    <a:pt x="961" y="1300"/>
                    <a:pt x="961" y="1300"/>
                    <a:pt x="961" y="1300"/>
                  </a:cubicBezTo>
                  <a:cubicBezTo>
                    <a:pt x="961" y="1300"/>
                    <a:pt x="961" y="1300"/>
                    <a:pt x="961" y="1300"/>
                  </a:cubicBezTo>
                  <a:cubicBezTo>
                    <a:pt x="871" y="1211"/>
                    <a:pt x="871" y="1211"/>
                    <a:pt x="871" y="1211"/>
                  </a:cubicBezTo>
                  <a:cubicBezTo>
                    <a:pt x="864" y="1203"/>
                    <a:pt x="864" y="1191"/>
                    <a:pt x="871" y="1183"/>
                  </a:cubicBezTo>
                  <a:cubicBezTo>
                    <a:pt x="879" y="1175"/>
                    <a:pt x="891" y="1175"/>
                    <a:pt x="899" y="1183"/>
                  </a:cubicBezTo>
                  <a:cubicBezTo>
                    <a:pt x="974" y="1258"/>
                    <a:pt x="974" y="1258"/>
                    <a:pt x="974" y="1258"/>
                  </a:cubicBezTo>
                  <a:cubicBezTo>
                    <a:pt x="1112" y="1121"/>
                    <a:pt x="1112" y="1121"/>
                    <a:pt x="1112" y="1121"/>
                  </a:cubicBezTo>
                  <a:cubicBezTo>
                    <a:pt x="1120" y="1113"/>
                    <a:pt x="1132" y="1113"/>
                    <a:pt x="1140" y="1121"/>
                  </a:cubicBezTo>
                  <a:cubicBezTo>
                    <a:pt x="1148" y="1128"/>
                    <a:pt x="1148" y="1141"/>
                    <a:pt x="1140" y="1148"/>
                  </a:cubicBezTo>
                  <a:cubicBezTo>
                    <a:pt x="1002" y="1286"/>
                    <a:pt x="1002" y="1286"/>
                    <a:pt x="1002" y="1286"/>
                  </a:cubicBezTo>
                  <a:cubicBezTo>
                    <a:pt x="1107" y="1391"/>
                    <a:pt x="1107" y="1391"/>
                    <a:pt x="1107" y="1391"/>
                  </a:cubicBezTo>
                  <a:cubicBezTo>
                    <a:pt x="1199" y="1300"/>
                    <a:pt x="1199" y="1300"/>
                    <a:pt x="1199" y="1300"/>
                  </a:cubicBezTo>
                  <a:cubicBezTo>
                    <a:pt x="1206" y="1292"/>
                    <a:pt x="1219" y="1292"/>
                    <a:pt x="1227" y="1300"/>
                  </a:cubicBezTo>
                  <a:cubicBezTo>
                    <a:pt x="1234" y="1307"/>
                    <a:pt x="1234" y="1320"/>
                    <a:pt x="1227" y="1328"/>
                  </a:cubicBezTo>
                  <a:cubicBezTo>
                    <a:pt x="1135" y="1419"/>
                    <a:pt x="1135" y="1419"/>
                    <a:pt x="1135" y="1419"/>
                  </a:cubicBezTo>
                  <a:cubicBezTo>
                    <a:pt x="1240" y="1524"/>
                    <a:pt x="1240" y="1524"/>
                    <a:pt x="1240" y="1524"/>
                  </a:cubicBezTo>
                  <a:cubicBezTo>
                    <a:pt x="1378" y="1386"/>
                    <a:pt x="1378" y="1386"/>
                    <a:pt x="1378" y="1386"/>
                  </a:cubicBezTo>
                  <a:cubicBezTo>
                    <a:pt x="1386" y="1378"/>
                    <a:pt x="1398" y="1378"/>
                    <a:pt x="1406" y="1386"/>
                  </a:cubicBezTo>
                  <a:cubicBezTo>
                    <a:pt x="1413" y="1394"/>
                    <a:pt x="1413" y="1406"/>
                    <a:pt x="1406" y="1414"/>
                  </a:cubicBezTo>
                  <a:cubicBezTo>
                    <a:pt x="1268" y="1552"/>
                    <a:pt x="1268" y="1552"/>
                    <a:pt x="1268" y="1552"/>
                  </a:cubicBezTo>
                  <a:cubicBezTo>
                    <a:pt x="1327" y="1611"/>
                    <a:pt x="1327" y="1611"/>
                    <a:pt x="1327" y="1611"/>
                  </a:cubicBezTo>
                  <a:cubicBezTo>
                    <a:pt x="1344" y="1628"/>
                    <a:pt x="1374" y="1628"/>
                    <a:pt x="1392" y="1611"/>
                  </a:cubicBezTo>
                  <a:cubicBezTo>
                    <a:pt x="1602" y="1400"/>
                    <a:pt x="1602" y="1400"/>
                    <a:pt x="1602" y="1400"/>
                  </a:cubicBezTo>
                  <a:cubicBezTo>
                    <a:pt x="1611" y="1391"/>
                    <a:pt x="1616" y="1380"/>
                    <a:pt x="1616" y="1367"/>
                  </a:cubicBezTo>
                  <a:cubicBezTo>
                    <a:pt x="1616" y="1355"/>
                    <a:pt x="1611" y="1344"/>
                    <a:pt x="1602" y="1335"/>
                  </a:cubicBezTo>
                  <a:cubicBezTo>
                    <a:pt x="1172" y="904"/>
                    <a:pt x="1172" y="904"/>
                    <a:pt x="1172" y="904"/>
                  </a:cubicBezTo>
                  <a:cubicBezTo>
                    <a:pt x="1164" y="897"/>
                    <a:pt x="1164" y="884"/>
                    <a:pt x="1172" y="877"/>
                  </a:cubicBezTo>
                  <a:cubicBezTo>
                    <a:pt x="1179" y="869"/>
                    <a:pt x="1192" y="869"/>
                    <a:pt x="1200" y="877"/>
                  </a:cubicBezTo>
                  <a:cubicBezTo>
                    <a:pt x="1630" y="1307"/>
                    <a:pt x="1630" y="1307"/>
                    <a:pt x="1630" y="1307"/>
                  </a:cubicBezTo>
                  <a:cubicBezTo>
                    <a:pt x="1646" y="1323"/>
                    <a:pt x="1655" y="1345"/>
                    <a:pt x="1655" y="1367"/>
                  </a:cubicBezTo>
                  <a:close/>
                  <a:moveTo>
                    <a:pt x="98" y="438"/>
                  </a:moveTo>
                  <a:cubicBezTo>
                    <a:pt x="98" y="438"/>
                    <a:pt x="98" y="438"/>
                    <a:pt x="98" y="438"/>
                  </a:cubicBezTo>
                  <a:cubicBezTo>
                    <a:pt x="25" y="365"/>
                    <a:pt x="25" y="365"/>
                    <a:pt x="25" y="365"/>
                  </a:cubicBezTo>
                  <a:cubicBezTo>
                    <a:pt x="9" y="349"/>
                    <a:pt x="0" y="328"/>
                    <a:pt x="0" y="305"/>
                  </a:cubicBezTo>
                  <a:cubicBezTo>
                    <a:pt x="0" y="282"/>
                    <a:pt x="9" y="261"/>
                    <a:pt x="25" y="244"/>
                  </a:cubicBezTo>
                  <a:cubicBezTo>
                    <a:pt x="236" y="34"/>
                    <a:pt x="236" y="34"/>
                    <a:pt x="236" y="34"/>
                  </a:cubicBezTo>
                  <a:cubicBezTo>
                    <a:pt x="269" y="0"/>
                    <a:pt x="324" y="0"/>
                    <a:pt x="357" y="34"/>
                  </a:cubicBezTo>
                  <a:cubicBezTo>
                    <a:pt x="771" y="448"/>
                    <a:pt x="771" y="448"/>
                    <a:pt x="771" y="448"/>
                  </a:cubicBezTo>
                  <a:cubicBezTo>
                    <a:pt x="779" y="455"/>
                    <a:pt x="779" y="468"/>
                    <a:pt x="771" y="475"/>
                  </a:cubicBezTo>
                  <a:cubicBezTo>
                    <a:pt x="763" y="483"/>
                    <a:pt x="751" y="483"/>
                    <a:pt x="743" y="475"/>
                  </a:cubicBezTo>
                  <a:cubicBezTo>
                    <a:pt x="329" y="61"/>
                    <a:pt x="329" y="61"/>
                    <a:pt x="329" y="61"/>
                  </a:cubicBezTo>
                  <a:cubicBezTo>
                    <a:pt x="311" y="44"/>
                    <a:pt x="282" y="43"/>
                    <a:pt x="264" y="61"/>
                  </a:cubicBezTo>
                  <a:cubicBezTo>
                    <a:pt x="53" y="272"/>
                    <a:pt x="53" y="272"/>
                    <a:pt x="53" y="272"/>
                  </a:cubicBezTo>
                  <a:cubicBezTo>
                    <a:pt x="45" y="281"/>
                    <a:pt x="40" y="292"/>
                    <a:pt x="40" y="305"/>
                  </a:cubicBezTo>
                  <a:cubicBezTo>
                    <a:pt x="40" y="317"/>
                    <a:pt x="45" y="329"/>
                    <a:pt x="53" y="337"/>
                  </a:cubicBezTo>
                  <a:cubicBezTo>
                    <a:pt x="112" y="396"/>
                    <a:pt x="112" y="396"/>
                    <a:pt x="112" y="396"/>
                  </a:cubicBezTo>
                  <a:cubicBezTo>
                    <a:pt x="250" y="258"/>
                    <a:pt x="250" y="258"/>
                    <a:pt x="250" y="258"/>
                  </a:cubicBezTo>
                  <a:cubicBezTo>
                    <a:pt x="258" y="250"/>
                    <a:pt x="270" y="250"/>
                    <a:pt x="278" y="258"/>
                  </a:cubicBezTo>
                  <a:cubicBezTo>
                    <a:pt x="285" y="266"/>
                    <a:pt x="285" y="278"/>
                    <a:pt x="278" y="286"/>
                  </a:cubicBezTo>
                  <a:cubicBezTo>
                    <a:pt x="140" y="424"/>
                    <a:pt x="140" y="424"/>
                    <a:pt x="140" y="424"/>
                  </a:cubicBezTo>
                  <a:cubicBezTo>
                    <a:pt x="245" y="529"/>
                    <a:pt x="245" y="529"/>
                    <a:pt x="245" y="529"/>
                  </a:cubicBezTo>
                  <a:cubicBezTo>
                    <a:pt x="336" y="437"/>
                    <a:pt x="336" y="437"/>
                    <a:pt x="336" y="437"/>
                  </a:cubicBezTo>
                  <a:cubicBezTo>
                    <a:pt x="344" y="430"/>
                    <a:pt x="356" y="430"/>
                    <a:pt x="364" y="437"/>
                  </a:cubicBezTo>
                  <a:cubicBezTo>
                    <a:pt x="372" y="445"/>
                    <a:pt x="372" y="457"/>
                    <a:pt x="364" y="465"/>
                  </a:cubicBezTo>
                  <a:cubicBezTo>
                    <a:pt x="273" y="557"/>
                    <a:pt x="273" y="557"/>
                    <a:pt x="273" y="557"/>
                  </a:cubicBezTo>
                  <a:cubicBezTo>
                    <a:pt x="378" y="662"/>
                    <a:pt x="378" y="662"/>
                    <a:pt x="378" y="662"/>
                  </a:cubicBezTo>
                  <a:cubicBezTo>
                    <a:pt x="515" y="524"/>
                    <a:pt x="515" y="524"/>
                    <a:pt x="515" y="524"/>
                  </a:cubicBezTo>
                  <a:cubicBezTo>
                    <a:pt x="523" y="516"/>
                    <a:pt x="536" y="516"/>
                    <a:pt x="543" y="524"/>
                  </a:cubicBezTo>
                  <a:cubicBezTo>
                    <a:pt x="551" y="531"/>
                    <a:pt x="551" y="544"/>
                    <a:pt x="543" y="551"/>
                  </a:cubicBezTo>
                  <a:cubicBezTo>
                    <a:pt x="405" y="689"/>
                    <a:pt x="405" y="689"/>
                    <a:pt x="405" y="689"/>
                  </a:cubicBezTo>
                  <a:cubicBezTo>
                    <a:pt x="472" y="755"/>
                    <a:pt x="472" y="755"/>
                    <a:pt x="472" y="755"/>
                  </a:cubicBezTo>
                  <a:cubicBezTo>
                    <a:pt x="479" y="763"/>
                    <a:pt x="479" y="776"/>
                    <a:pt x="472" y="783"/>
                  </a:cubicBezTo>
                  <a:cubicBezTo>
                    <a:pt x="468" y="787"/>
                    <a:pt x="463" y="789"/>
                    <a:pt x="458" y="789"/>
                  </a:cubicBezTo>
                  <a:cubicBezTo>
                    <a:pt x="453" y="789"/>
                    <a:pt x="448" y="787"/>
                    <a:pt x="444" y="783"/>
                  </a:cubicBezTo>
                  <a:cubicBezTo>
                    <a:pt x="364" y="703"/>
                    <a:pt x="364" y="703"/>
                    <a:pt x="364" y="703"/>
                  </a:cubicBezTo>
                  <a:cubicBezTo>
                    <a:pt x="364" y="703"/>
                    <a:pt x="364" y="703"/>
                    <a:pt x="364" y="703"/>
                  </a:cubicBezTo>
                  <a:cubicBezTo>
                    <a:pt x="364" y="703"/>
                    <a:pt x="364" y="703"/>
                    <a:pt x="364" y="703"/>
                  </a:cubicBezTo>
                  <a:cubicBezTo>
                    <a:pt x="231" y="570"/>
                    <a:pt x="231" y="570"/>
                    <a:pt x="231" y="570"/>
                  </a:cubicBezTo>
                  <a:cubicBezTo>
                    <a:pt x="231" y="570"/>
                    <a:pt x="231" y="570"/>
                    <a:pt x="231" y="570"/>
                  </a:cubicBezTo>
                  <a:cubicBezTo>
                    <a:pt x="231" y="570"/>
                    <a:pt x="231" y="570"/>
                    <a:pt x="231" y="570"/>
                  </a:cubicBezTo>
                  <a:cubicBezTo>
                    <a:pt x="98" y="438"/>
                    <a:pt x="98" y="438"/>
                    <a:pt x="98" y="438"/>
                  </a:cubicBezTo>
                  <a:cubicBezTo>
                    <a:pt x="98" y="438"/>
                    <a:pt x="98" y="438"/>
                    <a:pt x="98" y="438"/>
                  </a:cubicBezTo>
                  <a:close/>
                </a:path>
              </a:pathLst>
            </a:custGeom>
            <a:solidFill>
              <a:schemeClr val="tx2"/>
            </a:solidFill>
            <a:ln>
              <a:solidFill>
                <a:srgbClr val="0070C0"/>
              </a:solidFill>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19" name="Freeform 17">
              <a:extLst>
                <a:ext uri="{FF2B5EF4-FFF2-40B4-BE49-F238E27FC236}">
                  <a16:creationId xmlns:a16="http://schemas.microsoft.com/office/drawing/2014/main" id="{B01A2021-028B-DBF3-70D9-CB6122D32675}"/>
                </a:ext>
              </a:extLst>
            </p:cNvPr>
            <p:cNvSpPr>
              <a:spLocks noEditPoints="1"/>
            </p:cNvSpPr>
            <p:nvPr/>
          </p:nvSpPr>
          <p:spPr bwMode="auto">
            <a:xfrm>
              <a:off x="17112965" y="5692362"/>
              <a:ext cx="866288" cy="744962"/>
            </a:xfrm>
            <a:custGeom>
              <a:avLst/>
              <a:gdLst>
                <a:gd name="T0" fmla="*/ 2832 w 3774"/>
                <a:gd name="T1" fmla="*/ 707 h 3247"/>
                <a:gd name="T2" fmla="*/ 2212 w 3774"/>
                <a:gd name="T3" fmla="*/ 0 h 3247"/>
                <a:gd name="T4" fmla="*/ 0 w 3774"/>
                <a:gd name="T5" fmla="*/ 619 h 3247"/>
                <a:gd name="T6" fmla="*/ 32 w 3774"/>
                <a:gd name="T7" fmla="*/ 2537 h 3247"/>
                <a:gd name="T8" fmla="*/ 88 w 3774"/>
                <a:gd name="T9" fmla="*/ 2525 h 3247"/>
                <a:gd name="T10" fmla="*/ 942 w 3774"/>
                <a:gd name="T11" fmla="*/ 2028 h 3247"/>
                <a:gd name="T12" fmla="*/ 1561 w 3774"/>
                <a:gd name="T13" fmla="*/ 2735 h 3247"/>
                <a:gd name="T14" fmla="*/ 3686 w 3774"/>
                <a:gd name="T15" fmla="*/ 3231 h 3247"/>
                <a:gd name="T16" fmla="*/ 3742 w 3774"/>
                <a:gd name="T17" fmla="*/ 3244 h 3247"/>
                <a:gd name="T18" fmla="*/ 3774 w 3774"/>
                <a:gd name="T19" fmla="*/ 1326 h 3247"/>
                <a:gd name="T20" fmla="*/ 536 w 3774"/>
                <a:gd name="T21" fmla="*/ 1926 h 3247"/>
                <a:gd name="T22" fmla="*/ 102 w 3774"/>
                <a:gd name="T23" fmla="*/ 2361 h 3247"/>
                <a:gd name="T24" fmla="*/ 619 w 3774"/>
                <a:gd name="T25" fmla="*/ 102 h 3247"/>
                <a:gd name="T26" fmla="*/ 2730 w 3774"/>
                <a:gd name="T27" fmla="*/ 619 h 3247"/>
                <a:gd name="T28" fmla="*/ 2212 w 3774"/>
                <a:gd name="T29" fmla="*/ 1926 h 3247"/>
                <a:gd name="T30" fmla="*/ 3672 w 3774"/>
                <a:gd name="T31" fmla="*/ 3068 h 3247"/>
                <a:gd name="T32" fmla="*/ 3238 w 3774"/>
                <a:gd name="T33" fmla="*/ 2633 h 3247"/>
                <a:gd name="T34" fmla="*/ 1044 w 3774"/>
                <a:gd name="T35" fmla="*/ 2115 h 3247"/>
                <a:gd name="T36" fmla="*/ 2212 w 3774"/>
                <a:gd name="T37" fmla="*/ 2028 h 3247"/>
                <a:gd name="T38" fmla="*/ 2832 w 3774"/>
                <a:gd name="T39" fmla="*/ 809 h 3247"/>
                <a:gd name="T40" fmla="*/ 3672 w 3774"/>
                <a:gd name="T41" fmla="*/ 1326 h 3247"/>
                <a:gd name="T42" fmla="*/ 769 w 3774"/>
                <a:gd name="T43" fmla="*/ 965 h 3247"/>
                <a:gd name="T44" fmla="*/ 769 w 3774"/>
                <a:gd name="T45" fmla="*/ 1160 h 3247"/>
                <a:gd name="T46" fmla="*/ 769 w 3774"/>
                <a:gd name="T47" fmla="*/ 965 h 3247"/>
                <a:gd name="T48" fmla="*/ 769 w 3774"/>
                <a:gd name="T49" fmla="*/ 1058 h 3247"/>
                <a:gd name="T50" fmla="*/ 764 w 3774"/>
                <a:gd name="T51" fmla="*/ 1062 h 3247"/>
                <a:gd name="T52" fmla="*/ 1513 w 3774"/>
                <a:gd name="T53" fmla="*/ 1062 h 3247"/>
                <a:gd name="T54" fmla="*/ 1319 w 3774"/>
                <a:gd name="T55" fmla="*/ 1062 h 3247"/>
                <a:gd name="T56" fmla="*/ 1416 w 3774"/>
                <a:gd name="T57" fmla="*/ 1058 h 3247"/>
                <a:gd name="T58" fmla="*/ 1411 w 3774"/>
                <a:gd name="T59" fmla="*/ 1062 h 3247"/>
                <a:gd name="T60" fmla="*/ 2062 w 3774"/>
                <a:gd name="T61" fmla="*/ 1160 h 3247"/>
                <a:gd name="T62" fmla="*/ 2062 w 3774"/>
                <a:gd name="T63" fmla="*/ 965 h 3247"/>
                <a:gd name="T64" fmla="*/ 2062 w 3774"/>
                <a:gd name="T65" fmla="*/ 1160 h 3247"/>
                <a:gd name="T66" fmla="*/ 2067 w 3774"/>
                <a:gd name="T67" fmla="*/ 1062 h 3247"/>
                <a:gd name="T68" fmla="*/ 2062 w 3774"/>
                <a:gd name="T69" fmla="*/ 1058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4" h="3247">
                  <a:moveTo>
                    <a:pt x="3155" y="707"/>
                  </a:moveTo>
                  <a:cubicBezTo>
                    <a:pt x="2832" y="707"/>
                    <a:pt x="2832" y="707"/>
                    <a:pt x="2832" y="707"/>
                  </a:cubicBezTo>
                  <a:cubicBezTo>
                    <a:pt x="2832" y="619"/>
                    <a:pt x="2832" y="619"/>
                    <a:pt x="2832" y="619"/>
                  </a:cubicBezTo>
                  <a:cubicBezTo>
                    <a:pt x="2832" y="278"/>
                    <a:pt x="2554" y="0"/>
                    <a:pt x="2212" y="0"/>
                  </a:cubicBezTo>
                  <a:cubicBezTo>
                    <a:pt x="619" y="0"/>
                    <a:pt x="619" y="0"/>
                    <a:pt x="619" y="0"/>
                  </a:cubicBezTo>
                  <a:cubicBezTo>
                    <a:pt x="278" y="0"/>
                    <a:pt x="0" y="278"/>
                    <a:pt x="0" y="619"/>
                  </a:cubicBezTo>
                  <a:cubicBezTo>
                    <a:pt x="0" y="2490"/>
                    <a:pt x="0" y="2490"/>
                    <a:pt x="0" y="2490"/>
                  </a:cubicBezTo>
                  <a:cubicBezTo>
                    <a:pt x="0" y="2510"/>
                    <a:pt x="13" y="2529"/>
                    <a:pt x="32" y="2537"/>
                  </a:cubicBezTo>
                  <a:cubicBezTo>
                    <a:pt x="38" y="2539"/>
                    <a:pt x="45" y="2541"/>
                    <a:pt x="51" y="2541"/>
                  </a:cubicBezTo>
                  <a:cubicBezTo>
                    <a:pt x="65" y="2541"/>
                    <a:pt x="78" y="2535"/>
                    <a:pt x="88" y="2525"/>
                  </a:cubicBezTo>
                  <a:cubicBezTo>
                    <a:pt x="558" y="2028"/>
                    <a:pt x="558" y="2028"/>
                    <a:pt x="558" y="2028"/>
                  </a:cubicBezTo>
                  <a:cubicBezTo>
                    <a:pt x="942" y="2028"/>
                    <a:pt x="942" y="2028"/>
                    <a:pt x="942" y="2028"/>
                  </a:cubicBezTo>
                  <a:cubicBezTo>
                    <a:pt x="942" y="2115"/>
                    <a:pt x="942" y="2115"/>
                    <a:pt x="942" y="2115"/>
                  </a:cubicBezTo>
                  <a:cubicBezTo>
                    <a:pt x="942" y="2457"/>
                    <a:pt x="1220" y="2735"/>
                    <a:pt x="1561" y="2735"/>
                  </a:cubicBezTo>
                  <a:cubicBezTo>
                    <a:pt x="3216" y="2735"/>
                    <a:pt x="3216" y="2735"/>
                    <a:pt x="3216" y="2735"/>
                  </a:cubicBezTo>
                  <a:cubicBezTo>
                    <a:pt x="3686" y="3231"/>
                    <a:pt x="3686" y="3231"/>
                    <a:pt x="3686" y="3231"/>
                  </a:cubicBezTo>
                  <a:cubicBezTo>
                    <a:pt x="3695" y="3242"/>
                    <a:pt x="3709" y="3247"/>
                    <a:pt x="3723" y="3247"/>
                  </a:cubicBezTo>
                  <a:cubicBezTo>
                    <a:pt x="3729" y="3247"/>
                    <a:pt x="3735" y="3246"/>
                    <a:pt x="3742" y="3244"/>
                  </a:cubicBezTo>
                  <a:cubicBezTo>
                    <a:pt x="3761" y="3236"/>
                    <a:pt x="3774" y="3217"/>
                    <a:pt x="3774" y="3196"/>
                  </a:cubicBezTo>
                  <a:cubicBezTo>
                    <a:pt x="3774" y="1326"/>
                    <a:pt x="3774" y="1326"/>
                    <a:pt x="3774" y="1326"/>
                  </a:cubicBezTo>
                  <a:cubicBezTo>
                    <a:pt x="3774" y="984"/>
                    <a:pt x="3496" y="707"/>
                    <a:pt x="3155" y="707"/>
                  </a:cubicBezTo>
                  <a:close/>
                  <a:moveTo>
                    <a:pt x="536" y="1926"/>
                  </a:moveTo>
                  <a:cubicBezTo>
                    <a:pt x="522" y="1926"/>
                    <a:pt x="508" y="1932"/>
                    <a:pt x="499" y="1942"/>
                  </a:cubicBezTo>
                  <a:cubicBezTo>
                    <a:pt x="102" y="2361"/>
                    <a:pt x="102" y="2361"/>
                    <a:pt x="102" y="2361"/>
                  </a:cubicBezTo>
                  <a:cubicBezTo>
                    <a:pt x="102" y="619"/>
                    <a:pt x="102" y="619"/>
                    <a:pt x="102" y="619"/>
                  </a:cubicBezTo>
                  <a:cubicBezTo>
                    <a:pt x="102" y="334"/>
                    <a:pt x="334" y="102"/>
                    <a:pt x="619" y="102"/>
                  </a:cubicBezTo>
                  <a:cubicBezTo>
                    <a:pt x="2212" y="102"/>
                    <a:pt x="2212" y="102"/>
                    <a:pt x="2212" y="102"/>
                  </a:cubicBezTo>
                  <a:cubicBezTo>
                    <a:pt x="2498" y="102"/>
                    <a:pt x="2730" y="334"/>
                    <a:pt x="2730" y="619"/>
                  </a:cubicBezTo>
                  <a:cubicBezTo>
                    <a:pt x="2730" y="1409"/>
                    <a:pt x="2730" y="1409"/>
                    <a:pt x="2730" y="1409"/>
                  </a:cubicBezTo>
                  <a:cubicBezTo>
                    <a:pt x="2730" y="1694"/>
                    <a:pt x="2498" y="1926"/>
                    <a:pt x="2212" y="1926"/>
                  </a:cubicBezTo>
                  <a:lnTo>
                    <a:pt x="536" y="1926"/>
                  </a:lnTo>
                  <a:close/>
                  <a:moveTo>
                    <a:pt x="3672" y="3068"/>
                  </a:moveTo>
                  <a:cubicBezTo>
                    <a:pt x="3275" y="2649"/>
                    <a:pt x="3275" y="2649"/>
                    <a:pt x="3275" y="2649"/>
                  </a:cubicBezTo>
                  <a:cubicBezTo>
                    <a:pt x="3265" y="2638"/>
                    <a:pt x="3252" y="2633"/>
                    <a:pt x="3238" y="2633"/>
                  </a:cubicBezTo>
                  <a:cubicBezTo>
                    <a:pt x="1561" y="2633"/>
                    <a:pt x="1561" y="2633"/>
                    <a:pt x="1561" y="2633"/>
                  </a:cubicBezTo>
                  <a:cubicBezTo>
                    <a:pt x="1276" y="2633"/>
                    <a:pt x="1044" y="2401"/>
                    <a:pt x="1044" y="2115"/>
                  </a:cubicBezTo>
                  <a:cubicBezTo>
                    <a:pt x="1044" y="2028"/>
                    <a:pt x="1044" y="2028"/>
                    <a:pt x="1044" y="2028"/>
                  </a:cubicBezTo>
                  <a:cubicBezTo>
                    <a:pt x="2212" y="2028"/>
                    <a:pt x="2212" y="2028"/>
                    <a:pt x="2212" y="2028"/>
                  </a:cubicBezTo>
                  <a:cubicBezTo>
                    <a:pt x="2554" y="2028"/>
                    <a:pt x="2832" y="1750"/>
                    <a:pt x="2832" y="1409"/>
                  </a:cubicBezTo>
                  <a:cubicBezTo>
                    <a:pt x="2832" y="809"/>
                    <a:pt x="2832" y="809"/>
                    <a:pt x="2832" y="809"/>
                  </a:cubicBezTo>
                  <a:cubicBezTo>
                    <a:pt x="3155" y="809"/>
                    <a:pt x="3155" y="809"/>
                    <a:pt x="3155" y="809"/>
                  </a:cubicBezTo>
                  <a:cubicBezTo>
                    <a:pt x="3440" y="809"/>
                    <a:pt x="3672" y="1041"/>
                    <a:pt x="3672" y="1326"/>
                  </a:cubicBezTo>
                  <a:lnTo>
                    <a:pt x="3672" y="3068"/>
                  </a:lnTo>
                  <a:close/>
                  <a:moveTo>
                    <a:pt x="769" y="965"/>
                  </a:moveTo>
                  <a:cubicBezTo>
                    <a:pt x="716" y="965"/>
                    <a:pt x="672" y="1009"/>
                    <a:pt x="672" y="1062"/>
                  </a:cubicBezTo>
                  <a:cubicBezTo>
                    <a:pt x="672" y="1116"/>
                    <a:pt x="716" y="1160"/>
                    <a:pt x="769" y="1160"/>
                  </a:cubicBezTo>
                  <a:cubicBezTo>
                    <a:pt x="823" y="1160"/>
                    <a:pt x="866" y="1116"/>
                    <a:pt x="866" y="1062"/>
                  </a:cubicBezTo>
                  <a:cubicBezTo>
                    <a:pt x="866" y="1009"/>
                    <a:pt x="823" y="965"/>
                    <a:pt x="769" y="965"/>
                  </a:cubicBezTo>
                  <a:close/>
                  <a:moveTo>
                    <a:pt x="764" y="1062"/>
                  </a:moveTo>
                  <a:cubicBezTo>
                    <a:pt x="764" y="1060"/>
                    <a:pt x="766" y="1058"/>
                    <a:pt x="769" y="1058"/>
                  </a:cubicBezTo>
                  <a:cubicBezTo>
                    <a:pt x="772" y="1058"/>
                    <a:pt x="774" y="1060"/>
                    <a:pt x="774" y="1062"/>
                  </a:cubicBezTo>
                  <a:cubicBezTo>
                    <a:pt x="774" y="1068"/>
                    <a:pt x="764" y="1068"/>
                    <a:pt x="764" y="1062"/>
                  </a:cubicBezTo>
                  <a:close/>
                  <a:moveTo>
                    <a:pt x="1416" y="1160"/>
                  </a:moveTo>
                  <a:cubicBezTo>
                    <a:pt x="1469" y="1160"/>
                    <a:pt x="1513" y="1116"/>
                    <a:pt x="1513" y="1062"/>
                  </a:cubicBezTo>
                  <a:cubicBezTo>
                    <a:pt x="1513" y="1009"/>
                    <a:pt x="1469" y="965"/>
                    <a:pt x="1416" y="965"/>
                  </a:cubicBezTo>
                  <a:cubicBezTo>
                    <a:pt x="1362" y="965"/>
                    <a:pt x="1319" y="1009"/>
                    <a:pt x="1319" y="1062"/>
                  </a:cubicBezTo>
                  <a:cubicBezTo>
                    <a:pt x="1319" y="1116"/>
                    <a:pt x="1362" y="1160"/>
                    <a:pt x="1416" y="1160"/>
                  </a:cubicBezTo>
                  <a:close/>
                  <a:moveTo>
                    <a:pt x="1416" y="1058"/>
                  </a:moveTo>
                  <a:cubicBezTo>
                    <a:pt x="1418" y="1058"/>
                    <a:pt x="1421" y="1060"/>
                    <a:pt x="1421" y="1062"/>
                  </a:cubicBezTo>
                  <a:cubicBezTo>
                    <a:pt x="1421" y="1068"/>
                    <a:pt x="1411" y="1068"/>
                    <a:pt x="1411" y="1062"/>
                  </a:cubicBezTo>
                  <a:cubicBezTo>
                    <a:pt x="1411" y="1060"/>
                    <a:pt x="1413" y="1058"/>
                    <a:pt x="1416" y="1058"/>
                  </a:cubicBezTo>
                  <a:close/>
                  <a:moveTo>
                    <a:pt x="2062" y="1160"/>
                  </a:moveTo>
                  <a:cubicBezTo>
                    <a:pt x="2116" y="1160"/>
                    <a:pt x="2159" y="1116"/>
                    <a:pt x="2159" y="1062"/>
                  </a:cubicBezTo>
                  <a:cubicBezTo>
                    <a:pt x="2159" y="1009"/>
                    <a:pt x="2116" y="965"/>
                    <a:pt x="2062" y="965"/>
                  </a:cubicBezTo>
                  <a:cubicBezTo>
                    <a:pt x="2009" y="965"/>
                    <a:pt x="1965" y="1009"/>
                    <a:pt x="1965" y="1062"/>
                  </a:cubicBezTo>
                  <a:cubicBezTo>
                    <a:pt x="1965" y="1116"/>
                    <a:pt x="2009" y="1160"/>
                    <a:pt x="2062" y="1160"/>
                  </a:cubicBezTo>
                  <a:close/>
                  <a:moveTo>
                    <a:pt x="2062" y="1058"/>
                  </a:moveTo>
                  <a:cubicBezTo>
                    <a:pt x="2065" y="1058"/>
                    <a:pt x="2067" y="1060"/>
                    <a:pt x="2067" y="1062"/>
                  </a:cubicBezTo>
                  <a:cubicBezTo>
                    <a:pt x="2067" y="1068"/>
                    <a:pt x="2058" y="1068"/>
                    <a:pt x="2058" y="1062"/>
                  </a:cubicBezTo>
                  <a:cubicBezTo>
                    <a:pt x="2058" y="1060"/>
                    <a:pt x="2060" y="1058"/>
                    <a:pt x="2062" y="1058"/>
                  </a:cubicBezTo>
                  <a:close/>
                </a:path>
              </a:pathLst>
            </a:custGeom>
            <a:solidFill>
              <a:schemeClr val="tx2"/>
            </a:solidFill>
            <a:ln>
              <a:solidFill>
                <a:srgbClr val="0070C0"/>
              </a:solidFill>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20" name="Freeform 112">
              <a:extLst>
                <a:ext uri="{FF2B5EF4-FFF2-40B4-BE49-F238E27FC236}">
                  <a16:creationId xmlns:a16="http://schemas.microsoft.com/office/drawing/2014/main" id="{8842BB3F-7BE1-C9D2-EE9E-6844A3F19410}"/>
                </a:ext>
              </a:extLst>
            </p:cNvPr>
            <p:cNvSpPr>
              <a:spLocks noEditPoints="1"/>
            </p:cNvSpPr>
            <p:nvPr/>
          </p:nvSpPr>
          <p:spPr bwMode="auto">
            <a:xfrm>
              <a:off x="6364941" y="4151664"/>
              <a:ext cx="910080" cy="795854"/>
            </a:xfrm>
            <a:custGeom>
              <a:avLst/>
              <a:gdLst>
                <a:gd name="T0" fmla="*/ 596 w 1591"/>
                <a:gd name="T1" fmla="*/ 323 h 1390"/>
                <a:gd name="T2" fmla="*/ 586 w 1591"/>
                <a:gd name="T3" fmla="*/ 846 h 1390"/>
                <a:gd name="T4" fmla="*/ 1180 w 1591"/>
                <a:gd name="T5" fmla="*/ 1183 h 1390"/>
                <a:gd name="T6" fmla="*/ 1199 w 1591"/>
                <a:gd name="T7" fmla="*/ 1182 h 1390"/>
                <a:gd name="T8" fmla="*/ 1208 w 1591"/>
                <a:gd name="T9" fmla="*/ 20 h 1390"/>
                <a:gd name="T10" fmla="*/ 1180 w 1591"/>
                <a:gd name="T11" fmla="*/ 3 h 1390"/>
                <a:gd name="T12" fmla="*/ 624 w 1591"/>
                <a:gd name="T13" fmla="*/ 835 h 1390"/>
                <a:gd name="T14" fmla="*/ 1171 w 1591"/>
                <a:gd name="T15" fmla="*/ 52 h 1390"/>
                <a:gd name="T16" fmla="*/ 195 w 1591"/>
                <a:gd name="T17" fmla="*/ 428 h 1390"/>
                <a:gd name="T18" fmla="*/ 544 w 1591"/>
                <a:gd name="T19" fmla="*/ 372 h 1390"/>
                <a:gd name="T20" fmla="*/ 544 w 1591"/>
                <a:gd name="T21" fmla="*/ 334 h 1390"/>
                <a:gd name="T22" fmla="*/ 168 w 1591"/>
                <a:gd name="T23" fmla="*/ 401 h 1390"/>
                <a:gd name="T24" fmla="*/ 111 w 1591"/>
                <a:gd name="T25" fmla="*/ 492 h 1390"/>
                <a:gd name="T26" fmla="*/ 0 w 1591"/>
                <a:gd name="T27" fmla="*/ 574 h 1390"/>
                <a:gd name="T28" fmla="*/ 82 w 1591"/>
                <a:gd name="T29" fmla="*/ 694 h 1390"/>
                <a:gd name="T30" fmla="*/ 112 w 1591"/>
                <a:gd name="T31" fmla="*/ 694 h 1390"/>
                <a:gd name="T32" fmla="*/ 328 w 1591"/>
                <a:gd name="T33" fmla="*/ 851 h 1390"/>
                <a:gd name="T34" fmla="*/ 563 w 1591"/>
                <a:gd name="T35" fmla="*/ 832 h 1390"/>
                <a:gd name="T36" fmla="*/ 328 w 1591"/>
                <a:gd name="T37" fmla="*/ 813 h 1390"/>
                <a:gd name="T38" fmla="*/ 139 w 1591"/>
                <a:gd name="T39" fmla="*/ 624 h 1390"/>
                <a:gd name="T40" fmla="*/ 195 w 1591"/>
                <a:gd name="T41" fmla="*/ 428 h 1390"/>
                <a:gd name="T42" fmla="*/ 38 w 1591"/>
                <a:gd name="T43" fmla="*/ 612 h 1390"/>
                <a:gd name="T44" fmla="*/ 82 w 1591"/>
                <a:gd name="T45" fmla="*/ 530 h 1390"/>
                <a:gd name="T46" fmla="*/ 101 w 1591"/>
                <a:gd name="T47" fmla="*/ 562 h 1390"/>
                <a:gd name="T48" fmla="*/ 104 w 1591"/>
                <a:gd name="T49" fmla="*/ 656 h 1390"/>
                <a:gd name="T50" fmla="*/ 1591 w 1591"/>
                <a:gd name="T51" fmla="*/ 593 h 1390"/>
                <a:gd name="T52" fmla="*/ 1498 w 1591"/>
                <a:gd name="T53" fmla="*/ 936 h 1390"/>
                <a:gd name="T54" fmla="*/ 1481 w 1591"/>
                <a:gd name="T55" fmla="*/ 909 h 1390"/>
                <a:gd name="T56" fmla="*/ 1481 w 1591"/>
                <a:gd name="T57" fmla="*/ 277 h 1390"/>
                <a:gd name="T58" fmla="*/ 1515 w 1591"/>
                <a:gd name="T59" fmla="*/ 261 h 1390"/>
                <a:gd name="T60" fmla="*/ 1406 w 1591"/>
                <a:gd name="T61" fmla="*/ 371 h 1390"/>
                <a:gd name="T62" fmla="*/ 1406 w 1591"/>
                <a:gd name="T63" fmla="*/ 815 h 1390"/>
                <a:gd name="T64" fmla="*/ 1382 w 1591"/>
                <a:gd name="T65" fmla="*/ 826 h 1390"/>
                <a:gd name="T66" fmla="*/ 1410 w 1591"/>
                <a:gd name="T67" fmla="*/ 593 h 1390"/>
                <a:gd name="T68" fmla="*/ 1382 w 1591"/>
                <a:gd name="T69" fmla="*/ 360 h 1390"/>
                <a:gd name="T70" fmla="*/ 1292 w 1591"/>
                <a:gd name="T71" fmla="*/ 489 h 1390"/>
                <a:gd name="T72" fmla="*/ 1292 w 1591"/>
                <a:gd name="T73" fmla="*/ 697 h 1390"/>
                <a:gd name="T74" fmla="*/ 1269 w 1591"/>
                <a:gd name="T75" fmla="*/ 712 h 1390"/>
                <a:gd name="T76" fmla="*/ 1266 w 1591"/>
                <a:gd name="T77" fmla="*/ 593 h 1390"/>
                <a:gd name="T78" fmla="*/ 1269 w 1591"/>
                <a:gd name="T79" fmla="*/ 474 h 1390"/>
                <a:gd name="T80" fmla="*/ 499 w 1591"/>
                <a:gd name="T81" fmla="*/ 890 h 1390"/>
                <a:gd name="T82" fmla="*/ 417 w 1591"/>
                <a:gd name="T83" fmla="*/ 1390 h 1390"/>
                <a:gd name="T84" fmla="*/ 297 w 1591"/>
                <a:gd name="T85" fmla="*/ 1307 h 1390"/>
                <a:gd name="T86" fmla="*/ 316 w 1591"/>
                <a:gd name="T87" fmla="*/ 871 h 1390"/>
                <a:gd name="T88" fmla="*/ 335 w 1591"/>
                <a:gd name="T89" fmla="*/ 1307 h 1390"/>
                <a:gd name="T90" fmla="*/ 417 w 1591"/>
                <a:gd name="T91" fmla="*/ 1352 h 1390"/>
                <a:gd name="T92" fmla="*/ 462 w 1591"/>
                <a:gd name="T93" fmla="*/ 890 h 1390"/>
                <a:gd name="T94" fmla="*/ 499 w 1591"/>
                <a:gd name="T95" fmla="*/ 89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1" h="1390">
                  <a:moveTo>
                    <a:pt x="1180" y="3"/>
                  </a:moveTo>
                  <a:cubicBezTo>
                    <a:pt x="596" y="323"/>
                    <a:pt x="596" y="323"/>
                    <a:pt x="596" y="323"/>
                  </a:cubicBezTo>
                  <a:cubicBezTo>
                    <a:pt x="590" y="326"/>
                    <a:pt x="586" y="333"/>
                    <a:pt x="586" y="340"/>
                  </a:cubicBezTo>
                  <a:cubicBezTo>
                    <a:pt x="586" y="846"/>
                    <a:pt x="586" y="846"/>
                    <a:pt x="586" y="846"/>
                  </a:cubicBezTo>
                  <a:cubicBezTo>
                    <a:pt x="586" y="853"/>
                    <a:pt x="590" y="860"/>
                    <a:pt x="596" y="863"/>
                  </a:cubicBezTo>
                  <a:cubicBezTo>
                    <a:pt x="1180" y="1183"/>
                    <a:pt x="1180" y="1183"/>
                    <a:pt x="1180" y="1183"/>
                  </a:cubicBezTo>
                  <a:cubicBezTo>
                    <a:pt x="1183" y="1184"/>
                    <a:pt x="1186" y="1185"/>
                    <a:pt x="1189" y="1185"/>
                  </a:cubicBezTo>
                  <a:cubicBezTo>
                    <a:pt x="1193" y="1185"/>
                    <a:pt x="1196" y="1184"/>
                    <a:pt x="1199" y="1182"/>
                  </a:cubicBezTo>
                  <a:cubicBezTo>
                    <a:pt x="1205" y="1179"/>
                    <a:pt x="1208" y="1173"/>
                    <a:pt x="1208" y="1166"/>
                  </a:cubicBezTo>
                  <a:cubicBezTo>
                    <a:pt x="1208" y="20"/>
                    <a:pt x="1208" y="20"/>
                    <a:pt x="1208" y="20"/>
                  </a:cubicBezTo>
                  <a:cubicBezTo>
                    <a:pt x="1208" y="13"/>
                    <a:pt x="1205" y="7"/>
                    <a:pt x="1199" y="3"/>
                  </a:cubicBezTo>
                  <a:cubicBezTo>
                    <a:pt x="1193" y="0"/>
                    <a:pt x="1186" y="0"/>
                    <a:pt x="1180" y="3"/>
                  </a:cubicBezTo>
                  <a:close/>
                  <a:moveTo>
                    <a:pt x="1171" y="1134"/>
                  </a:moveTo>
                  <a:cubicBezTo>
                    <a:pt x="624" y="835"/>
                    <a:pt x="624" y="835"/>
                    <a:pt x="624" y="835"/>
                  </a:cubicBezTo>
                  <a:cubicBezTo>
                    <a:pt x="624" y="351"/>
                    <a:pt x="624" y="351"/>
                    <a:pt x="624" y="351"/>
                  </a:cubicBezTo>
                  <a:cubicBezTo>
                    <a:pt x="1171" y="52"/>
                    <a:pt x="1171" y="52"/>
                    <a:pt x="1171" y="52"/>
                  </a:cubicBezTo>
                  <a:lnTo>
                    <a:pt x="1171" y="1134"/>
                  </a:lnTo>
                  <a:close/>
                  <a:moveTo>
                    <a:pt x="195" y="428"/>
                  </a:moveTo>
                  <a:cubicBezTo>
                    <a:pt x="230" y="392"/>
                    <a:pt x="278" y="372"/>
                    <a:pt x="328" y="372"/>
                  </a:cubicBezTo>
                  <a:cubicBezTo>
                    <a:pt x="544" y="372"/>
                    <a:pt x="544" y="372"/>
                    <a:pt x="544" y="372"/>
                  </a:cubicBezTo>
                  <a:cubicBezTo>
                    <a:pt x="555" y="372"/>
                    <a:pt x="563" y="364"/>
                    <a:pt x="563" y="353"/>
                  </a:cubicBezTo>
                  <a:cubicBezTo>
                    <a:pt x="563" y="343"/>
                    <a:pt x="555" y="334"/>
                    <a:pt x="544" y="334"/>
                  </a:cubicBezTo>
                  <a:cubicBezTo>
                    <a:pt x="328" y="334"/>
                    <a:pt x="328" y="334"/>
                    <a:pt x="328" y="334"/>
                  </a:cubicBezTo>
                  <a:cubicBezTo>
                    <a:pt x="268" y="334"/>
                    <a:pt x="211" y="358"/>
                    <a:pt x="168" y="401"/>
                  </a:cubicBezTo>
                  <a:cubicBezTo>
                    <a:pt x="142" y="427"/>
                    <a:pt x="123" y="458"/>
                    <a:pt x="112" y="492"/>
                  </a:cubicBezTo>
                  <a:cubicBezTo>
                    <a:pt x="112" y="492"/>
                    <a:pt x="111" y="492"/>
                    <a:pt x="111" y="492"/>
                  </a:cubicBezTo>
                  <a:cubicBezTo>
                    <a:pt x="82" y="492"/>
                    <a:pt x="82" y="492"/>
                    <a:pt x="82" y="492"/>
                  </a:cubicBezTo>
                  <a:cubicBezTo>
                    <a:pt x="36" y="492"/>
                    <a:pt x="0" y="529"/>
                    <a:pt x="0" y="574"/>
                  </a:cubicBezTo>
                  <a:cubicBezTo>
                    <a:pt x="0" y="612"/>
                    <a:pt x="0" y="612"/>
                    <a:pt x="0" y="612"/>
                  </a:cubicBezTo>
                  <a:cubicBezTo>
                    <a:pt x="0" y="657"/>
                    <a:pt x="36" y="694"/>
                    <a:pt x="82" y="694"/>
                  </a:cubicBezTo>
                  <a:cubicBezTo>
                    <a:pt x="111" y="694"/>
                    <a:pt x="111" y="694"/>
                    <a:pt x="111" y="694"/>
                  </a:cubicBezTo>
                  <a:cubicBezTo>
                    <a:pt x="111" y="694"/>
                    <a:pt x="112" y="694"/>
                    <a:pt x="112" y="694"/>
                  </a:cubicBezTo>
                  <a:cubicBezTo>
                    <a:pt x="123" y="728"/>
                    <a:pt x="142" y="759"/>
                    <a:pt x="168" y="785"/>
                  </a:cubicBezTo>
                  <a:cubicBezTo>
                    <a:pt x="211" y="828"/>
                    <a:pt x="268" y="851"/>
                    <a:pt x="328" y="851"/>
                  </a:cubicBezTo>
                  <a:cubicBezTo>
                    <a:pt x="544" y="851"/>
                    <a:pt x="544" y="851"/>
                    <a:pt x="544" y="851"/>
                  </a:cubicBezTo>
                  <a:cubicBezTo>
                    <a:pt x="555" y="851"/>
                    <a:pt x="563" y="843"/>
                    <a:pt x="563" y="832"/>
                  </a:cubicBezTo>
                  <a:cubicBezTo>
                    <a:pt x="563" y="822"/>
                    <a:pt x="555" y="813"/>
                    <a:pt x="544" y="813"/>
                  </a:cubicBezTo>
                  <a:cubicBezTo>
                    <a:pt x="328" y="813"/>
                    <a:pt x="328" y="813"/>
                    <a:pt x="328" y="813"/>
                  </a:cubicBezTo>
                  <a:cubicBezTo>
                    <a:pt x="278" y="813"/>
                    <a:pt x="230" y="794"/>
                    <a:pt x="194" y="758"/>
                  </a:cubicBezTo>
                  <a:cubicBezTo>
                    <a:pt x="159" y="722"/>
                    <a:pt x="139" y="675"/>
                    <a:pt x="139" y="624"/>
                  </a:cubicBezTo>
                  <a:cubicBezTo>
                    <a:pt x="139" y="562"/>
                    <a:pt x="139" y="562"/>
                    <a:pt x="139" y="562"/>
                  </a:cubicBezTo>
                  <a:cubicBezTo>
                    <a:pt x="139" y="511"/>
                    <a:pt x="159" y="464"/>
                    <a:pt x="195" y="428"/>
                  </a:cubicBezTo>
                  <a:close/>
                  <a:moveTo>
                    <a:pt x="82" y="656"/>
                  </a:moveTo>
                  <a:cubicBezTo>
                    <a:pt x="57" y="656"/>
                    <a:pt x="38" y="636"/>
                    <a:pt x="38" y="612"/>
                  </a:cubicBezTo>
                  <a:cubicBezTo>
                    <a:pt x="38" y="574"/>
                    <a:pt x="38" y="574"/>
                    <a:pt x="38" y="574"/>
                  </a:cubicBezTo>
                  <a:cubicBezTo>
                    <a:pt x="38" y="550"/>
                    <a:pt x="57" y="530"/>
                    <a:pt x="82" y="530"/>
                  </a:cubicBezTo>
                  <a:cubicBezTo>
                    <a:pt x="104" y="530"/>
                    <a:pt x="104" y="530"/>
                    <a:pt x="104" y="530"/>
                  </a:cubicBezTo>
                  <a:cubicBezTo>
                    <a:pt x="102" y="540"/>
                    <a:pt x="101" y="551"/>
                    <a:pt x="101" y="562"/>
                  </a:cubicBezTo>
                  <a:cubicBezTo>
                    <a:pt x="101" y="624"/>
                    <a:pt x="101" y="624"/>
                    <a:pt x="101" y="624"/>
                  </a:cubicBezTo>
                  <a:cubicBezTo>
                    <a:pt x="101" y="635"/>
                    <a:pt x="102" y="646"/>
                    <a:pt x="104" y="656"/>
                  </a:cubicBezTo>
                  <a:lnTo>
                    <a:pt x="82" y="656"/>
                  </a:lnTo>
                  <a:close/>
                  <a:moveTo>
                    <a:pt x="1591" y="593"/>
                  </a:moveTo>
                  <a:cubicBezTo>
                    <a:pt x="1591" y="709"/>
                    <a:pt x="1565" y="821"/>
                    <a:pt x="1515" y="925"/>
                  </a:cubicBezTo>
                  <a:cubicBezTo>
                    <a:pt x="1511" y="932"/>
                    <a:pt x="1505" y="936"/>
                    <a:pt x="1498" y="936"/>
                  </a:cubicBezTo>
                  <a:cubicBezTo>
                    <a:pt x="1495" y="936"/>
                    <a:pt x="1492" y="935"/>
                    <a:pt x="1489" y="934"/>
                  </a:cubicBezTo>
                  <a:cubicBezTo>
                    <a:pt x="1480" y="930"/>
                    <a:pt x="1476" y="918"/>
                    <a:pt x="1481" y="909"/>
                  </a:cubicBezTo>
                  <a:cubicBezTo>
                    <a:pt x="1529" y="810"/>
                    <a:pt x="1553" y="704"/>
                    <a:pt x="1553" y="593"/>
                  </a:cubicBezTo>
                  <a:cubicBezTo>
                    <a:pt x="1553" y="482"/>
                    <a:pt x="1529" y="376"/>
                    <a:pt x="1481" y="277"/>
                  </a:cubicBezTo>
                  <a:cubicBezTo>
                    <a:pt x="1476" y="268"/>
                    <a:pt x="1480" y="256"/>
                    <a:pt x="1489" y="252"/>
                  </a:cubicBezTo>
                  <a:cubicBezTo>
                    <a:pt x="1499" y="247"/>
                    <a:pt x="1510" y="251"/>
                    <a:pt x="1515" y="261"/>
                  </a:cubicBezTo>
                  <a:cubicBezTo>
                    <a:pt x="1565" y="365"/>
                    <a:pt x="1591" y="476"/>
                    <a:pt x="1591" y="593"/>
                  </a:cubicBezTo>
                  <a:close/>
                  <a:moveTo>
                    <a:pt x="1406" y="371"/>
                  </a:moveTo>
                  <a:cubicBezTo>
                    <a:pt x="1434" y="442"/>
                    <a:pt x="1447" y="517"/>
                    <a:pt x="1447" y="593"/>
                  </a:cubicBezTo>
                  <a:cubicBezTo>
                    <a:pt x="1447" y="669"/>
                    <a:pt x="1434" y="744"/>
                    <a:pt x="1406" y="815"/>
                  </a:cubicBezTo>
                  <a:cubicBezTo>
                    <a:pt x="1403" y="822"/>
                    <a:pt x="1396" y="827"/>
                    <a:pt x="1388" y="827"/>
                  </a:cubicBezTo>
                  <a:cubicBezTo>
                    <a:pt x="1386" y="827"/>
                    <a:pt x="1384" y="826"/>
                    <a:pt x="1382" y="826"/>
                  </a:cubicBezTo>
                  <a:cubicBezTo>
                    <a:pt x="1372" y="822"/>
                    <a:pt x="1367" y="811"/>
                    <a:pt x="1371" y="801"/>
                  </a:cubicBezTo>
                  <a:cubicBezTo>
                    <a:pt x="1396" y="735"/>
                    <a:pt x="1410" y="665"/>
                    <a:pt x="1410" y="593"/>
                  </a:cubicBezTo>
                  <a:cubicBezTo>
                    <a:pt x="1410" y="521"/>
                    <a:pt x="1396" y="451"/>
                    <a:pt x="1371" y="385"/>
                  </a:cubicBezTo>
                  <a:cubicBezTo>
                    <a:pt x="1367" y="375"/>
                    <a:pt x="1372" y="364"/>
                    <a:pt x="1382" y="360"/>
                  </a:cubicBezTo>
                  <a:cubicBezTo>
                    <a:pt x="1391" y="357"/>
                    <a:pt x="1402" y="361"/>
                    <a:pt x="1406" y="371"/>
                  </a:cubicBezTo>
                  <a:close/>
                  <a:moveTo>
                    <a:pt x="1292" y="489"/>
                  </a:moveTo>
                  <a:cubicBezTo>
                    <a:pt x="1300" y="523"/>
                    <a:pt x="1304" y="558"/>
                    <a:pt x="1304" y="593"/>
                  </a:cubicBezTo>
                  <a:cubicBezTo>
                    <a:pt x="1304" y="628"/>
                    <a:pt x="1300" y="663"/>
                    <a:pt x="1292" y="697"/>
                  </a:cubicBezTo>
                  <a:cubicBezTo>
                    <a:pt x="1290" y="706"/>
                    <a:pt x="1282" y="712"/>
                    <a:pt x="1274" y="712"/>
                  </a:cubicBezTo>
                  <a:cubicBezTo>
                    <a:pt x="1272" y="712"/>
                    <a:pt x="1271" y="712"/>
                    <a:pt x="1269" y="712"/>
                  </a:cubicBezTo>
                  <a:cubicBezTo>
                    <a:pt x="1259" y="709"/>
                    <a:pt x="1253" y="699"/>
                    <a:pt x="1255" y="689"/>
                  </a:cubicBezTo>
                  <a:cubicBezTo>
                    <a:pt x="1262" y="658"/>
                    <a:pt x="1266" y="625"/>
                    <a:pt x="1266" y="593"/>
                  </a:cubicBezTo>
                  <a:cubicBezTo>
                    <a:pt x="1266" y="561"/>
                    <a:pt x="1262" y="528"/>
                    <a:pt x="1255" y="497"/>
                  </a:cubicBezTo>
                  <a:cubicBezTo>
                    <a:pt x="1253" y="487"/>
                    <a:pt x="1259" y="477"/>
                    <a:pt x="1269" y="474"/>
                  </a:cubicBezTo>
                  <a:cubicBezTo>
                    <a:pt x="1279" y="472"/>
                    <a:pt x="1290" y="478"/>
                    <a:pt x="1292" y="489"/>
                  </a:cubicBezTo>
                  <a:close/>
                  <a:moveTo>
                    <a:pt x="499" y="890"/>
                  </a:moveTo>
                  <a:cubicBezTo>
                    <a:pt x="499" y="1307"/>
                    <a:pt x="499" y="1307"/>
                    <a:pt x="499" y="1307"/>
                  </a:cubicBezTo>
                  <a:cubicBezTo>
                    <a:pt x="499" y="1353"/>
                    <a:pt x="463" y="1390"/>
                    <a:pt x="417" y="1390"/>
                  </a:cubicBezTo>
                  <a:cubicBezTo>
                    <a:pt x="379" y="1390"/>
                    <a:pt x="379" y="1390"/>
                    <a:pt x="379" y="1390"/>
                  </a:cubicBezTo>
                  <a:cubicBezTo>
                    <a:pt x="334" y="1390"/>
                    <a:pt x="297" y="1353"/>
                    <a:pt x="297" y="1307"/>
                  </a:cubicBezTo>
                  <a:cubicBezTo>
                    <a:pt x="297" y="890"/>
                    <a:pt x="297" y="890"/>
                    <a:pt x="297" y="890"/>
                  </a:cubicBezTo>
                  <a:cubicBezTo>
                    <a:pt x="297" y="880"/>
                    <a:pt x="306" y="871"/>
                    <a:pt x="316" y="871"/>
                  </a:cubicBezTo>
                  <a:cubicBezTo>
                    <a:pt x="326" y="871"/>
                    <a:pt x="335" y="880"/>
                    <a:pt x="335" y="890"/>
                  </a:cubicBezTo>
                  <a:cubicBezTo>
                    <a:pt x="335" y="1307"/>
                    <a:pt x="335" y="1307"/>
                    <a:pt x="335" y="1307"/>
                  </a:cubicBezTo>
                  <a:cubicBezTo>
                    <a:pt x="335" y="1332"/>
                    <a:pt x="355" y="1352"/>
                    <a:pt x="379" y="1352"/>
                  </a:cubicBezTo>
                  <a:cubicBezTo>
                    <a:pt x="417" y="1352"/>
                    <a:pt x="417" y="1352"/>
                    <a:pt x="417" y="1352"/>
                  </a:cubicBezTo>
                  <a:cubicBezTo>
                    <a:pt x="442" y="1352"/>
                    <a:pt x="462" y="1332"/>
                    <a:pt x="462" y="1307"/>
                  </a:cubicBezTo>
                  <a:cubicBezTo>
                    <a:pt x="462" y="890"/>
                    <a:pt x="462" y="890"/>
                    <a:pt x="462" y="890"/>
                  </a:cubicBezTo>
                  <a:cubicBezTo>
                    <a:pt x="462" y="880"/>
                    <a:pt x="470" y="871"/>
                    <a:pt x="480" y="871"/>
                  </a:cubicBezTo>
                  <a:cubicBezTo>
                    <a:pt x="491" y="871"/>
                    <a:pt x="499" y="880"/>
                    <a:pt x="499" y="890"/>
                  </a:cubicBezTo>
                  <a:close/>
                </a:path>
              </a:pathLst>
            </a:custGeom>
            <a:solidFill>
              <a:schemeClr val="tx2"/>
            </a:solidFill>
            <a:ln>
              <a:solidFill>
                <a:srgbClr val="0070C0"/>
              </a:solidFill>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grpSp>
      <p:sp>
        <p:nvSpPr>
          <p:cNvPr id="30" name="Text Placeholder 29">
            <a:extLst>
              <a:ext uri="{FF2B5EF4-FFF2-40B4-BE49-F238E27FC236}">
                <a16:creationId xmlns:a16="http://schemas.microsoft.com/office/drawing/2014/main" id="{134D44B1-E3B1-88A2-4224-E3F23C63C445}"/>
              </a:ext>
            </a:extLst>
          </p:cNvPr>
          <p:cNvSpPr>
            <a:spLocks noGrp="1"/>
          </p:cNvSpPr>
          <p:nvPr>
            <p:ph type="body" sz="quarter" idx="10"/>
          </p:nvPr>
        </p:nvSpPr>
        <p:spPr>
          <a:xfrm>
            <a:off x="725917" y="1773915"/>
            <a:ext cx="2073275" cy="1179512"/>
          </a:xfrm>
          <a:prstGeom prst="rect">
            <a:avLst/>
          </a:prstGeom>
        </p:spPr>
        <p:txBody>
          <a:bodyPr/>
          <a:lstStyle>
            <a:lvl1pPr algn="r">
              <a:defRPr sz="1400"/>
            </a:lvl1pPr>
            <a:lvl2pPr marL="74086" indent="0" algn="r">
              <a:buNone/>
              <a:defRPr sz="1400"/>
            </a:lvl2pPr>
            <a:lvl3pPr algn="r">
              <a:defRPr sz="1400"/>
            </a:lvl3pPr>
            <a:lvl4pPr algn="r">
              <a:defRPr sz="1400"/>
            </a:lvl4pPr>
            <a:lvl5pPr algn="r">
              <a:defRPr sz="1400"/>
            </a:lvl5pPr>
          </a:lstStyle>
          <a:p>
            <a:pPr lvl="0"/>
            <a:r>
              <a:rPr lang="en-US"/>
              <a:t>Click to edit Master text styles</a:t>
            </a:r>
          </a:p>
          <a:p>
            <a:pPr lvl="1"/>
            <a:r>
              <a:rPr lang="en-US"/>
              <a:t>Second level</a:t>
            </a:r>
          </a:p>
        </p:txBody>
      </p:sp>
      <p:sp>
        <p:nvSpPr>
          <p:cNvPr id="31" name="Text Placeholder 29">
            <a:extLst>
              <a:ext uri="{FF2B5EF4-FFF2-40B4-BE49-F238E27FC236}">
                <a16:creationId xmlns:a16="http://schemas.microsoft.com/office/drawing/2014/main" id="{441126D3-C2F4-F8B9-026C-9A4F5F459D3D}"/>
              </a:ext>
            </a:extLst>
          </p:cNvPr>
          <p:cNvSpPr>
            <a:spLocks noGrp="1"/>
          </p:cNvSpPr>
          <p:nvPr>
            <p:ph type="body" sz="quarter" idx="11"/>
          </p:nvPr>
        </p:nvSpPr>
        <p:spPr>
          <a:xfrm>
            <a:off x="725916" y="3786429"/>
            <a:ext cx="2073275" cy="2025091"/>
          </a:xfrm>
          <a:prstGeom prst="rect">
            <a:avLst/>
          </a:prstGeom>
        </p:spPr>
        <p:txBody>
          <a:bodyPr/>
          <a:lstStyle>
            <a:lvl1pPr algn="r">
              <a:defRPr sz="1400"/>
            </a:lvl1pPr>
            <a:lvl2pPr marL="74086" indent="0" algn="r">
              <a:buNone/>
              <a:defRPr sz="1400"/>
            </a:lvl2pPr>
            <a:lvl3pPr algn="r">
              <a:defRPr sz="1400"/>
            </a:lvl3pPr>
            <a:lvl4pPr algn="r">
              <a:defRPr sz="1400"/>
            </a:lvl4pPr>
            <a:lvl5pPr algn="r">
              <a:defRPr sz="1400"/>
            </a:lvl5pPr>
          </a:lstStyle>
          <a:p>
            <a:pPr lvl="0"/>
            <a:r>
              <a:rPr lang="en-US"/>
              <a:t>Click to edit Master text styles</a:t>
            </a:r>
          </a:p>
          <a:p>
            <a:pPr lvl="1"/>
            <a:r>
              <a:rPr lang="en-US"/>
              <a:t>Second level</a:t>
            </a:r>
          </a:p>
        </p:txBody>
      </p:sp>
      <p:sp>
        <p:nvSpPr>
          <p:cNvPr id="32" name="Text Placeholder 29">
            <a:extLst>
              <a:ext uri="{FF2B5EF4-FFF2-40B4-BE49-F238E27FC236}">
                <a16:creationId xmlns:a16="http://schemas.microsoft.com/office/drawing/2014/main" id="{8D7DEF27-CA3D-F9EB-58AD-F220F1E8716D}"/>
              </a:ext>
            </a:extLst>
          </p:cNvPr>
          <p:cNvSpPr>
            <a:spLocks noGrp="1"/>
          </p:cNvSpPr>
          <p:nvPr>
            <p:ph type="body" sz="quarter" idx="12"/>
          </p:nvPr>
        </p:nvSpPr>
        <p:spPr>
          <a:xfrm>
            <a:off x="9561956" y="2661565"/>
            <a:ext cx="2073275" cy="1179512"/>
          </a:xfrm>
          <a:prstGeom prst="rect">
            <a:avLst/>
          </a:prstGeom>
        </p:spPr>
        <p:txBody>
          <a:bodyPr/>
          <a:lstStyle>
            <a:lvl1pPr algn="l">
              <a:defRPr sz="1400"/>
            </a:lvl1pPr>
            <a:lvl2pPr marL="74086" indent="0" algn="l">
              <a:buNone/>
              <a:defRPr sz="1400"/>
            </a:lvl2pPr>
            <a:lvl3pPr algn="r">
              <a:defRPr sz="1400"/>
            </a:lvl3pPr>
            <a:lvl4pPr algn="r">
              <a:defRPr sz="1400"/>
            </a:lvl4pPr>
            <a:lvl5pPr algn="r">
              <a:defRPr sz="1400"/>
            </a:lvl5pPr>
          </a:lstStyle>
          <a:p>
            <a:pPr lvl="0"/>
            <a:r>
              <a:rPr lang="en-US"/>
              <a:t>Click to edit Master text styles</a:t>
            </a:r>
          </a:p>
          <a:p>
            <a:pPr lvl="1"/>
            <a:r>
              <a:rPr lang="en-US"/>
              <a:t>Second level</a:t>
            </a:r>
          </a:p>
        </p:txBody>
      </p:sp>
      <p:sp>
        <p:nvSpPr>
          <p:cNvPr id="33" name="Text Placeholder 29">
            <a:extLst>
              <a:ext uri="{FF2B5EF4-FFF2-40B4-BE49-F238E27FC236}">
                <a16:creationId xmlns:a16="http://schemas.microsoft.com/office/drawing/2014/main" id="{6B2EE777-EB3D-9A18-7AAC-008C90773F60}"/>
              </a:ext>
            </a:extLst>
          </p:cNvPr>
          <p:cNvSpPr>
            <a:spLocks noGrp="1"/>
          </p:cNvSpPr>
          <p:nvPr>
            <p:ph type="body" sz="quarter" idx="13"/>
          </p:nvPr>
        </p:nvSpPr>
        <p:spPr>
          <a:xfrm>
            <a:off x="9571355" y="4231529"/>
            <a:ext cx="2073275" cy="1579991"/>
          </a:xfrm>
          <a:prstGeom prst="rect">
            <a:avLst/>
          </a:prstGeom>
        </p:spPr>
        <p:txBody>
          <a:bodyPr/>
          <a:lstStyle>
            <a:lvl1pPr algn="l">
              <a:defRPr sz="1400"/>
            </a:lvl1pPr>
            <a:lvl2pPr marL="74086" indent="0" algn="l">
              <a:buNone/>
              <a:defRPr sz="1400"/>
            </a:lvl2pPr>
            <a:lvl3pPr algn="r">
              <a:defRPr sz="1400"/>
            </a:lvl3pPr>
            <a:lvl4pPr algn="r">
              <a:defRPr sz="1400"/>
            </a:lvl4pPr>
            <a:lvl5pPr algn="r">
              <a:defRPr sz="1400"/>
            </a:lvl5pPr>
          </a:lstStyle>
          <a:p>
            <a:pPr lvl="0"/>
            <a:r>
              <a:rPr lang="en-US"/>
              <a:t>Click to edit Master text styles</a:t>
            </a:r>
          </a:p>
          <a:p>
            <a:pPr lvl="1"/>
            <a:r>
              <a:rPr lang="en-US"/>
              <a:t>Second level</a:t>
            </a:r>
          </a:p>
        </p:txBody>
      </p:sp>
      <p:sp>
        <p:nvSpPr>
          <p:cNvPr id="34" name="Text Placeholder 29">
            <a:extLst>
              <a:ext uri="{FF2B5EF4-FFF2-40B4-BE49-F238E27FC236}">
                <a16:creationId xmlns:a16="http://schemas.microsoft.com/office/drawing/2014/main" id="{9E7FF252-8A21-A01C-5217-D2F8C005757E}"/>
              </a:ext>
            </a:extLst>
          </p:cNvPr>
          <p:cNvSpPr>
            <a:spLocks noGrp="1"/>
          </p:cNvSpPr>
          <p:nvPr>
            <p:ph type="body" sz="quarter" idx="14" hasCustomPrompt="1"/>
          </p:nvPr>
        </p:nvSpPr>
        <p:spPr>
          <a:xfrm>
            <a:off x="5408568" y="1932684"/>
            <a:ext cx="1607423" cy="305099"/>
          </a:xfrm>
          <a:prstGeom prst="rect">
            <a:avLst/>
          </a:prstGeom>
        </p:spPr>
        <p:txBody>
          <a:bodyPr/>
          <a:lstStyle>
            <a:lvl1pPr algn="ctr">
              <a:defRPr sz="1400">
                <a:solidFill>
                  <a:schemeClr val="bg1"/>
                </a:solidFill>
              </a:defRPr>
            </a:lvl1pPr>
            <a:lvl2pPr marL="74086" indent="0" algn="ctr">
              <a:buNone/>
              <a:defRPr sz="1400">
                <a:solidFill>
                  <a:schemeClr val="bg1"/>
                </a:solidFill>
              </a:defRPr>
            </a:lvl2pPr>
            <a:lvl3pPr algn="r">
              <a:defRPr sz="1400"/>
            </a:lvl3pPr>
            <a:lvl4pPr algn="r">
              <a:defRPr sz="1400"/>
            </a:lvl4pPr>
            <a:lvl5pPr algn="r">
              <a:defRPr sz="1400"/>
            </a:lvl5pPr>
          </a:lstStyle>
          <a:p>
            <a:pPr lvl="0"/>
            <a:r>
              <a:rPr lang="en-US"/>
              <a:t>Info</a:t>
            </a:r>
          </a:p>
          <a:p>
            <a:pPr lvl="1"/>
            <a:endParaRPr lang="en-US"/>
          </a:p>
        </p:txBody>
      </p:sp>
      <p:sp>
        <p:nvSpPr>
          <p:cNvPr id="35" name="Text Placeholder 29">
            <a:extLst>
              <a:ext uri="{FF2B5EF4-FFF2-40B4-BE49-F238E27FC236}">
                <a16:creationId xmlns:a16="http://schemas.microsoft.com/office/drawing/2014/main" id="{2B94C500-3DF7-5235-8344-52E89D93835E}"/>
              </a:ext>
            </a:extLst>
          </p:cNvPr>
          <p:cNvSpPr>
            <a:spLocks noGrp="1"/>
          </p:cNvSpPr>
          <p:nvPr>
            <p:ph type="body" sz="quarter" idx="15" hasCustomPrompt="1"/>
          </p:nvPr>
        </p:nvSpPr>
        <p:spPr>
          <a:xfrm>
            <a:off x="5404777" y="2735409"/>
            <a:ext cx="1607423" cy="305099"/>
          </a:xfrm>
          <a:prstGeom prst="rect">
            <a:avLst/>
          </a:prstGeom>
        </p:spPr>
        <p:txBody>
          <a:bodyPr/>
          <a:lstStyle>
            <a:lvl1pPr algn="ctr">
              <a:defRPr sz="1400">
                <a:solidFill>
                  <a:schemeClr val="bg1"/>
                </a:solidFill>
              </a:defRPr>
            </a:lvl1pPr>
            <a:lvl2pPr marL="74086" indent="0" algn="ctr">
              <a:buNone/>
              <a:defRPr sz="1400">
                <a:solidFill>
                  <a:schemeClr val="bg1"/>
                </a:solidFill>
              </a:defRPr>
            </a:lvl2pPr>
            <a:lvl3pPr algn="r">
              <a:defRPr sz="1400"/>
            </a:lvl3pPr>
            <a:lvl4pPr algn="r">
              <a:defRPr sz="1400"/>
            </a:lvl4pPr>
            <a:lvl5pPr algn="r">
              <a:defRPr sz="1400"/>
            </a:lvl5pPr>
          </a:lstStyle>
          <a:p>
            <a:pPr lvl="0"/>
            <a:r>
              <a:rPr lang="en-US"/>
              <a:t>Info</a:t>
            </a:r>
          </a:p>
          <a:p>
            <a:pPr lvl="1"/>
            <a:endParaRPr lang="en-US"/>
          </a:p>
        </p:txBody>
      </p:sp>
      <p:sp>
        <p:nvSpPr>
          <p:cNvPr id="36" name="Text Placeholder 29">
            <a:extLst>
              <a:ext uri="{FF2B5EF4-FFF2-40B4-BE49-F238E27FC236}">
                <a16:creationId xmlns:a16="http://schemas.microsoft.com/office/drawing/2014/main" id="{F2595743-EFE7-8790-70CD-1DDF62E45BCB}"/>
              </a:ext>
            </a:extLst>
          </p:cNvPr>
          <p:cNvSpPr>
            <a:spLocks noGrp="1"/>
          </p:cNvSpPr>
          <p:nvPr>
            <p:ph type="body" sz="quarter" idx="16" hasCustomPrompt="1"/>
          </p:nvPr>
        </p:nvSpPr>
        <p:spPr>
          <a:xfrm>
            <a:off x="5404777" y="3739345"/>
            <a:ext cx="1607423" cy="305099"/>
          </a:xfrm>
          <a:prstGeom prst="rect">
            <a:avLst/>
          </a:prstGeom>
        </p:spPr>
        <p:txBody>
          <a:bodyPr/>
          <a:lstStyle>
            <a:lvl1pPr algn="ctr">
              <a:defRPr sz="1400">
                <a:solidFill>
                  <a:schemeClr val="bg1"/>
                </a:solidFill>
              </a:defRPr>
            </a:lvl1pPr>
            <a:lvl2pPr marL="74086" indent="0" algn="ctr">
              <a:buNone/>
              <a:defRPr sz="1400">
                <a:solidFill>
                  <a:schemeClr val="bg1"/>
                </a:solidFill>
              </a:defRPr>
            </a:lvl2pPr>
            <a:lvl3pPr algn="r">
              <a:defRPr sz="1400"/>
            </a:lvl3pPr>
            <a:lvl4pPr algn="r">
              <a:defRPr sz="1400"/>
            </a:lvl4pPr>
            <a:lvl5pPr algn="r">
              <a:defRPr sz="1400"/>
            </a:lvl5pPr>
          </a:lstStyle>
          <a:p>
            <a:pPr lvl="0"/>
            <a:r>
              <a:rPr lang="en-US"/>
              <a:t>Info</a:t>
            </a:r>
          </a:p>
          <a:p>
            <a:pPr lvl="1"/>
            <a:endParaRPr lang="en-US"/>
          </a:p>
        </p:txBody>
      </p:sp>
      <p:sp>
        <p:nvSpPr>
          <p:cNvPr id="37" name="Text Placeholder 29">
            <a:extLst>
              <a:ext uri="{FF2B5EF4-FFF2-40B4-BE49-F238E27FC236}">
                <a16:creationId xmlns:a16="http://schemas.microsoft.com/office/drawing/2014/main" id="{A0E7FFB7-CA2E-2F48-CFDA-9F5684F2C54E}"/>
              </a:ext>
            </a:extLst>
          </p:cNvPr>
          <p:cNvSpPr>
            <a:spLocks noGrp="1"/>
          </p:cNvSpPr>
          <p:nvPr>
            <p:ph type="body" sz="quarter" idx="17" hasCustomPrompt="1"/>
          </p:nvPr>
        </p:nvSpPr>
        <p:spPr>
          <a:xfrm>
            <a:off x="5558964" y="4908745"/>
            <a:ext cx="1361784" cy="305099"/>
          </a:xfrm>
          <a:prstGeom prst="rect">
            <a:avLst/>
          </a:prstGeom>
        </p:spPr>
        <p:txBody>
          <a:bodyPr/>
          <a:lstStyle>
            <a:lvl1pPr algn="ctr">
              <a:defRPr sz="1400">
                <a:solidFill>
                  <a:schemeClr val="bg1"/>
                </a:solidFill>
              </a:defRPr>
            </a:lvl1pPr>
            <a:lvl2pPr marL="74086" indent="0" algn="ctr">
              <a:buNone/>
              <a:defRPr sz="1400">
                <a:solidFill>
                  <a:schemeClr val="bg1"/>
                </a:solidFill>
              </a:defRPr>
            </a:lvl2pPr>
            <a:lvl3pPr algn="r">
              <a:defRPr sz="1400"/>
            </a:lvl3pPr>
            <a:lvl4pPr algn="r">
              <a:defRPr sz="1400"/>
            </a:lvl4pPr>
            <a:lvl5pPr algn="r">
              <a:defRPr sz="1400"/>
            </a:lvl5pPr>
          </a:lstStyle>
          <a:p>
            <a:pPr lvl="0"/>
            <a:r>
              <a:rPr lang="en-US"/>
              <a:t>Info</a:t>
            </a:r>
          </a:p>
          <a:p>
            <a:pPr lvl="1"/>
            <a:endParaRPr lang="en-US"/>
          </a:p>
        </p:txBody>
      </p:sp>
      <p:sp>
        <p:nvSpPr>
          <p:cNvPr id="38" name="Slide Number Placeholder 37">
            <a:extLst>
              <a:ext uri="{FF2B5EF4-FFF2-40B4-BE49-F238E27FC236}">
                <a16:creationId xmlns:a16="http://schemas.microsoft.com/office/drawing/2014/main" id="{AB2BECF6-5F5F-3636-3106-F1FDFADDF487}"/>
              </a:ext>
            </a:extLst>
          </p:cNvPr>
          <p:cNvSpPr>
            <a:spLocks noGrp="1"/>
          </p:cNvSpPr>
          <p:nvPr>
            <p:ph type="sldNum" sz="quarter" idx="18"/>
          </p:nvPr>
        </p:nvSpPr>
        <p:spPr/>
        <p:txBody>
          <a:bodyPr/>
          <a:lstStyle/>
          <a:p>
            <a:fld id="{D581A734-D8E7-A947-8B2B-F0EFE9963A13}" type="slidenum">
              <a:rPr lang="en-US" smtClean="0"/>
              <a:pPr/>
              <a:t>‹#›</a:t>
            </a:fld>
            <a:endParaRPr lang="en-US"/>
          </a:p>
        </p:txBody>
      </p:sp>
      <p:sp>
        <p:nvSpPr>
          <p:cNvPr id="5" name="Title 4">
            <a:extLst>
              <a:ext uri="{FF2B5EF4-FFF2-40B4-BE49-F238E27FC236}">
                <a16:creationId xmlns:a16="http://schemas.microsoft.com/office/drawing/2014/main" id="{CD34CD2E-B162-1B58-D50F-9C632F8F8A74}"/>
              </a:ext>
            </a:extLst>
          </p:cNvPr>
          <p:cNvSpPr>
            <a:spLocks noGrp="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1935020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ircle Timelin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B2E8152-D31D-6164-00EB-8D321489FAC5}"/>
              </a:ext>
            </a:extLst>
          </p:cNvPr>
          <p:cNvGrpSpPr/>
          <p:nvPr userDrawn="1"/>
        </p:nvGrpSpPr>
        <p:grpSpPr>
          <a:xfrm>
            <a:off x="757863" y="2190271"/>
            <a:ext cx="10070559" cy="2560319"/>
            <a:chOff x="2226336" y="5062001"/>
            <a:chExt cx="19931328" cy="5067300"/>
          </a:xfrm>
        </p:grpSpPr>
        <p:sp>
          <p:nvSpPr>
            <p:cNvPr id="4" name="Oval 3">
              <a:extLst>
                <a:ext uri="{FF2B5EF4-FFF2-40B4-BE49-F238E27FC236}">
                  <a16:creationId xmlns:a16="http://schemas.microsoft.com/office/drawing/2014/main" id="{86A3E6D0-546E-B3EF-78A6-B8BCDF2F7358}"/>
                </a:ext>
              </a:extLst>
            </p:cNvPr>
            <p:cNvSpPr/>
            <p:nvPr/>
          </p:nvSpPr>
          <p:spPr>
            <a:xfrm>
              <a:off x="2226336" y="5341400"/>
              <a:ext cx="4508500" cy="450850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C5397EF8-A13B-475C-2087-E8D6752556F9}"/>
                </a:ext>
              </a:extLst>
            </p:cNvPr>
            <p:cNvSpPr/>
            <p:nvPr/>
          </p:nvSpPr>
          <p:spPr>
            <a:xfrm>
              <a:off x="6082045" y="5341400"/>
              <a:ext cx="4508500" cy="450850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B23218B7-396C-C941-BA50-06FC5EEA8389}"/>
                </a:ext>
              </a:extLst>
            </p:cNvPr>
            <p:cNvSpPr/>
            <p:nvPr/>
          </p:nvSpPr>
          <p:spPr>
            <a:xfrm>
              <a:off x="9937751" y="5341400"/>
              <a:ext cx="4508500" cy="450850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6C7ED91-1BD3-E4ED-357D-3BBB118E9C11}"/>
                </a:ext>
              </a:extLst>
            </p:cNvPr>
            <p:cNvSpPr/>
            <p:nvPr/>
          </p:nvSpPr>
          <p:spPr>
            <a:xfrm>
              <a:off x="13793458" y="5341400"/>
              <a:ext cx="4508500" cy="450850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E3951509-A988-7982-5072-684FD8D3F618}"/>
                </a:ext>
              </a:extLst>
            </p:cNvPr>
            <p:cNvSpPr/>
            <p:nvPr/>
          </p:nvSpPr>
          <p:spPr>
            <a:xfrm>
              <a:off x="17649164" y="5341400"/>
              <a:ext cx="4508500" cy="450850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9" name="Freeform 5">
              <a:extLst>
                <a:ext uri="{FF2B5EF4-FFF2-40B4-BE49-F238E27FC236}">
                  <a16:creationId xmlns:a16="http://schemas.microsoft.com/office/drawing/2014/main" id="{4417D973-3E29-6851-CD70-AD946BF82066}"/>
                </a:ext>
              </a:extLst>
            </p:cNvPr>
            <p:cNvSpPr>
              <a:spLocks/>
            </p:cNvSpPr>
            <p:nvPr/>
          </p:nvSpPr>
          <p:spPr bwMode="auto">
            <a:xfrm>
              <a:off x="2528755" y="5062001"/>
              <a:ext cx="3903664" cy="844551"/>
            </a:xfrm>
            <a:custGeom>
              <a:avLst/>
              <a:gdLst>
                <a:gd name="T0" fmla="*/ 6306 w 6306"/>
                <a:gd name="T1" fmla="*/ 1349 h 1361"/>
                <a:gd name="T2" fmla="*/ 6212 w 6306"/>
                <a:gd name="T3" fmla="*/ 1024 h 1361"/>
                <a:gd name="T4" fmla="*/ 6107 w 6306"/>
                <a:gd name="T5" fmla="*/ 1133 h 1361"/>
                <a:gd name="T6" fmla="*/ 3159 w 6306"/>
                <a:gd name="T7" fmla="*/ 0 h 1361"/>
                <a:gd name="T8" fmla="*/ 0 w 6306"/>
                <a:gd name="T9" fmla="*/ 1337 h 1361"/>
                <a:gd name="T10" fmla="*/ 24 w 6306"/>
                <a:gd name="T11" fmla="*/ 1361 h 1361"/>
                <a:gd name="T12" fmla="*/ 3159 w 6306"/>
                <a:gd name="T13" fmla="*/ 34 h 1361"/>
                <a:gd name="T14" fmla="*/ 6083 w 6306"/>
                <a:gd name="T15" fmla="*/ 1158 h 1361"/>
                <a:gd name="T16" fmla="*/ 5978 w 6306"/>
                <a:gd name="T17" fmla="*/ 1268 h 1361"/>
                <a:gd name="T18" fmla="*/ 6306 w 6306"/>
                <a:gd name="T19" fmla="*/ 134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6" h="1361">
                  <a:moveTo>
                    <a:pt x="6306" y="1349"/>
                  </a:moveTo>
                  <a:cubicBezTo>
                    <a:pt x="6212" y="1024"/>
                    <a:pt x="6212" y="1024"/>
                    <a:pt x="6212" y="1024"/>
                  </a:cubicBezTo>
                  <a:cubicBezTo>
                    <a:pt x="6107" y="1133"/>
                    <a:pt x="6107" y="1133"/>
                    <a:pt x="6107" y="1133"/>
                  </a:cubicBezTo>
                  <a:cubicBezTo>
                    <a:pt x="5297" y="402"/>
                    <a:pt x="4252" y="0"/>
                    <a:pt x="3159" y="0"/>
                  </a:cubicBezTo>
                  <a:cubicBezTo>
                    <a:pt x="1959" y="0"/>
                    <a:pt x="837" y="475"/>
                    <a:pt x="0" y="1337"/>
                  </a:cubicBezTo>
                  <a:cubicBezTo>
                    <a:pt x="24" y="1361"/>
                    <a:pt x="24" y="1361"/>
                    <a:pt x="24" y="1361"/>
                  </a:cubicBezTo>
                  <a:cubicBezTo>
                    <a:pt x="855" y="505"/>
                    <a:pt x="1968" y="34"/>
                    <a:pt x="3159" y="34"/>
                  </a:cubicBezTo>
                  <a:cubicBezTo>
                    <a:pt x="4243" y="34"/>
                    <a:pt x="5280" y="433"/>
                    <a:pt x="6083" y="1158"/>
                  </a:cubicBezTo>
                  <a:cubicBezTo>
                    <a:pt x="5978" y="1268"/>
                    <a:pt x="5978" y="1268"/>
                    <a:pt x="5978" y="1268"/>
                  </a:cubicBezTo>
                  <a:lnTo>
                    <a:pt x="6306" y="13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schemeClr val="tx1"/>
                </a:solidFill>
                <a:latin typeface="Arial" panose="020B0604020202020204" pitchFamily="34" charset="0"/>
                <a:cs typeface="Arial" panose="020B0604020202020204" pitchFamily="34" charset="0"/>
              </a:endParaRPr>
            </a:p>
          </p:txBody>
        </p:sp>
        <p:sp>
          <p:nvSpPr>
            <p:cNvPr id="10" name="Freeform 5">
              <a:extLst>
                <a:ext uri="{FF2B5EF4-FFF2-40B4-BE49-F238E27FC236}">
                  <a16:creationId xmlns:a16="http://schemas.microsoft.com/office/drawing/2014/main" id="{8A8F89B3-F1D4-C982-2878-691FF053F824}"/>
                </a:ext>
              </a:extLst>
            </p:cNvPr>
            <p:cNvSpPr>
              <a:spLocks/>
            </p:cNvSpPr>
            <p:nvPr/>
          </p:nvSpPr>
          <p:spPr bwMode="auto">
            <a:xfrm rot="10800000" flipH="1">
              <a:off x="6384462" y="9284750"/>
              <a:ext cx="3903664" cy="844551"/>
            </a:xfrm>
            <a:custGeom>
              <a:avLst/>
              <a:gdLst>
                <a:gd name="T0" fmla="*/ 6306 w 6306"/>
                <a:gd name="T1" fmla="*/ 1349 h 1361"/>
                <a:gd name="T2" fmla="*/ 6212 w 6306"/>
                <a:gd name="T3" fmla="*/ 1024 h 1361"/>
                <a:gd name="T4" fmla="*/ 6107 w 6306"/>
                <a:gd name="T5" fmla="*/ 1133 h 1361"/>
                <a:gd name="T6" fmla="*/ 3159 w 6306"/>
                <a:gd name="T7" fmla="*/ 0 h 1361"/>
                <a:gd name="T8" fmla="*/ 0 w 6306"/>
                <a:gd name="T9" fmla="*/ 1337 h 1361"/>
                <a:gd name="T10" fmla="*/ 24 w 6306"/>
                <a:gd name="T11" fmla="*/ 1361 h 1361"/>
                <a:gd name="T12" fmla="*/ 3159 w 6306"/>
                <a:gd name="T13" fmla="*/ 34 h 1361"/>
                <a:gd name="T14" fmla="*/ 6083 w 6306"/>
                <a:gd name="T15" fmla="*/ 1158 h 1361"/>
                <a:gd name="T16" fmla="*/ 5978 w 6306"/>
                <a:gd name="T17" fmla="*/ 1268 h 1361"/>
                <a:gd name="T18" fmla="*/ 6306 w 6306"/>
                <a:gd name="T19" fmla="*/ 134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6" h="1361">
                  <a:moveTo>
                    <a:pt x="6306" y="1349"/>
                  </a:moveTo>
                  <a:cubicBezTo>
                    <a:pt x="6212" y="1024"/>
                    <a:pt x="6212" y="1024"/>
                    <a:pt x="6212" y="1024"/>
                  </a:cubicBezTo>
                  <a:cubicBezTo>
                    <a:pt x="6107" y="1133"/>
                    <a:pt x="6107" y="1133"/>
                    <a:pt x="6107" y="1133"/>
                  </a:cubicBezTo>
                  <a:cubicBezTo>
                    <a:pt x="5297" y="402"/>
                    <a:pt x="4252" y="0"/>
                    <a:pt x="3159" y="0"/>
                  </a:cubicBezTo>
                  <a:cubicBezTo>
                    <a:pt x="1959" y="0"/>
                    <a:pt x="837" y="475"/>
                    <a:pt x="0" y="1337"/>
                  </a:cubicBezTo>
                  <a:cubicBezTo>
                    <a:pt x="24" y="1361"/>
                    <a:pt x="24" y="1361"/>
                    <a:pt x="24" y="1361"/>
                  </a:cubicBezTo>
                  <a:cubicBezTo>
                    <a:pt x="855" y="505"/>
                    <a:pt x="1968" y="34"/>
                    <a:pt x="3159" y="34"/>
                  </a:cubicBezTo>
                  <a:cubicBezTo>
                    <a:pt x="4243" y="34"/>
                    <a:pt x="5280" y="433"/>
                    <a:pt x="6083" y="1158"/>
                  </a:cubicBezTo>
                  <a:cubicBezTo>
                    <a:pt x="5978" y="1268"/>
                    <a:pt x="5978" y="1268"/>
                    <a:pt x="5978" y="1268"/>
                  </a:cubicBezTo>
                  <a:lnTo>
                    <a:pt x="6306" y="13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schemeClr val="tx1"/>
                </a:solidFill>
                <a:latin typeface="Arial" panose="020B0604020202020204" pitchFamily="34" charset="0"/>
                <a:cs typeface="Arial" panose="020B0604020202020204" pitchFamily="34" charset="0"/>
              </a:endParaRPr>
            </a:p>
          </p:txBody>
        </p:sp>
        <p:sp>
          <p:nvSpPr>
            <p:cNvPr id="11" name="Freeform 5">
              <a:extLst>
                <a:ext uri="{FF2B5EF4-FFF2-40B4-BE49-F238E27FC236}">
                  <a16:creationId xmlns:a16="http://schemas.microsoft.com/office/drawing/2014/main" id="{D4B5B2F4-032B-4712-DF75-43EFA6E66D32}"/>
                </a:ext>
              </a:extLst>
            </p:cNvPr>
            <p:cNvSpPr>
              <a:spLocks/>
            </p:cNvSpPr>
            <p:nvPr/>
          </p:nvSpPr>
          <p:spPr bwMode="auto">
            <a:xfrm>
              <a:off x="10240168" y="5062001"/>
              <a:ext cx="3903664" cy="844551"/>
            </a:xfrm>
            <a:custGeom>
              <a:avLst/>
              <a:gdLst>
                <a:gd name="T0" fmla="*/ 6306 w 6306"/>
                <a:gd name="T1" fmla="*/ 1349 h 1361"/>
                <a:gd name="T2" fmla="*/ 6212 w 6306"/>
                <a:gd name="T3" fmla="*/ 1024 h 1361"/>
                <a:gd name="T4" fmla="*/ 6107 w 6306"/>
                <a:gd name="T5" fmla="*/ 1133 h 1361"/>
                <a:gd name="T6" fmla="*/ 3159 w 6306"/>
                <a:gd name="T7" fmla="*/ 0 h 1361"/>
                <a:gd name="T8" fmla="*/ 0 w 6306"/>
                <a:gd name="T9" fmla="*/ 1337 h 1361"/>
                <a:gd name="T10" fmla="*/ 24 w 6306"/>
                <a:gd name="T11" fmla="*/ 1361 h 1361"/>
                <a:gd name="T12" fmla="*/ 3159 w 6306"/>
                <a:gd name="T13" fmla="*/ 34 h 1361"/>
                <a:gd name="T14" fmla="*/ 6083 w 6306"/>
                <a:gd name="T15" fmla="*/ 1158 h 1361"/>
                <a:gd name="T16" fmla="*/ 5978 w 6306"/>
                <a:gd name="T17" fmla="*/ 1268 h 1361"/>
                <a:gd name="T18" fmla="*/ 6306 w 6306"/>
                <a:gd name="T19" fmla="*/ 134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6" h="1361">
                  <a:moveTo>
                    <a:pt x="6306" y="1349"/>
                  </a:moveTo>
                  <a:cubicBezTo>
                    <a:pt x="6212" y="1024"/>
                    <a:pt x="6212" y="1024"/>
                    <a:pt x="6212" y="1024"/>
                  </a:cubicBezTo>
                  <a:cubicBezTo>
                    <a:pt x="6107" y="1133"/>
                    <a:pt x="6107" y="1133"/>
                    <a:pt x="6107" y="1133"/>
                  </a:cubicBezTo>
                  <a:cubicBezTo>
                    <a:pt x="5297" y="402"/>
                    <a:pt x="4252" y="0"/>
                    <a:pt x="3159" y="0"/>
                  </a:cubicBezTo>
                  <a:cubicBezTo>
                    <a:pt x="1959" y="0"/>
                    <a:pt x="837" y="475"/>
                    <a:pt x="0" y="1337"/>
                  </a:cubicBezTo>
                  <a:cubicBezTo>
                    <a:pt x="24" y="1361"/>
                    <a:pt x="24" y="1361"/>
                    <a:pt x="24" y="1361"/>
                  </a:cubicBezTo>
                  <a:cubicBezTo>
                    <a:pt x="855" y="505"/>
                    <a:pt x="1968" y="34"/>
                    <a:pt x="3159" y="34"/>
                  </a:cubicBezTo>
                  <a:cubicBezTo>
                    <a:pt x="4243" y="34"/>
                    <a:pt x="5280" y="433"/>
                    <a:pt x="6083" y="1158"/>
                  </a:cubicBezTo>
                  <a:cubicBezTo>
                    <a:pt x="5978" y="1268"/>
                    <a:pt x="5978" y="1268"/>
                    <a:pt x="5978" y="1268"/>
                  </a:cubicBezTo>
                  <a:lnTo>
                    <a:pt x="6306" y="13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schemeClr val="tx1"/>
                </a:solidFill>
                <a:latin typeface="Arial" panose="020B0604020202020204" pitchFamily="34" charset="0"/>
                <a:cs typeface="Arial" panose="020B0604020202020204" pitchFamily="34" charset="0"/>
              </a:endParaRPr>
            </a:p>
          </p:txBody>
        </p:sp>
        <p:sp>
          <p:nvSpPr>
            <p:cNvPr id="12" name="Freeform 5">
              <a:extLst>
                <a:ext uri="{FF2B5EF4-FFF2-40B4-BE49-F238E27FC236}">
                  <a16:creationId xmlns:a16="http://schemas.microsoft.com/office/drawing/2014/main" id="{C0358782-8564-95E0-DA1F-131970DF746A}"/>
                </a:ext>
              </a:extLst>
            </p:cNvPr>
            <p:cNvSpPr>
              <a:spLocks/>
            </p:cNvSpPr>
            <p:nvPr/>
          </p:nvSpPr>
          <p:spPr bwMode="auto">
            <a:xfrm rot="10800000" flipH="1">
              <a:off x="14095877" y="9284750"/>
              <a:ext cx="3903664" cy="844551"/>
            </a:xfrm>
            <a:custGeom>
              <a:avLst/>
              <a:gdLst>
                <a:gd name="T0" fmla="*/ 6306 w 6306"/>
                <a:gd name="T1" fmla="*/ 1349 h 1361"/>
                <a:gd name="T2" fmla="*/ 6212 w 6306"/>
                <a:gd name="T3" fmla="*/ 1024 h 1361"/>
                <a:gd name="T4" fmla="*/ 6107 w 6306"/>
                <a:gd name="T5" fmla="*/ 1133 h 1361"/>
                <a:gd name="T6" fmla="*/ 3159 w 6306"/>
                <a:gd name="T7" fmla="*/ 0 h 1361"/>
                <a:gd name="T8" fmla="*/ 0 w 6306"/>
                <a:gd name="T9" fmla="*/ 1337 h 1361"/>
                <a:gd name="T10" fmla="*/ 24 w 6306"/>
                <a:gd name="T11" fmla="*/ 1361 h 1361"/>
                <a:gd name="T12" fmla="*/ 3159 w 6306"/>
                <a:gd name="T13" fmla="*/ 34 h 1361"/>
                <a:gd name="T14" fmla="*/ 6083 w 6306"/>
                <a:gd name="T15" fmla="*/ 1158 h 1361"/>
                <a:gd name="T16" fmla="*/ 5978 w 6306"/>
                <a:gd name="T17" fmla="*/ 1268 h 1361"/>
                <a:gd name="T18" fmla="*/ 6306 w 6306"/>
                <a:gd name="T19" fmla="*/ 134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6" h="1361">
                  <a:moveTo>
                    <a:pt x="6306" y="1349"/>
                  </a:moveTo>
                  <a:cubicBezTo>
                    <a:pt x="6212" y="1024"/>
                    <a:pt x="6212" y="1024"/>
                    <a:pt x="6212" y="1024"/>
                  </a:cubicBezTo>
                  <a:cubicBezTo>
                    <a:pt x="6107" y="1133"/>
                    <a:pt x="6107" y="1133"/>
                    <a:pt x="6107" y="1133"/>
                  </a:cubicBezTo>
                  <a:cubicBezTo>
                    <a:pt x="5297" y="402"/>
                    <a:pt x="4252" y="0"/>
                    <a:pt x="3159" y="0"/>
                  </a:cubicBezTo>
                  <a:cubicBezTo>
                    <a:pt x="1959" y="0"/>
                    <a:pt x="837" y="475"/>
                    <a:pt x="0" y="1337"/>
                  </a:cubicBezTo>
                  <a:cubicBezTo>
                    <a:pt x="24" y="1361"/>
                    <a:pt x="24" y="1361"/>
                    <a:pt x="24" y="1361"/>
                  </a:cubicBezTo>
                  <a:cubicBezTo>
                    <a:pt x="855" y="505"/>
                    <a:pt x="1968" y="34"/>
                    <a:pt x="3159" y="34"/>
                  </a:cubicBezTo>
                  <a:cubicBezTo>
                    <a:pt x="4243" y="34"/>
                    <a:pt x="5280" y="433"/>
                    <a:pt x="6083" y="1158"/>
                  </a:cubicBezTo>
                  <a:cubicBezTo>
                    <a:pt x="5978" y="1268"/>
                    <a:pt x="5978" y="1268"/>
                    <a:pt x="5978" y="1268"/>
                  </a:cubicBezTo>
                  <a:lnTo>
                    <a:pt x="6306" y="13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schemeClr val="tx1"/>
                </a:solidFill>
                <a:latin typeface="Arial" panose="020B0604020202020204" pitchFamily="34" charset="0"/>
                <a:cs typeface="Arial" panose="020B0604020202020204" pitchFamily="34" charset="0"/>
              </a:endParaRPr>
            </a:p>
          </p:txBody>
        </p:sp>
        <p:sp>
          <p:nvSpPr>
            <p:cNvPr id="13" name="Freeform 5">
              <a:extLst>
                <a:ext uri="{FF2B5EF4-FFF2-40B4-BE49-F238E27FC236}">
                  <a16:creationId xmlns:a16="http://schemas.microsoft.com/office/drawing/2014/main" id="{427E1465-D33E-BCD9-F05B-0BD10DD8B587}"/>
                </a:ext>
              </a:extLst>
            </p:cNvPr>
            <p:cNvSpPr>
              <a:spLocks/>
            </p:cNvSpPr>
            <p:nvPr/>
          </p:nvSpPr>
          <p:spPr bwMode="auto">
            <a:xfrm>
              <a:off x="17951579" y="5062001"/>
              <a:ext cx="3903664" cy="844551"/>
            </a:xfrm>
            <a:custGeom>
              <a:avLst/>
              <a:gdLst>
                <a:gd name="T0" fmla="*/ 6306 w 6306"/>
                <a:gd name="T1" fmla="*/ 1349 h 1361"/>
                <a:gd name="T2" fmla="*/ 6212 w 6306"/>
                <a:gd name="T3" fmla="*/ 1024 h 1361"/>
                <a:gd name="T4" fmla="*/ 6107 w 6306"/>
                <a:gd name="T5" fmla="*/ 1133 h 1361"/>
                <a:gd name="T6" fmla="*/ 3159 w 6306"/>
                <a:gd name="T7" fmla="*/ 0 h 1361"/>
                <a:gd name="T8" fmla="*/ 0 w 6306"/>
                <a:gd name="T9" fmla="*/ 1337 h 1361"/>
                <a:gd name="T10" fmla="*/ 24 w 6306"/>
                <a:gd name="T11" fmla="*/ 1361 h 1361"/>
                <a:gd name="T12" fmla="*/ 3159 w 6306"/>
                <a:gd name="T13" fmla="*/ 34 h 1361"/>
                <a:gd name="T14" fmla="*/ 6083 w 6306"/>
                <a:gd name="T15" fmla="*/ 1158 h 1361"/>
                <a:gd name="T16" fmla="*/ 5978 w 6306"/>
                <a:gd name="T17" fmla="*/ 1268 h 1361"/>
                <a:gd name="T18" fmla="*/ 6306 w 6306"/>
                <a:gd name="T19" fmla="*/ 134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6" h="1361">
                  <a:moveTo>
                    <a:pt x="6306" y="1349"/>
                  </a:moveTo>
                  <a:cubicBezTo>
                    <a:pt x="6212" y="1024"/>
                    <a:pt x="6212" y="1024"/>
                    <a:pt x="6212" y="1024"/>
                  </a:cubicBezTo>
                  <a:cubicBezTo>
                    <a:pt x="6107" y="1133"/>
                    <a:pt x="6107" y="1133"/>
                    <a:pt x="6107" y="1133"/>
                  </a:cubicBezTo>
                  <a:cubicBezTo>
                    <a:pt x="5297" y="402"/>
                    <a:pt x="4252" y="0"/>
                    <a:pt x="3159" y="0"/>
                  </a:cubicBezTo>
                  <a:cubicBezTo>
                    <a:pt x="1959" y="0"/>
                    <a:pt x="837" y="475"/>
                    <a:pt x="0" y="1337"/>
                  </a:cubicBezTo>
                  <a:cubicBezTo>
                    <a:pt x="24" y="1361"/>
                    <a:pt x="24" y="1361"/>
                    <a:pt x="24" y="1361"/>
                  </a:cubicBezTo>
                  <a:cubicBezTo>
                    <a:pt x="855" y="505"/>
                    <a:pt x="1968" y="34"/>
                    <a:pt x="3159" y="34"/>
                  </a:cubicBezTo>
                  <a:cubicBezTo>
                    <a:pt x="4243" y="34"/>
                    <a:pt x="5280" y="433"/>
                    <a:pt x="6083" y="1158"/>
                  </a:cubicBezTo>
                  <a:cubicBezTo>
                    <a:pt x="5978" y="1268"/>
                    <a:pt x="5978" y="1268"/>
                    <a:pt x="5978" y="1268"/>
                  </a:cubicBezTo>
                  <a:lnTo>
                    <a:pt x="6306" y="134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solidFill>
                  <a:schemeClr val="tx1"/>
                </a:solidFill>
                <a:latin typeface="Arial" panose="020B0604020202020204" pitchFamily="34" charset="0"/>
                <a:cs typeface="Arial" panose="020B0604020202020204" pitchFamily="34" charset="0"/>
              </a:endParaRPr>
            </a:p>
          </p:txBody>
        </p:sp>
        <p:sp>
          <p:nvSpPr>
            <p:cNvPr id="24" name="Freeform 9">
              <a:extLst>
                <a:ext uri="{FF2B5EF4-FFF2-40B4-BE49-F238E27FC236}">
                  <a16:creationId xmlns:a16="http://schemas.microsoft.com/office/drawing/2014/main" id="{7080189B-84B9-239B-0679-A8D8A0BBD975}"/>
                </a:ext>
              </a:extLst>
            </p:cNvPr>
            <p:cNvSpPr>
              <a:spLocks noEditPoints="1"/>
            </p:cNvSpPr>
            <p:nvPr/>
          </p:nvSpPr>
          <p:spPr bwMode="auto">
            <a:xfrm>
              <a:off x="3911349" y="6646776"/>
              <a:ext cx="1141915" cy="2016408"/>
            </a:xfrm>
            <a:custGeom>
              <a:avLst/>
              <a:gdLst>
                <a:gd name="T0" fmla="*/ 393 w 933"/>
                <a:gd name="T1" fmla="*/ 376 h 1652"/>
                <a:gd name="T2" fmla="*/ 267 w 933"/>
                <a:gd name="T3" fmla="*/ 0 h 1652"/>
                <a:gd name="T4" fmla="*/ 0 w 933"/>
                <a:gd name="T5" fmla="*/ 126 h 1652"/>
                <a:gd name="T6" fmla="*/ 0 w 933"/>
                <a:gd name="T7" fmla="*/ 1275 h 1652"/>
                <a:gd name="T8" fmla="*/ 0 w 933"/>
                <a:gd name="T9" fmla="*/ 1275 h 1652"/>
                <a:gd name="T10" fmla="*/ 2 w 933"/>
                <a:gd name="T11" fmla="*/ 1283 h 1652"/>
                <a:gd name="T12" fmla="*/ 197 w 933"/>
                <a:gd name="T13" fmla="*/ 1652 h 1652"/>
                <a:gd name="T14" fmla="*/ 292 w 933"/>
                <a:gd name="T15" fmla="*/ 1481 h 1652"/>
                <a:gd name="T16" fmla="*/ 391 w 933"/>
                <a:gd name="T17" fmla="*/ 1283 h 1652"/>
                <a:gd name="T18" fmla="*/ 393 w 933"/>
                <a:gd name="T19" fmla="*/ 1275 h 1652"/>
                <a:gd name="T20" fmla="*/ 393 w 933"/>
                <a:gd name="T21" fmla="*/ 1275 h 1652"/>
                <a:gd name="T22" fmla="*/ 137 w 933"/>
                <a:gd name="T23" fmla="*/ 393 h 1652"/>
                <a:gd name="T24" fmla="*/ 256 w 933"/>
                <a:gd name="T25" fmla="*/ 1259 h 1652"/>
                <a:gd name="T26" fmla="*/ 33 w 933"/>
                <a:gd name="T27" fmla="*/ 1259 h 1652"/>
                <a:gd name="T28" fmla="*/ 104 w 933"/>
                <a:gd name="T29" fmla="*/ 393 h 1652"/>
                <a:gd name="T30" fmla="*/ 33 w 933"/>
                <a:gd name="T31" fmla="*/ 1259 h 1652"/>
                <a:gd name="T32" fmla="*/ 33 w 933"/>
                <a:gd name="T33" fmla="*/ 360 h 1652"/>
                <a:gd name="T34" fmla="*/ 360 w 933"/>
                <a:gd name="T35" fmla="*/ 268 h 1652"/>
                <a:gd name="T36" fmla="*/ 289 w 933"/>
                <a:gd name="T37" fmla="*/ 393 h 1652"/>
                <a:gd name="T38" fmla="*/ 360 w 933"/>
                <a:gd name="T39" fmla="*/ 1259 h 1652"/>
                <a:gd name="T40" fmla="*/ 289 w 933"/>
                <a:gd name="T41" fmla="*/ 393 h 1652"/>
                <a:gd name="T42" fmla="*/ 267 w 933"/>
                <a:gd name="T43" fmla="*/ 33 h 1652"/>
                <a:gd name="T44" fmla="*/ 360 w 933"/>
                <a:gd name="T45" fmla="*/ 235 h 1652"/>
                <a:gd name="T46" fmla="*/ 33 w 933"/>
                <a:gd name="T47" fmla="*/ 126 h 1652"/>
                <a:gd name="T48" fmla="*/ 197 w 933"/>
                <a:gd name="T49" fmla="*/ 1598 h 1652"/>
                <a:gd name="T50" fmla="*/ 251 w 933"/>
                <a:gd name="T51" fmla="*/ 1490 h 1652"/>
                <a:gd name="T52" fmla="*/ 268 w 933"/>
                <a:gd name="T53" fmla="*/ 1457 h 1652"/>
                <a:gd name="T54" fmla="*/ 44 w 933"/>
                <a:gd name="T55" fmla="*/ 1292 h 1652"/>
                <a:gd name="T56" fmla="*/ 268 w 933"/>
                <a:gd name="T57" fmla="*/ 1457 h 1652"/>
                <a:gd name="T58" fmla="*/ 557 w 933"/>
                <a:gd name="T59" fmla="*/ 0 h 1652"/>
                <a:gd name="T60" fmla="*/ 540 w 933"/>
                <a:gd name="T61" fmla="*/ 1635 h 1652"/>
                <a:gd name="T62" fmla="*/ 916 w 933"/>
                <a:gd name="T63" fmla="*/ 1652 h 1652"/>
                <a:gd name="T64" fmla="*/ 933 w 933"/>
                <a:gd name="T65" fmla="*/ 16 h 1652"/>
                <a:gd name="T66" fmla="*/ 900 w 933"/>
                <a:gd name="T67" fmla="*/ 1619 h 1652"/>
                <a:gd name="T68" fmla="*/ 573 w 933"/>
                <a:gd name="T69" fmla="*/ 1562 h 1652"/>
                <a:gd name="T70" fmla="*/ 753 w 933"/>
                <a:gd name="T71" fmla="*/ 1545 h 1652"/>
                <a:gd name="T72" fmla="*/ 573 w 933"/>
                <a:gd name="T73" fmla="*/ 1529 h 1652"/>
                <a:gd name="T74" fmla="*/ 681 w 933"/>
                <a:gd name="T75" fmla="*/ 1393 h 1652"/>
                <a:gd name="T76" fmla="*/ 681 w 933"/>
                <a:gd name="T77" fmla="*/ 1360 h 1652"/>
                <a:gd name="T78" fmla="*/ 573 w 933"/>
                <a:gd name="T79" fmla="*/ 1224 h 1652"/>
                <a:gd name="T80" fmla="*/ 753 w 933"/>
                <a:gd name="T81" fmla="*/ 1208 h 1652"/>
                <a:gd name="T82" fmla="*/ 573 w 933"/>
                <a:gd name="T83" fmla="*/ 1191 h 1652"/>
                <a:gd name="T84" fmla="*/ 681 w 933"/>
                <a:gd name="T85" fmla="*/ 1056 h 1652"/>
                <a:gd name="T86" fmla="*/ 681 w 933"/>
                <a:gd name="T87" fmla="*/ 1023 h 1652"/>
                <a:gd name="T88" fmla="*/ 573 w 933"/>
                <a:gd name="T89" fmla="*/ 887 h 1652"/>
                <a:gd name="T90" fmla="*/ 753 w 933"/>
                <a:gd name="T91" fmla="*/ 871 h 1652"/>
                <a:gd name="T92" fmla="*/ 573 w 933"/>
                <a:gd name="T93" fmla="*/ 854 h 1652"/>
                <a:gd name="T94" fmla="*/ 681 w 933"/>
                <a:gd name="T95" fmla="*/ 719 h 1652"/>
                <a:gd name="T96" fmla="*/ 681 w 933"/>
                <a:gd name="T97" fmla="*/ 686 h 1652"/>
                <a:gd name="T98" fmla="*/ 573 w 933"/>
                <a:gd name="T99" fmla="*/ 550 h 1652"/>
                <a:gd name="T100" fmla="*/ 753 w 933"/>
                <a:gd name="T101" fmla="*/ 533 h 1652"/>
                <a:gd name="T102" fmla="*/ 573 w 933"/>
                <a:gd name="T103" fmla="*/ 517 h 1652"/>
                <a:gd name="T104" fmla="*/ 681 w 933"/>
                <a:gd name="T105" fmla="*/ 381 h 1652"/>
                <a:gd name="T106" fmla="*/ 681 w 933"/>
                <a:gd name="T107" fmla="*/ 348 h 1652"/>
                <a:gd name="T108" fmla="*/ 573 w 933"/>
                <a:gd name="T109" fmla="*/ 213 h 1652"/>
                <a:gd name="T110" fmla="*/ 753 w 933"/>
                <a:gd name="T111" fmla="*/ 196 h 1652"/>
                <a:gd name="T112" fmla="*/ 573 w 933"/>
                <a:gd name="T113" fmla="*/ 180 h 1652"/>
                <a:gd name="T114" fmla="*/ 900 w 933"/>
                <a:gd name="T115" fmla="*/ 33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3" h="1652">
                  <a:moveTo>
                    <a:pt x="393" y="1275"/>
                  </a:moveTo>
                  <a:cubicBezTo>
                    <a:pt x="393" y="376"/>
                    <a:pt x="393" y="376"/>
                    <a:pt x="393" y="376"/>
                  </a:cubicBezTo>
                  <a:cubicBezTo>
                    <a:pt x="393" y="126"/>
                    <a:pt x="393" y="126"/>
                    <a:pt x="393" y="126"/>
                  </a:cubicBezTo>
                  <a:cubicBezTo>
                    <a:pt x="393" y="56"/>
                    <a:pt x="336" y="0"/>
                    <a:pt x="267" y="0"/>
                  </a:cubicBezTo>
                  <a:cubicBezTo>
                    <a:pt x="127" y="0"/>
                    <a:pt x="127" y="0"/>
                    <a:pt x="127" y="0"/>
                  </a:cubicBezTo>
                  <a:cubicBezTo>
                    <a:pt x="57" y="0"/>
                    <a:pt x="0" y="56"/>
                    <a:pt x="0" y="126"/>
                  </a:cubicBezTo>
                  <a:cubicBezTo>
                    <a:pt x="0" y="376"/>
                    <a:pt x="0" y="376"/>
                    <a:pt x="0" y="376"/>
                  </a:cubicBezTo>
                  <a:cubicBezTo>
                    <a:pt x="0" y="1275"/>
                    <a:pt x="0" y="1275"/>
                    <a:pt x="0" y="1275"/>
                  </a:cubicBezTo>
                  <a:cubicBezTo>
                    <a:pt x="0" y="1275"/>
                    <a:pt x="0" y="1275"/>
                    <a:pt x="0" y="1275"/>
                  </a:cubicBezTo>
                  <a:cubicBezTo>
                    <a:pt x="0" y="1275"/>
                    <a:pt x="0" y="1275"/>
                    <a:pt x="0" y="1275"/>
                  </a:cubicBezTo>
                  <a:cubicBezTo>
                    <a:pt x="0" y="1278"/>
                    <a:pt x="1" y="1280"/>
                    <a:pt x="2" y="1282"/>
                  </a:cubicBezTo>
                  <a:cubicBezTo>
                    <a:pt x="2" y="1282"/>
                    <a:pt x="2" y="1283"/>
                    <a:pt x="2" y="1283"/>
                  </a:cubicBezTo>
                  <a:cubicBezTo>
                    <a:pt x="182" y="1643"/>
                    <a:pt x="182" y="1643"/>
                    <a:pt x="182" y="1643"/>
                  </a:cubicBezTo>
                  <a:cubicBezTo>
                    <a:pt x="185" y="1648"/>
                    <a:pt x="191" y="1652"/>
                    <a:pt x="197" y="1652"/>
                  </a:cubicBezTo>
                  <a:cubicBezTo>
                    <a:pt x="203" y="1652"/>
                    <a:pt x="209" y="1648"/>
                    <a:pt x="212" y="1643"/>
                  </a:cubicBezTo>
                  <a:cubicBezTo>
                    <a:pt x="292" y="1481"/>
                    <a:pt x="292" y="1481"/>
                    <a:pt x="292" y="1481"/>
                  </a:cubicBezTo>
                  <a:cubicBezTo>
                    <a:pt x="293" y="1480"/>
                    <a:pt x="293" y="1480"/>
                    <a:pt x="293" y="1479"/>
                  </a:cubicBezTo>
                  <a:cubicBezTo>
                    <a:pt x="391" y="1283"/>
                    <a:pt x="391" y="1283"/>
                    <a:pt x="391" y="1283"/>
                  </a:cubicBezTo>
                  <a:cubicBezTo>
                    <a:pt x="392" y="1283"/>
                    <a:pt x="391" y="1282"/>
                    <a:pt x="392" y="1282"/>
                  </a:cubicBezTo>
                  <a:cubicBezTo>
                    <a:pt x="393" y="1280"/>
                    <a:pt x="393" y="1278"/>
                    <a:pt x="393" y="1275"/>
                  </a:cubicBezTo>
                  <a:cubicBezTo>
                    <a:pt x="393" y="1275"/>
                    <a:pt x="393" y="1275"/>
                    <a:pt x="393" y="1275"/>
                  </a:cubicBezTo>
                  <a:cubicBezTo>
                    <a:pt x="393" y="1275"/>
                    <a:pt x="393" y="1275"/>
                    <a:pt x="393" y="1275"/>
                  </a:cubicBezTo>
                  <a:close/>
                  <a:moveTo>
                    <a:pt x="137" y="1259"/>
                  </a:moveTo>
                  <a:cubicBezTo>
                    <a:pt x="137" y="393"/>
                    <a:pt x="137" y="393"/>
                    <a:pt x="137" y="393"/>
                  </a:cubicBezTo>
                  <a:cubicBezTo>
                    <a:pt x="256" y="393"/>
                    <a:pt x="256" y="393"/>
                    <a:pt x="256" y="393"/>
                  </a:cubicBezTo>
                  <a:cubicBezTo>
                    <a:pt x="256" y="1259"/>
                    <a:pt x="256" y="1259"/>
                    <a:pt x="256" y="1259"/>
                  </a:cubicBezTo>
                  <a:lnTo>
                    <a:pt x="137" y="1259"/>
                  </a:lnTo>
                  <a:close/>
                  <a:moveTo>
                    <a:pt x="33" y="1259"/>
                  </a:moveTo>
                  <a:cubicBezTo>
                    <a:pt x="33" y="393"/>
                    <a:pt x="33" y="393"/>
                    <a:pt x="33" y="393"/>
                  </a:cubicBezTo>
                  <a:cubicBezTo>
                    <a:pt x="104" y="393"/>
                    <a:pt x="104" y="393"/>
                    <a:pt x="104" y="393"/>
                  </a:cubicBezTo>
                  <a:cubicBezTo>
                    <a:pt x="104" y="1259"/>
                    <a:pt x="104" y="1259"/>
                    <a:pt x="104" y="1259"/>
                  </a:cubicBezTo>
                  <a:lnTo>
                    <a:pt x="33" y="1259"/>
                  </a:lnTo>
                  <a:close/>
                  <a:moveTo>
                    <a:pt x="360" y="360"/>
                  </a:moveTo>
                  <a:cubicBezTo>
                    <a:pt x="33" y="360"/>
                    <a:pt x="33" y="360"/>
                    <a:pt x="33" y="360"/>
                  </a:cubicBezTo>
                  <a:cubicBezTo>
                    <a:pt x="33" y="268"/>
                    <a:pt x="33" y="268"/>
                    <a:pt x="33" y="268"/>
                  </a:cubicBezTo>
                  <a:cubicBezTo>
                    <a:pt x="360" y="268"/>
                    <a:pt x="360" y="268"/>
                    <a:pt x="360" y="268"/>
                  </a:cubicBezTo>
                  <a:lnTo>
                    <a:pt x="360" y="360"/>
                  </a:lnTo>
                  <a:close/>
                  <a:moveTo>
                    <a:pt x="289" y="393"/>
                  </a:moveTo>
                  <a:cubicBezTo>
                    <a:pt x="360" y="393"/>
                    <a:pt x="360" y="393"/>
                    <a:pt x="360" y="393"/>
                  </a:cubicBezTo>
                  <a:cubicBezTo>
                    <a:pt x="360" y="1259"/>
                    <a:pt x="360" y="1259"/>
                    <a:pt x="360" y="1259"/>
                  </a:cubicBezTo>
                  <a:cubicBezTo>
                    <a:pt x="289" y="1259"/>
                    <a:pt x="289" y="1259"/>
                    <a:pt x="289" y="1259"/>
                  </a:cubicBezTo>
                  <a:lnTo>
                    <a:pt x="289" y="393"/>
                  </a:lnTo>
                  <a:close/>
                  <a:moveTo>
                    <a:pt x="127" y="33"/>
                  </a:moveTo>
                  <a:cubicBezTo>
                    <a:pt x="267" y="33"/>
                    <a:pt x="267" y="33"/>
                    <a:pt x="267" y="33"/>
                  </a:cubicBezTo>
                  <a:cubicBezTo>
                    <a:pt x="318" y="33"/>
                    <a:pt x="360" y="75"/>
                    <a:pt x="360" y="126"/>
                  </a:cubicBezTo>
                  <a:cubicBezTo>
                    <a:pt x="360" y="235"/>
                    <a:pt x="360" y="235"/>
                    <a:pt x="360" y="235"/>
                  </a:cubicBezTo>
                  <a:cubicBezTo>
                    <a:pt x="33" y="235"/>
                    <a:pt x="33" y="235"/>
                    <a:pt x="33" y="235"/>
                  </a:cubicBezTo>
                  <a:cubicBezTo>
                    <a:pt x="33" y="126"/>
                    <a:pt x="33" y="126"/>
                    <a:pt x="33" y="126"/>
                  </a:cubicBezTo>
                  <a:cubicBezTo>
                    <a:pt x="33" y="75"/>
                    <a:pt x="75" y="33"/>
                    <a:pt x="127" y="33"/>
                  </a:cubicBezTo>
                  <a:close/>
                  <a:moveTo>
                    <a:pt x="197" y="1598"/>
                  </a:moveTo>
                  <a:cubicBezTo>
                    <a:pt x="142" y="1490"/>
                    <a:pt x="142" y="1490"/>
                    <a:pt x="142" y="1490"/>
                  </a:cubicBezTo>
                  <a:cubicBezTo>
                    <a:pt x="251" y="1490"/>
                    <a:pt x="251" y="1490"/>
                    <a:pt x="251" y="1490"/>
                  </a:cubicBezTo>
                  <a:lnTo>
                    <a:pt x="197" y="1598"/>
                  </a:lnTo>
                  <a:close/>
                  <a:moveTo>
                    <a:pt x="268" y="1457"/>
                  </a:moveTo>
                  <a:cubicBezTo>
                    <a:pt x="126" y="1457"/>
                    <a:pt x="126" y="1457"/>
                    <a:pt x="126" y="1457"/>
                  </a:cubicBezTo>
                  <a:cubicBezTo>
                    <a:pt x="44" y="1292"/>
                    <a:pt x="44" y="1292"/>
                    <a:pt x="44" y="1292"/>
                  </a:cubicBezTo>
                  <a:cubicBezTo>
                    <a:pt x="350" y="1292"/>
                    <a:pt x="350" y="1292"/>
                    <a:pt x="350" y="1292"/>
                  </a:cubicBezTo>
                  <a:lnTo>
                    <a:pt x="268" y="1457"/>
                  </a:lnTo>
                  <a:close/>
                  <a:moveTo>
                    <a:pt x="916" y="0"/>
                  </a:moveTo>
                  <a:cubicBezTo>
                    <a:pt x="557" y="0"/>
                    <a:pt x="557" y="0"/>
                    <a:pt x="557" y="0"/>
                  </a:cubicBezTo>
                  <a:cubicBezTo>
                    <a:pt x="547" y="0"/>
                    <a:pt x="540" y="7"/>
                    <a:pt x="540" y="16"/>
                  </a:cubicBezTo>
                  <a:cubicBezTo>
                    <a:pt x="540" y="1635"/>
                    <a:pt x="540" y="1635"/>
                    <a:pt x="540" y="1635"/>
                  </a:cubicBezTo>
                  <a:cubicBezTo>
                    <a:pt x="540" y="1644"/>
                    <a:pt x="547" y="1652"/>
                    <a:pt x="557" y="1652"/>
                  </a:cubicBezTo>
                  <a:cubicBezTo>
                    <a:pt x="916" y="1652"/>
                    <a:pt x="916" y="1652"/>
                    <a:pt x="916" y="1652"/>
                  </a:cubicBezTo>
                  <a:cubicBezTo>
                    <a:pt x="925" y="1652"/>
                    <a:pt x="933" y="1644"/>
                    <a:pt x="933" y="1635"/>
                  </a:cubicBezTo>
                  <a:cubicBezTo>
                    <a:pt x="933" y="16"/>
                    <a:pt x="933" y="16"/>
                    <a:pt x="933" y="16"/>
                  </a:cubicBezTo>
                  <a:cubicBezTo>
                    <a:pt x="933" y="7"/>
                    <a:pt x="925" y="0"/>
                    <a:pt x="916" y="0"/>
                  </a:cubicBezTo>
                  <a:close/>
                  <a:moveTo>
                    <a:pt x="900" y="1619"/>
                  </a:moveTo>
                  <a:cubicBezTo>
                    <a:pt x="573" y="1619"/>
                    <a:pt x="573" y="1619"/>
                    <a:pt x="573" y="1619"/>
                  </a:cubicBezTo>
                  <a:cubicBezTo>
                    <a:pt x="573" y="1562"/>
                    <a:pt x="573" y="1562"/>
                    <a:pt x="573" y="1562"/>
                  </a:cubicBezTo>
                  <a:cubicBezTo>
                    <a:pt x="736" y="1562"/>
                    <a:pt x="736" y="1562"/>
                    <a:pt x="736" y="1562"/>
                  </a:cubicBezTo>
                  <a:cubicBezTo>
                    <a:pt x="746" y="1562"/>
                    <a:pt x="753" y="1554"/>
                    <a:pt x="753" y="1545"/>
                  </a:cubicBezTo>
                  <a:cubicBezTo>
                    <a:pt x="753" y="1536"/>
                    <a:pt x="746" y="1529"/>
                    <a:pt x="736" y="1529"/>
                  </a:cubicBezTo>
                  <a:cubicBezTo>
                    <a:pt x="573" y="1529"/>
                    <a:pt x="573" y="1529"/>
                    <a:pt x="573" y="1529"/>
                  </a:cubicBezTo>
                  <a:cubicBezTo>
                    <a:pt x="573" y="1393"/>
                    <a:pt x="573" y="1393"/>
                    <a:pt x="573" y="1393"/>
                  </a:cubicBezTo>
                  <a:cubicBezTo>
                    <a:pt x="681" y="1393"/>
                    <a:pt x="681" y="1393"/>
                    <a:pt x="681" y="1393"/>
                  </a:cubicBezTo>
                  <a:cubicBezTo>
                    <a:pt x="691" y="1393"/>
                    <a:pt x="698" y="1386"/>
                    <a:pt x="698" y="1377"/>
                  </a:cubicBezTo>
                  <a:cubicBezTo>
                    <a:pt x="698" y="1367"/>
                    <a:pt x="691" y="1360"/>
                    <a:pt x="681" y="1360"/>
                  </a:cubicBezTo>
                  <a:cubicBezTo>
                    <a:pt x="573" y="1360"/>
                    <a:pt x="573" y="1360"/>
                    <a:pt x="573" y="1360"/>
                  </a:cubicBezTo>
                  <a:cubicBezTo>
                    <a:pt x="573" y="1224"/>
                    <a:pt x="573" y="1224"/>
                    <a:pt x="573" y="1224"/>
                  </a:cubicBezTo>
                  <a:cubicBezTo>
                    <a:pt x="736" y="1224"/>
                    <a:pt x="736" y="1224"/>
                    <a:pt x="736" y="1224"/>
                  </a:cubicBezTo>
                  <a:cubicBezTo>
                    <a:pt x="746" y="1224"/>
                    <a:pt x="753" y="1217"/>
                    <a:pt x="753" y="1208"/>
                  </a:cubicBezTo>
                  <a:cubicBezTo>
                    <a:pt x="753" y="1199"/>
                    <a:pt x="746" y="1191"/>
                    <a:pt x="736" y="1191"/>
                  </a:cubicBezTo>
                  <a:cubicBezTo>
                    <a:pt x="573" y="1191"/>
                    <a:pt x="573" y="1191"/>
                    <a:pt x="573" y="1191"/>
                  </a:cubicBezTo>
                  <a:cubicBezTo>
                    <a:pt x="573" y="1056"/>
                    <a:pt x="573" y="1056"/>
                    <a:pt x="573" y="1056"/>
                  </a:cubicBezTo>
                  <a:cubicBezTo>
                    <a:pt x="681" y="1056"/>
                    <a:pt x="681" y="1056"/>
                    <a:pt x="681" y="1056"/>
                  </a:cubicBezTo>
                  <a:cubicBezTo>
                    <a:pt x="691" y="1056"/>
                    <a:pt x="698" y="1048"/>
                    <a:pt x="698" y="1039"/>
                  </a:cubicBezTo>
                  <a:cubicBezTo>
                    <a:pt x="698" y="1030"/>
                    <a:pt x="691" y="1023"/>
                    <a:pt x="681" y="1023"/>
                  </a:cubicBezTo>
                  <a:cubicBezTo>
                    <a:pt x="573" y="1023"/>
                    <a:pt x="573" y="1023"/>
                    <a:pt x="573" y="1023"/>
                  </a:cubicBezTo>
                  <a:cubicBezTo>
                    <a:pt x="573" y="887"/>
                    <a:pt x="573" y="887"/>
                    <a:pt x="573" y="887"/>
                  </a:cubicBezTo>
                  <a:cubicBezTo>
                    <a:pt x="736" y="887"/>
                    <a:pt x="736" y="887"/>
                    <a:pt x="736" y="887"/>
                  </a:cubicBezTo>
                  <a:cubicBezTo>
                    <a:pt x="746" y="887"/>
                    <a:pt x="753" y="880"/>
                    <a:pt x="753" y="871"/>
                  </a:cubicBezTo>
                  <a:cubicBezTo>
                    <a:pt x="753" y="862"/>
                    <a:pt x="746" y="854"/>
                    <a:pt x="736" y="854"/>
                  </a:cubicBezTo>
                  <a:cubicBezTo>
                    <a:pt x="573" y="854"/>
                    <a:pt x="573" y="854"/>
                    <a:pt x="573" y="854"/>
                  </a:cubicBezTo>
                  <a:cubicBezTo>
                    <a:pt x="573" y="719"/>
                    <a:pt x="573" y="719"/>
                    <a:pt x="573" y="719"/>
                  </a:cubicBezTo>
                  <a:cubicBezTo>
                    <a:pt x="681" y="719"/>
                    <a:pt x="681" y="719"/>
                    <a:pt x="681" y="719"/>
                  </a:cubicBezTo>
                  <a:cubicBezTo>
                    <a:pt x="691" y="719"/>
                    <a:pt x="698" y="711"/>
                    <a:pt x="698" y="702"/>
                  </a:cubicBezTo>
                  <a:cubicBezTo>
                    <a:pt x="698" y="693"/>
                    <a:pt x="691" y="686"/>
                    <a:pt x="681" y="686"/>
                  </a:cubicBezTo>
                  <a:cubicBezTo>
                    <a:pt x="573" y="686"/>
                    <a:pt x="573" y="686"/>
                    <a:pt x="573" y="686"/>
                  </a:cubicBezTo>
                  <a:cubicBezTo>
                    <a:pt x="573" y="550"/>
                    <a:pt x="573" y="550"/>
                    <a:pt x="573" y="550"/>
                  </a:cubicBezTo>
                  <a:cubicBezTo>
                    <a:pt x="736" y="550"/>
                    <a:pt x="736" y="550"/>
                    <a:pt x="736" y="550"/>
                  </a:cubicBezTo>
                  <a:cubicBezTo>
                    <a:pt x="746" y="550"/>
                    <a:pt x="753" y="543"/>
                    <a:pt x="753" y="533"/>
                  </a:cubicBezTo>
                  <a:cubicBezTo>
                    <a:pt x="753" y="524"/>
                    <a:pt x="746" y="517"/>
                    <a:pt x="736" y="517"/>
                  </a:cubicBezTo>
                  <a:cubicBezTo>
                    <a:pt x="573" y="517"/>
                    <a:pt x="573" y="517"/>
                    <a:pt x="573" y="517"/>
                  </a:cubicBezTo>
                  <a:cubicBezTo>
                    <a:pt x="573" y="381"/>
                    <a:pt x="573" y="381"/>
                    <a:pt x="573" y="381"/>
                  </a:cubicBezTo>
                  <a:cubicBezTo>
                    <a:pt x="681" y="381"/>
                    <a:pt x="681" y="381"/>
                    <a:pt x="681" y="381"/>
                  </a:cubicBezTo>
                  <a:cubicBezTo>
                    <a:pt x="691" y="381"/>
                    <a:pt x="698" y="374"/>
                    <a:pt x="698" y="365"/>
                  </a:cubicBezTo>
                  <a:cubicBezTo>
                    <a:pt x="698" y="356"/>
                    <a:pt x="691" y="348"/>
                    <a:pt x="681" y="348"/>
                  </a:cubicBezTo>
                  <a:cubicBezTo>
                    <a:pt x="573" y="348"/>
                    <a:pt x="573" y="348"/>
                    <a:pt x="573" y="348"/>
                  </a:cubicBezTo>
                  <a:cubicBezTo>
                    <a:pt x="573" y="213"/>
                    <a:pt x="573" y="213"/>
                    <a:pt x="573" y="213"/>
                  </a:cubicBezTo>
                  <a:cubicBezTo>
                    <a:pt x="736" y="213"/>
                    <a:pt x="736" y="213"/>
                    <a:pt x="736" y="213"/>
                  </a:cubicBezTo>
                  <a:cubicBezTo>
                    <a:pt x="746" y="213"/>
                    <a:pt x="753" y="205"/>
                    <a:pt x="753" y="196"/>
                  </a:cubicBezTo>
                  <a:cubicBezTo>
                    <a:pt x="753" y="187"/>
                    <a:pt x="746" y="180"/>
                    <a:pt x="736" y="180"/>
                  </a:cubicBezTo>
                  <a:cubicBezTo>
                    <a:pt x="573" y="180"/>
                    <a:pt x="573" y="180"/>
                    <a:pt x="573" y="180"/>
                  </a:cubicBezTo>
                  <a:cubicBezTo>
                    <a:pt x="573" y="33"/>
                    <a:pt x="573" y="33"/>
                    <a:pt x="573" y="33"/>
                  </a:cubicBezTo>
                  <a:cubicBezTo>
                    <a:pt x="900" y="33"/>
                    <a:pt x="900" y="33"/>
                    <a:pt x="900" y="33"/>
                  </a:cubicBezTo>
                  <a:lnTo>
                    <a:pt x="900" y="16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solidFill>
                  <a:schemeClr val="tx1"/>
                </a:solidFill>
                <a:latin typeface="Arial" panose="020B0604020202020204" pitchFamily="34" charset="0"/>
                <a:cs typeface="Arial" panose="020B0604020202020204" pitchFamily="34" charset="0"/>
              </a:endParaRPr>
            </a:p>
          </p:txBody>
        </p:sp>
        <p:sp>
          <p:nvSpPr>
            <p:cNvPr id="25" name="Freeform 9">
              <a:extLst>
                <a:ext uri="{FF2B5EF4-FFF2-40B4-BE49-F238E27FC236}">
                  <a16:creationId xmlns:a16="http://schemas.microsoft.com/office/drawing/2014/main" id="{82E13C37-D663-EDF0-18BE-707F66DB6891}"/>
                </a:ext>
              </a:extLst>
            </p:cNvPr>
            <p:cNvSpPr>
              <a:spLocks noEditPoints="1"/>
            </p:cNvSpPr>
            <p:nvPr/>
          </p:nvSpPr>
          <p:spPr bwMode="auto">
            <a:xfrm>
              <a:off x="11187762" y="6607054"/>
              <a:ext cx="2008474" cy="1977189"/>
            </a:xfrm>
            <a:custGeom>
              <a:avLst/>
              <a:gdLst>
                <a:gd name="T0" fmla="*/ 1864 w 3174"/>
                <a:gd name="T1" fmla="*/ 1305 h 3127"/>
                <a:gd name="T2" fmla="*/ 1551 w 3174"/>
                <a:gd name="T3" fmla="*/ 1076 h 3127"/>
                <a:gd name="T4" fmla="*/ 1001 w 3174"/>
                <a:gd name="T5" fmla="*/ 828 h 3127"/>
                <a:gd name="T6" fmla="*/ 365 w 3174"/>
                <a:gd name="T7" fmla="*/ 1102 h 3127"/>
                <a:gd name="T8" fmla="*/ 77 w 3174"/>
                <a:gd name="T9" fmla="*/ 1498 h 3127"/>
                <a:gd name="T10" fmla="*/ 167 w 3174"/>
                <a:gd name="T11" fmla="*/ 2082 h 3127"/>
                <a:gd name="T12" fmla="*/ 287 w 3174"/>
                <a:gd name="T13" fmla="*/ 2451 h 3127"/>
                <a:gd name="T14" fmla="*/ 585 w 3174"/>
                <a:gd name="T15" fmla="*/ 2975 h 3127"/>
                <a:gd name="T16" fmla="*/ 1260 w 3174"/>
                <a:gd name="T17" fmla="*/ 3127 h 3127"/>
                <a:gd name="T18" fmla="*/ 1726 w 3174"/>
                <a:gd name="T19" fmla="*/ 2976 h 3127"/>
                <a:gd name="T20" fmla="*/ 2183 w 3174"/>
                <a:gd name="T21" fmla="*/ 2456 h 3127"/>
                <a:gd name="T22" fmla="*/ 2123 w 3174"/>
                <a:gd name="T23" fmla="*/ 1968 h 3127"/>
                <a:gd name="T24" fmla="*/ 2069 w 3174"/>
                <a:gd name="T25" fmla="*/ 1848 h 3127"/>
                <a:gd name="T26" fmla="*/ 2168 w 3174"/>
                <a:gd name="T27" fmla="*/ 2409 h 3127"/>
                <a:gd name="T28" fmla="*/ 1877 w 3174"/>
                <a:gd name="T29" fmla="*/ 2809 h 3127"/>
                <a:gd name="T30" fmla="*/ 1295 w 3174"/>
                <a:gd name="T31" fmla="*/ 2904 h 3127"/>
                <a:gd name="T32" fmla="*/ 740 w 3174"/>
                <a:gd name="T33" fmla="*/ 2813 h 3127"/>
                <a:gd name="T34" fmla="*/ 463 w 3174"/>
                <a:gd name="T35" fmla="*/ 2611 h 3127"/>
                <a:gd name="T36" fmla="*/ 53 w 3174"/>
                <a:gd name="T37" fmla="*/ 2216 h 3127"/>
                <a:gd name="T38" fmla="*/ 204 w 3174"/>
                <a:gd name="T39" fmla="*/ 1826 h 3127"/>
                <a:gd name="T40" fmla="*/ 462 w 3174"/>
                <a:gd name="T41" fmla="*/ 1326 h 3127"/>
                <a:gd name="T42" fmla="*/ 739 w 3174"/>
                <a:gd name="T43" fmla="*/ 1124 h 3127"/>
                <a:gd name="T44" fmla="*/ 1295 w 3174"/>
                <a:gd name="T45" fmla="*/ 1033 h 3127"/>
                <a:gd name="T46" fmla="*/ 1877 w 3174"/>
                <a:gd name="T47" fmla="*/ 1129 h 3127"/>
                <a:gd name="T48" fmla="*/ 2168 w 3174"/>
                <a:gd name="T49" fmla="*/ 1529 h 3127"/>
                <a:gd name="T50" fmla="*/ 1142 w 3174"/>
                <a:gd name="T51" fmla="*/ 2757 h 3127"/>
                <a:gd name="T52" fmla="*/ 1142 w 3174"/>
                <a:gd name="T53" fmla="*/ 1226 h 3127"/>
                <a:gd name="T54" fmla="*/ 1142 w 3174"/>
                <a:gd name="T55" fmla="*/ 2595 h 3127"/>
                <a:gd name="T56" fmla="*/ 1142 w 3174"/>
                <a:gd name="T57" fmla="*/ 1388 h 3127"/>
                <a:gd name="T58" fmla="*/ 3081 w 3174"/>
                <a:gd name="T59" fmla="*/ 682 h 3127"/>
                <a:gd name="T60" fmla="*/ 3106 w 3174"/>
                <a:gd name="T61" fmla="*/ 390 h 3127"/>
                <a:gd name="T62" fmla="*/ 2846 w 3174"/>
                <a:gd name="T63" fmla="*/ 90 h 3127"/>
                <a:gd name="T64" fmla="*/ 2570 w 3174"/>
                <a:gd name="T65" fmla="*/ 0 h 3127"/>
                <a:gd name="T66" fmla="*/ 2184 w 3174"/>
                <a:gd name="T67" fmla="*/ 90 h 3127"/>
                <a:gd name="T68" fmla="*/ 1999 w 3174"/>
                <a:gd name="T69" fmla="*/ 393 h 3127"/>
                <a:gd name="T70" fmla="*/ 1925 w 3174"/>
                <a:gd name="T71" fmla="*/ 621 h 3127"/>
                <a:gd name="T72" fmla="*/ 1874 w 3174"/>
                <a:gd name="T73" fmla="*/ 959 h 3127"/>
                <a:gd name="T74" fmla="*/ 2044 w 3174"/>
                <a:gd name="T75" fmla="*/ 1194 h 3127"/>
                <a:gd name="T76" fmla="*/ 2410 w 3174"/>
                <a:gd name="T77" fmla="*/ 1348 h 3127"/>
                <a:gd name="T78" fmla="*/ 2737 w 3174"/>
                <a:gd name="T79" fmla="*/ 1211 h 3127"/>
                <a:gd name="T80" fmla="*/ 2931 w 3174"/>
                <a:gd name="T81" fmla="*/ 1070 h 3127"/>
                <a:gd name="T82" fmla="*/ 3162 w 3174"/>
                <a:gd name="T83" fmla="*/ 801 h 3127"/>
                <a:gd name="T84" fmla="*/ 2883 w 3174"/>
                <a:gd name="T85" fmla="*/ 1072 h 3127"/>
                <a:gd name="T86" fmla="*/ 2599 w 3174"/>
                <a:gd name="T87" fmla="*/ 1206 h 3127"/>
                <a:gd name="T88" fmla="*/ 2403 w 3174"/>
                <a:gd name="T89" fmla="*/ 1206 h 3127"/>
                <a:gd name="T90" fmla="*/ 2119 w 3174"/>
                <a:gd name="T91" fmla="*/ 1072 h 3127"/>
                <a:gd name="T92" fmla="*/ 1880 w 3174"/>
                <a:gd name="T93" fmla="*/ 830 h 3127"/>
                <a:gd name="T94" fmla="*/ 1962 w 3174"/>
                <a:gd name="T95" fmla="*/ 591 h 3127"/>
                <a:gd name="T96" fmla="*/ 2114 w 3174"/>
                <a:gd name="T97" fmla="*/ 315 h 3127"/>
                <a:gd name="T98" fmla="*/ 2272 w 3174"/>
                <a:gd name="T99" fmla="*/ 200 h 3127"/>
                <a:gd name="T100" fmla="*/ 2581 w 3174"/>
                <a:gd name="T101" fmla="*/ 141 h 3127"/>
                <a:gd name="T102" fmla="*/ 2917 w 3174"/>
                <a:gd name="T103" fmla="*/ 198 h 3127"/>
                <a:gd name="T104" fmla="*/ 3090 w 3174"/>
                <a:gd name="T105" fmla="*/ 436 h 3127"/>
                <a:gd name="T106" fmla="*/ 3030 w 3174"/>
                <a:gd name="T107" fmla="*/ 751 h 3127"/>
                <a:gd name="T108" fmla="*/ 2127 w 3174"/>
                <a:gd name="T109" fmla="*/ 682 h 3127"/>
                <a:gd name="T110" fmla="*/ 2174 w 3174"/>
                <a:gd name="T111" fmla="*/ 682 h 3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74" h="3127">
                  <a:moveTo>
                    <a:pt x="2279" y="1724"/>
                  </a:moveTo>
                  <a:cubicBezTo>
                    <a:pt x="2206" y="1498"/>
                    <a:pt x="2206" y="1498"/>
                    <a:pt x="2206" y="1498"/>
                  </a:cubicBezTo>
                  <a:cubicBezTo>
                    <a:pt x="2203" y="1489"/>
                    <a:pt x="2193" y="1483"/>
                    <a:pt x="2183" y="1482"/>
                  </a:cubicBezTo>
                  <a:cubicBezTo>
                    <a:pt x="1997" y="1487"/>
                    <a:pt x="1997" y="1487"/>
                    <a:pt x="1997" y="1487"/>
                  </a:cubicBezTo>
                  <a:cubicBezTo>
                    <a:pt x="1960" y="1422"/>
                    <a:pt x="1915" y="1361"/>
                    <a:pt x="1864" y="1305"/>
                  </a:cubicBezTo>
                  <a:cubicBezTo>
                    <a:pt x="1926" y="1128"/>
                    <a:pt x="1926" y="1128"/>
                    <a:pt x="1926" y="1128"/>
                  </a:cubicBezTo>
                  <a:cubicBezTo>
                    <a:pt x="1930" y="1119"/>
                    <a:pt x="1927" y="1108"/>
                    <a:pt x="1918" y="1102"/>
                  </a:cubicBezTo>
                  <a:cubicBezTo>
                    <a:pt x="1726" y="962"/>
                    <a:pt x="1726" y="962"/>
                    <a:pt x="1726" y="962"/>
                  </a:cubicBezTo>
                  <a:cubicBezTo>
                    <a:pt x="1718" y="956"/>
                    <a:pt x="1706" y="957"/>
                    <a:pt x="1698" y="963"/>
                  </a:cubicBezTo>
                  <a:cubicBezTo>
                    <a:pt x="1551" y="1076"/>
                    <a:pt x="1551" y="1076"/>
                    <a:pt x="1551" y="1076"/>
                  </a:cubicBezTo>
                  <a:cubicBezTo>
                    <a:pt x="1482" y="1045"/>
                    <a:pt x="1410" y="1021"/>
                    <a:pt x="1335" y="1007"/>
                  </a:cubicBezTo>
                  <a:cubicBezTo>
                    <a:pt x="1282" y="828"/>
                    <a:pt x="1282" y="828"/>
                    <a:pt x="1282" y="828"/>
                  </a:cubicBezTo>
                  <a:cubicBezTo>
                    <a:pt x="1280" y="818"/>
                    <a:pt x="1271" y="811"/>
                    <a:pt x="1260" y="811"/>
                  </a:cubicBezTo>
                  <a:cubicBezTo>
                    <a:pt x="1023" y="811"/>
                    <a:pt x="1023" y="811"/>
                    <a:pt x="1023" y="811"/>
                  </a:cubicBezTo>
                  <a:cubicBezTo>
                    <a:pt x="1012" y="811"/>
                    <a:pt x="1003" y="818"/>
                    <a:pt x="1001" y="828"/>
                  </a:cubicBezTo>
                  <a:cubicBezTo>
                    <a:pt x="948" y="1007"/>
                    <a:pt x="948" y="1007"/>
                    <a:pt x="948" y="1007"/>
                  </a:cubicBezTo>
                  <a:cubicBezTo>
                    <a:pt x="873" y="1021"/>
                    <a:pt x="801" y="1045"/>
                    <a:pt x="732" y="1076"/>
                  </a:cubicBezTo>
                  <a:cubicBezTo>
                    <a:pt x="585" y="963"/>
                    <a:pt x="585" y="963"/>
                    <a:pt x="585" y="963"/>
                  </a:cubicBezTo>
                  <a:cubicBezTo>
                    <a:pt x="577" y="957"/>
                    <a:pt x="565" y="956"/>
                    <a:pt x="557" y="962"/>
                  </a:cubicBezTo>
                  <a:cubicBezTo>
                    <a:pt x="365" y="1102"/>
                    <a:pt x="365" y="1102"/>
                    <a:pt x="365" y="1102"/>
                  </a:cubicBezTo>
                  <a:cubicBezTo>
                    <a:pt x="356" y="1108"/>
                    <a:pt x="353" y="1119"/>
                    <a:pt x="357" y="1128"/>
                  </a:cubicBezTo>
                  <a:cubicBezTo>
                    <a:pt x="419" y="1305"/>
                    <a:pt x="419" y="1305"/>
                    <a:pt x="419" y="1305"/>
                  </a:cubicBezTo>
                  <a:cubicBezTo>
                    <a:pt x="368" y="1361"/>
                    <a:pt x="323" y="1422"/>
                    <a:pt x="286" y="1487"/>
                  </a:cubicBezTo>
                  <a:cubicBezTo>
                    <a:pt x="100" y="1482"/>
                    <a:pt x="100" y="1482"/>
                    <a:pt x="100" y="1482"/>
                  </a:cubicBezTo>
                  <a:cubicBezTo>
                    <a:pt x="89" y="1482"/>
                    <a:pt x="80" y="1489"/>
                    <a:pt x="77" y="1498"/>
                  </a:cubicBezTo>
                  <a:cubicBezTo>
                    <a:pt x="4" y="1724"/>
                    <a:pt x="4" y="1724"/>
                    <a:pt x="4" y="1724"/>
                  </a:cubicBezTo>
                  <a:cubicBezTo>
                    <a:pt x="0" y="1734"/>
                    <a:pt x="4" y="1745"/>
                    <a:pt x="12" y="1750"/>
                  </a:cubicBezTo>
                  <a:cubicBezTo>
                    <a:pt x="167" y="1856"/>
                    <a:pt x="167" y="1856"/>
                    <a:pt x="167" y="1856"/>
                  </a:cubicBezTo>
                  <a:cubicBezTo>
                    <a:pt x="162" y="1895"/>
                    <a:pt x="160" y="1932"/>
                    <a:pt x="160" y="1968"/>
                  </a:cubicBezTo>
                  <a:cubicBezTo>
                    <a:pt x="160" y="2005"/>
                    <a:pt x="162" y="2043"/>
                    <a:pt x="167" y="2082"/>
                  </a:cubicBezTo>
                  <a:cubicBezTo>
                    <a:pt x="12" y="2188"/>
                    <a:pt x="12" y="2188"/>
                    <a:pt x="12" y="2188"/>
                  </a:cubicBezTo>
                  <a:cubicBezTo>
                    <a:pt x="4" y="2193"/>
                    <a:pt x="0" y="2204"/>
                    <a:pt x="4" y="2214"/>
                  </a:cubicBezTo>
                  <a:cubicBezTo>
                    <a:pt x="77" y="2440"/>
                    <a:pt x="77" y="2440"/>
                    <a:pt x="77" y="2440"/>
                  </a:cubicBezTo>
                  <a:cubicBezTo>
                    <a:pt x="80" y="2450"/>
                    <a:pt x="90" y="2456"/>
                    <a:pt x="100" y="2456"/>
                  </a:cubicBezTo>
                  <a:cubicBezTo>
                    <a:pt x="287" y="2451"/>
                    <a:pt x="287" y="2451"/>
                    <a:pt x="287" y="2451"/>
                  </a:cubicBezTo>
                  <a:cubicBezTo>
                    <a:pt x="323" y="2516"/>
                    <a:pt x="368" y="2577"/>
                    <a:pt x="419" y="2633"/>
                  </a:cubicBezTo>
                  <a:cubicBezTo>
                    <a:pt x="357" y="2810"/>
                    <a:pt x="357" y="2810"/>
                    <a:pt x="357" y="2810"/>
                  </a:cubicBezTo>
                  <a:cubicBezTo>
                    <a:pt x="353" y="2819"/>
                    <a:pt x="356" y="2830"/>
                    <a:pt x="365" y="2836"/>
                  </a:cubicBezTo>
                  <a:cubicBezTo>
                    <a:pt x="557" y="2976"/>
                    <a:pt x="557" y="2976"/>
                    <a:pt x="557" y="2976"/>
                  </a:cubicBezTo>
                  <a:cubicBezTo>
                    <a:pt x="565" y="2982"/>
                    <a:pt x="577" y="2982"/>
                    <a:pt x="585" y="2975"/>
                  </a:cubicBezTo>
                  <a:cubicBezTo>
                    <a:pt x="733" y="2861"/>
                    <a:pt x="733" y="2861"/>
                    <a:pt x="733" y="2861"/>
                  </a:cubicBezTo>
                  <a:cubicBezTo>
                    <a:pt x="801" y="2892"/>
                    <a:pt x="873" y="2915"/>
                    <a:pt x="947" y="2930"/>
                  </a:cubicBezTo>
                  <a:cubicBezTo>
                    <a:pt x="1001" y="3110"/>
                    <a:pt x="1001" y="3110"/>
                    <a:pt x="1001" y="3110"/>
                  </a:cubicBezTo>
                  <a:cubicBezTo>
                    <a:pt x="1003" y="3120"/>
                    <a:pt x="1012" y="3127"/>
                    <a:pt x="1023" y="3127"/>
                  </a:cubicBezTo>
                  <a:cubicBezTo>
                    <a:pt x="1260" y="3127"/>
                    <a:pt x="1260" y="3127"/>
                    <a:pt x="1260" y="3127"/>
                  </a:cubicBezTo>
                  <a:cubicBezTo>
                    <a:pt x="1271" y="3127"/>
                    <a:pt x="1280" y="3120"/>
                    <a:pt x="1282" y="3110"/>
                  </a:cubicBezTo>
                  <a:cubicBezTo>
                    <a:pt x="1336" y="2930"/>
                    <a:pt x="1336" y="2930"/>
                    <a:pt x="1336" y="2930"/>
                  </a:cubicBezTo>
                  <a:cubicBezTo>
                    <a:pt x="1410" y="2915"/>
                    <a:pt x="1482" y="2892"/>
                    <a:pt x="1550" y="2861"/>
                  </a:cubicBezTo>
                  <a:cubicBezTo>
                    <a:pt x="1698" y="2975"/>
                    <a:pt x="1698" y="2975"/>
                    <a:pt x="1698" y="2975"/>
                  </a:cubicBezTo>
                  <a:cubicBezTo>
                    <a:pt x="1706" y="2982"/>
                    <a:pt x="1718" y="2982"/>
                    <a:pt x="1726" y="2976"/>
                  </a:cubicBezTo>
                  <a:cubicBezTo>
                    <a:pt x="1918" y="2836"/>
                    <a:pt x="1918" y="2836"/>
                    <a:pt x="1918" y="2836"/>
                  </a:cubicBezTo>
                  <a:cubicBezTo>
                    <a:pt x="1927" y="2830"/>
                    <a:pt x="1930" y="2819"/>
                    <a:pt x="1926" y="2810"/>
                  </a:cubicBezTo>
                  <a:cubicBezTo>
                    <a:pt x="1863" y="2633"/>
                    <a:pt x="1863" y="2633"/>
                    <a:pt x="1863" y="2633"/>
                  </a:cubicBezTo>
                  <a:cubicBezTo>
                    <a:pt x="1915" y="2577"/>
                    <a:pt x="1960" y="2516"/>
                    <a:pt x="1996" y="2451"/>
                  </a:cubicBezTo>
                  <a:cubicBezTo>
                    <a:pt x="2183" y="2456"/>
                    <a:pt x="2183" y="2456"/>
                    <a:pt x="2183" y="2456"/>
                  </a:cubicBezTo>
                  <a:cubicBezTo>
                    <a:pt x="2195" y="2456"/>
                    <a:pt x="2203" y="2450"/>
                    <a:pt x="2206" y="2440"/>
                  </a:cubicBezTo>
                  <a:cubicBezTo>
                    <a:pt x="2279" y="2214"/>
                    <a:pt x="2279" y="2214"/>
                    <a:pt x="2279" y="2214"/>
                  </a:cubicBezTo>
                  <a:cubicBezTo>
                    <a:pt x="2283" y="2204"/>
                    <a:pt x="2279" y="2193"/>
                    <a:pt x="2271" y="2188"/>
                  </a:cubicBezTo>
                  <a:cubicBezTo>
                    <a:pt x="2116" y="2082"/>
                    <a:pt x="2116" y="2082"/>
                    <a:pt x="2116" y="2082"/>
                  </a:cubicBezTo>
                  <a:cubicBezTo>
                    <a:pt x="2121" y="2043"/>
                    <a:pt x="2123" y="2005"/>
                    <a:pt x="2123" y="1968"/>
                  </a:cubicBezTo>
                  <a:cubicBezTo>
                    <a:pt x="2123" y="1932"/>
                    <a:pt x="2121" y="1894"/>
                    <a:pt x="2116" y="1856"/>
                  </a:cubicBezTo>
                  <a:cubicBezTo>
                    <a:pt x="2271" y="1750"/>
                    <a:pt x="2271" y="1750"/>
                    <a:pt x="2271" y="1750"/>
                  </a:cubicBezTo>
                  <a:cubicBezTo>
                    <a:pt x="2279" y="1745"/>
                    <a:pt x="2283" y="1734"/>
                    <a:pt x="2279" y="1724"/>
                  </a:cubicBezTo>
                  <a:close/>
                  <a:moveTo>
                    <a:pt x="2079" y="1826"/>
                  </a:moveTo>
                  <a:cubicBezTo>
                    <a:pt x="2071" y="1831"/>
                    <a:pt x="2068" y="1839"/>
                    <a:pt x="2069" y="1848"/>
                  </a:cubicBezTo>
                  <a:cubicBezTo>
                    <a:pt x="2074" y="1889"/>
                    <a:pt x="2077" y="1930"/>
                    <a:pt x="2077" y="1968"/>
                  </a:cubicBezTo>
                  <a:cubicBezTo>
                    <a:pt x="2077" y="2008"/>
                    <a:pt x="2074" y="2049"/>
                    <a:pt x="2069" y="2090"/>
                  </a:cubicBezTo>
                  <a:cubicBezTo>
                    <a:pt x="2067" y="2099"/>
                    <a:pt x="2071" y="2107"/>
                    <a:pt x="2078" y="2112"/>
                  </a:cubicBezTo>
                  <a:cubicBezTo>
                    <a:pt x="2230" y="2216"/>
                    <a:pt x="2230" y="2216"/>
                    <a:pt x="2230" y="2216"/>
                  </a:cubicBezTo>
                  <a:cubicBezTo>
                    <a:pt x="2168" y="2409"/>
                    <a:pt x="2168" y="2409"/>
                    <a:pt x="2168" y="2409"/>
                  </a:cubicBezTo>
                  <a:cubicBezTo>
                    <a:pt x="1984" y="2404"/>
                    <a:pt x="1984" y="2404"/>
                    <a:pt x="1984" y="2404"/>
                  </a:cubicBezTo>
                  <a:cubicBezTo>
                    <a:pt x="1974" y="2404"/>
                    <a:pt x="1967" y="2409"/>
                    <a:pt x="1963" y="2416"/>
                  </a:cubicBezTo>
                  <a:cubicBezTo>
                    <a:pt x="1924" y="2486"/>
                    <a:pt x="1876" y="2552"/>
                    <a:pt x="1820" y="2611"/>
                  </a:cubicBezTo>
                  <a:cubicBezTo>
                    <a:pt x="1814" y="2618"/>
                    <a:pt x="1812" y="2627"/>
                    <a:pt x="1815" y="2635"/>
                  </a:cubicBezTo>
                  <a:cubicBezTo>
                    <a:pt x="1877" y="2809"/>
                    <a:pt x="1877" y="2809"/>
                    <a:pt x="1877" y="2809"/>
                  </a:cubicBezTo>
                  <a:cubicBezTo>
                    <a:pt x="1713" y="2928"/>
                    <a:pt x="1713" y="2928"/>
                    <a:pt x="1713" y="2928"/>
                  </a:cubicBezTo>
                  <a:cubicBezTo>
                    <a:pt x="1567" y="2816"/>
                    <a:pt x="1567" y="2816"/>
                    <a:pt x="1567" y="2816"/>
                  </a:cubicBezTo>
                  <a:cubicBezTo>
                    <a:pt x="1560" y="2811"/>
                    <a:pt x="1551" y="2810"/>
                    <a:pt x="1543" y="2813"/>
                  </a:cubicBezTo>
                  <a:cubicBezTo>
                    <a:pt x="1470" y="2848"/>
                    <a:pt x="1393" y="2873"/>
                    <a:pt x="1313" y="2888"/>
                  </a:cubicBezTo>
                  <a:cubicBezTo>
                    <a:pt x="1305" y="2889"/>
                    <a:pt x="1298" y="2896"/>
                    <a:pt x="1295" y="2904"/>
                  </a:cubicBezTo>
                  <a:cubicBezTo>
                    <a:pt x="1243" y="3081"/>
                    <a:pt x="1243" y="3081"/>
                    <a:pt x="1243" y="3081"/>
                  </a:cubicBezTo>
                  <a:cubicBezTo>
                    <a:pt x="1040" y="3081"/>
                    <a:pt x="1040" y="3081"/>
                    <a:pt x="1040" y="3081"/>
                  </a:cubicBezTo>
                  <a:cubicBezTo>
                    <a:pt x="988" y="2904"/>
                    <a:pt x="988" y="2904"/>
                    <a:pt x="988" y="2904"/>
                  </a:cubicBezTo>
                  <a:cubicBezTo>
                    <a:pt x="985" y="2896"/>
                    <a:pt x="978" y="2889"/>
                    <a:pt x="970" y="2888"/>
                  </a:cubicBezTo>
                  <a:cubicBezTo>
                    <a:pt x="890" y="2873"/>
                    <a:pt x="813" y="2848"/>
                    <a:pt x="740" y="2813"/>
                  </a:cubicBezTo>
                  <a:cubicBezTo>
                    <a:pt x="732" y="2810"/>
                    <a:pt x="723" y="2811"/>
                    <a:pt x="716" y="2816"/>
                  </a:cubicBezTo>
                  <a:cubicBezTo>
                    <a:pt x="570" y="2928"/>
                    <a:pt x="570" y="2928"/>
                    <a:pt x="570" y="2928"/>
                  </a:cubicBezTo>
                  <a:cubicBezTo>
                    <a:pt x="406" y="2809"/>
                    <a:pt x="406" y="2809"/>
                    <a:pt x="406" y="2809"/>
                  </a:cubicBezTo>
                  <a:cubicBezTo>
                    <a:pt x="468" y="2635"/>
                    <a:pt x="468" y="2635"/>
                    <a:pt x="468" y="2635"/>
                  </a:cubicBezTo>
                  <a:cubicBezTo>
                    <a:pt x="471" y="2627"/>
                    <a:pt x="469" y="2618"/>
                    <a:pt x="463" y="2611"/>
                  </a:cubicBezTo>
                  <a:cubicBezTo>
                    <a:pt x="407" y="2552"/>
                    <a:pt x="359" y="2486"/>
                    <a:pt x="320" y="2416"/>
                  </a:cubicBezTo>
                  <a:cubicBezTo>
                    <a:pt x="316" y="2409"/>
                    <a:pt x="308" y="2404"/>
                    <a:pt x="300" y="2404"/>
                  </a:cubicBezTo>
                  <a:cubicBezTo>
                    <a:pt x="300" y="2404"/>
                    <a:pt x="300" y="2404"/>
                    <a:pt x="299" y="2404"/>
                  </a:cubicBezTo>
                  <a:cubicBezTo>
                    <a:pt x="115" y="2409"/>
                    <a:pt x="115" y="2409"/>
                    <a:pt x="115" y="2409"/>
                  </a:cubicBezTo>
                  <a:cubicBezTo>
                    <a:pt x="53" y="2216"/>
                    <a:pt x="53" y="2216"/>
                    <a:pt x="53" y="2216"/>
                  </a:cubicBezTo>
                  <a:cubicBezTo>
                    <a:pt x="205" y="2112"/>
                    <a:pt x="205" y="2112"/>
                    <a:pt x="205" y="2112"/>
                  </a:cubicBezTo>
                  <a:cubicBezTo>
                    <a:pt x="212" y="2107"/>
                    <a:pt x="216" y="2099"/>
                    <a:pt x="214" y="2090"/>
                  </a:cubicBezTo>
                  <a:cubicBezTo>
                    <a:pt x="209" y="2048"/>
                    <a:pt x="206" y="2008"/>
                    <a:pt x="206" y="1968"/>
                  </a:cubicBezTo>
                  <a:cubicBezTo>
                    <a:pt x="206" y="1930"/>
                    <a:pt x="209" y="1889"/>
                    <a:pt x="214" y="1848"/>
                  </a:cubicBezTo>
                  <a:cubicBezTo>
                    <a:pt x="215" y="1839"/>
                    <a:pt x="212" y="1831"/>
                    <a:pt x="204" y="1826"/>
                  </a:cubicBezTo>
                  <a:cubicBezTo>
                    <a:pt x="53" y="1722"/>
                    <a:pt x="53" y="1722"/>
                    <a:pt x="53" y="1722"/>
                  </a:cubicBezTo>
                  <a:cubicBezTo>
                    <a:pt x="115" y="1529"/>
                    <a:pt x="115" y="1529"/>
                    <a:pt x="115" y="1529"/>
                  </a:cubicBezTo>
                  <a:cubicBezTo>
                    <a:pt x="299" y="1534"/>
                    <a:pt x="299" y="1534"/>
                    <a:pt x="299" y="1534"/>
                  </a:cubicBezTo>
                  <a:cubicBezTo>
                    <a:pt x="308" y="1534"/>
                    <a:pt x="315" y="1530"/>
                    <a:pt x="320" y="1522"/>
                  </a:cubicBezTo>
                  <a:cubicBezTo>
                    <a:pt x="358" y="1451"/>
                    <a:pt x="406" y="1385"/>
                    <a:pt x="462" y="1326"/>
                  </a:cubicBezTo>
                  <a:cubicBezTo>
                    <a:pt x="468" y="1320"/>
                    <a:pt x="470" y="1310"/>
                    <a:pt x="467" y="1302"/>
                  </a:cubicBezTo>
                  <a:cubicBezTo>
                    <a:pt x="406" y="1129"/>
                    <a:pt x="406" y="1129"/>
                    <a:pt x="406" y="1129"/>
                  </a:cubicBezTo>
                  <a:cubicBezTo>
                    <a:pt x="570" y="1010"/>
                    <a:pt x="570" y="1010"/>
                    <a:pt x="570" y="1010"/>
                  </a:cubicBezTo>
                  <a:cubicBezTo>
                    <a:pt x="715" y="1122"/>
                    <a:pt x="715" y="1122"/>
                    <a:pt x="715" y="1122"/>
                  </a:cubicBezTo>
                  <a:cubicBezTo>
                    <a:pt x="722" y="1127"/>
                    <a:pt x="731" y="1128"/>
                    <a:pt x="739" y="1124"/>
                  </a:cubicBezTo>
                  <a:cubicBezTo>
                    <a:pt x="812" y="1089"/>
                    <a:pt x="890" y="1064"/>
                    <a:pt x="970" y="1049"/>
                  </a:cubicBezTo>
                  <a:cubicBezTo>
                    <a:pt x="979" y="1048"/>
                    <a:pt x="986" y="1041"/>
                    <a:pt x="988" y="1033"/>
                  </a:cubicBezTo>
                  <a:cubicBezTo>
                    <a:pt x="1040" y="857"/>
                    <a:pt x="1040" y="857"/>
                    <a:pt x="1040" y="857"/>
                  </a:cubicBezTo>
                  <a:cubicBezTo>
                    <a:pt x="1243" y="857"/>
                    <a:pt x="1243" y="857"/>
                    <a:pt x="1243" y="857"/>
                  </a:cubicBezTo>
                  <a:cubicBezTo>
                    <a:pt x="1295" y="1033"/>
                    <a:pt x="1295" y="1033"/>
                    <a:pt x="1295" y="1033"/>
                  </a:cubicBezTo>
                  <a:cubicBezTo>
                    <a:pt x="1297" y="1041"/>
                    <a:pt x="1304" y="1048"/>
                    <a:pt x="1313" y="1049"/>
                  </a:cubicBezTo>
                  <a:cubicBezTo>
                    <a:pt x="1393" y="1064"/>
                    <a:pt x="1471" y="1089"/>
                    <a:pt x="1544" y="1124"/>
                  </a:cubicBezTo>
                  <a:cubicBezTo>
                    <a:pt x="1552" y="1128"/>
                    <a:pt x="1561" y="1127"/>
                    <a:pt x="1568" y="1122"/>
                  </a:cubicBezTo>
                  <a:cubicBezTo>
                    <a:pt x="1713" y="1010"/>
                    <a:pt x="1713" y="1010"/>
                    <a:pt x="1713" y="1010"/>
                  </a:cubicBezTo>
                  <a:cubicBezTo>
                    <a:pt x="1877" y="1129"/>
                    <a:pt x="1877" y="1129"/>
                    <a:pt x="1877" y="1129"/>
                  </a:cubicBezTo>
                  <a:cubicBezTo>
                    <a:pt x="1816" y="1302"/>
                    <a:pt x="1816" y="1302"/>
                    <a:pt x="1816" y="1302"/>
                  </a:cubicBezTo>
                  <a:cubicBezTo>
                    <a:pt x="1813" y="1310"/>
                    <a:pt x="1815" y="1320"/>
                    <a:pt x="1821" y="1326"/>
                  </a:cubicBezTo>
                  <a:cubicBezTo>
                    <a:pt x="1877" y="1385"/>
                    <a:pt x="1925" y="1451"/>
                    <a:pt x="1963" y="1522"/>
                  </a:cubicBezTo>
                  <a:cubicBezTo>
                    <a:pt x="1968" y="1530"/>
                    <a:pt x="1976" y="1534"/>
                    <a:pt x="1984" y="1534"/>
                  </a:cubicBezTo>
                  <a:cubicBezTo>
                    <a:pt x="2168" y="1529"/>
                    <a:pt x="2168" y="1529"/>
                    <a:pt x="2168" y="1529"/>
                  </a:cubicBezTo>
                  <a:cubicBezTo>
                    <a:pt x="2230" y="1722"/>
                    <a:pt x="2230" y="1722"/>
                    <a:pt x="2230" y="1722"/>
                  </a:cubicBezTo>
                  <a:lnTo>
                    <a:pt x="2079" y="1826"/>
                  </a:lnTo>
                  <a:close/>
                  <a:moveTo>
                    <a:pt x="1142" y="1180"/>
                  </a:moveTo>
                  <a:cubicBezTo>
                    <a:pt x="707" y="1180"/>
                    <a:pt x="353" y="1534"/>
                    <a:pt x="353" y="1968"/>
                  </a:cubicBezTo>
                  <a:cubicBezTo>
                    <a:pt x="353" y="2403"/>
                    <a:pt x="707" y="2757"/>
                    <a:pt x="1142" y="2757"/>
                  </a:cubicBezTo>
                  <a:cubicBezTo>
                    <a:pt x="1576" y="2757"/>
                    <a:pt x="1930" y="2403"/>
                    <a:pt x="1930" y="1968"/>
                  </a:cubicBezTo>
                  <a:cubicBezTo>
                    <a:pt x="1930" y="1534"/>
                    <a:pt x="1576" y="1180"/>
                    <a:pt x="1142" y="1180"/>
                  </a:cubicBezTo>
                  <a:close/>
                  <a:moveTo>
                    <a:pt x="1142" y="2711"/>
                  </a:moveTo>
                  <a:cubicBezTo>
                    <a:pt x="732" y="2711"/>
                    <a:pt x="399" y="2378"/>
                    <a:pt x="399" y="1968"/>
                  </a:cubicBezTo>
                  <a:cubicBezTo>
                    <a:pt x="399" y="1559"/>
                    <a:pt x="732" y="1226"/>
                    <a:pt x="1142" y="1226"/>
                  </a:cubicBezTo>
                  <a:cubicBezTo>
                    <a:pt x="1551" y="1226"/>
                    <a:pt x="1884" y="1559"/>
                    <a:pt x="1884" y="1968"/>
                  </a:cubicBezTo>
                  <a:cubicBezTo>
                    <a:pt x="1884" y="2378"/>
                    <a:pt x="1551" y="2711"/>
                    <a:pt x="1142" y="2711"/>
                  </a:cubicBezTo>
                  <a:close/>
                  <a:moveTo>
                    <a:pt x="1142" y="1342"/>
                  </a:moveTo>
                  <a:cubicBezTo>
                    <a:pt x="796" y="1342"/>
                    <a:pt x="515" y="1623"/>
                    <a:pt x="515" y="1968"/>
                  </a:cubicBezTo>
                  <a:cubicBezTo>
                    <a:pt x="515" y="2314"/>
                    <a:pt x="796" y="2595"/>
                    <a:pt x="1142" y="2595"/>
                  </a:cubicBezTo>
                  <a:cubicBezTo>
                    <a:pt x="1487" y="2595"/>
                    <a:pt x="1768" y="2314"/>
                    <a:pt x="1768" y="1968"/>
                  </a:cubicBezTo>
                  <a:cubicBezTo>
                    <a:pt x="1768" y="1623"/>
                    <a:pt x="1487" y="1342"/>
                    <a:pt x="1142" y="1342"/>
                  </a:cubicBezTo>
                  <a:close/>
                  <a:moveTo>
                    <a:pt x="1142" y="2549"/>
                  </a:moveTo>
                  <a:cubicBezTo>
                    <a:pt x="821" y="2549"/>
                    <a:pt x="561" y="2289"/>
                    <a:pt x="561" y="1968"/>
                  </a:cubicBezTo>
                  <a:cubicBezTo>
                    <a:pt x="561" y="1648"/>
                    <a:pt x="821" y="1388"/>
                    <a:pt x="1142" y="1388"/>
                  </a:cubicBezTo>
                  <a:cubicBezTo>
                    <a:pt x="1462" y="1388"/>
                    <a:pt x="1722" y="1648"/>
                    <a:pt x="1722" y="1968"/>
                  </a:cubicBezTo>
                  <a:cubicBezTo>
                    <a:pt x="1722" y="2289"/>
                    <a:pt x="1462" y="2549"/>
                    <a:pt x="1142" y="2549"/>
                  </a:cubicBezTo>
                  <a:close/>
                  <a:moveTo>
                    <a:pt x="3162" y="801"/>
                  </a:moveTo>
                  <a:cubicBezTo>
                    <a:pt x="3077" y="743"/>
                    <a:pt x="3077" y="743"/>
                    <a:pt x="3077" y="743"/>
                  </a:cubicBezTo>
                  <a:cubicBezTo>
                    <a:pt x="3080" y="722"/>
                    <a:pt x="3081" y="702"/>
                    <a:pt x="3081" y="682"/>
                  </a:cubicBezTo>
                  <a:cubicBezTo>
                    <a:pt x="3081" y="662"/>
                    <a:pt x="3080" y="642"/>
                    <a:pt x="3077" y="621"/>
                  </a:cubicBezTo>
                  <a:cubicBezTo>
                    <a:pt x="3162" y="563"/>
                    <a:pt x="3162" y="563"/>
                    <a:pt x="3162" y="563"/>
                  </a:cubicBezTo>
                  <a:cubicBezTo>
                    <a:pt x="3171" y="557"/>
                    <a:pt x="3174" y="547"/>
                    <a:pt x="3171" y="537"/>
                  </a:cubicBezTo>
                  <a:cubicBezTo>
                    <a:pt x="3128" y="406"/>
                    <a:pt x="3128" y="406"/>
                    <a:pt x="3128" y="406"/>
                  </a:cubicBezTo>
                  <a:cubicBezTo>
                    <a:pt x="3125" y="396"/>
                    <a:pt x="3117" y="389"/>
                    <a:pt x="3106" y="390"/>
                  </a:cubicBezTo>
                  <a:cubicBezTo>
                    <a:pt x="3003" y="393"/>
                    <a:pt x="3003" y="393"/>
                    <a:pt x="3003" y="393"/>
                  </a:cubicBezTo>
                  <a:cubicBezTo>
                    <a:pt x="2983" y="358"/>
                    <a:pt x="2959" y="325"/>
                    <a:pt x="2932" y="294"/>
                  </a:cubicBezTo>
                  <a:cubicBezTo>
                    <a:pt x="2966" y="197"/>
                    <a:pt x="2966" y="197"/>
                    <a:pt x="2966" y="197"/>
                  </a:cubicBezTo>
                  <a:cubicBezTo>
                    <a:pt x="2969" y="188"/>
                    <a:pt x="2966" y="177"/>
                    <a:pt x="2958" y="171"/>
                  </a:cubicBezTo>
                  <a:cubicBezTo>
                    <a:pt x="2846" y="90"/>
                    <a:pt x="2846" y="90"/>
                    <a:pt x="2846" y="90"/>
                  </a:cubicBezTo>
                  <a:cubicBezTo>
                    <a:pt x="2838" y="84"/>
                    <a:pt x="2827" y="84"/>
                    <a:pt x="2819" y="90"/>
                  </a:cubicBezTo>
                  <a:cubicBezTo>
                    <a:pt x="2737" y="153"/>
                    <a:pt x="2737" y="153"/>
                    <a:pt x="2737" y="153"/>
                  </a:cubicBezTo>
                  <a:cubicBezTo>
                    <a:pt x="2700" y="136"/>
                    <a:pt x="2661" y="123"/>
                    <a:pt x="2621" y="115"/>
                  </a:cubicBezTo>
                  <a:cubicBezTo>
                    <a:pt x="2592" y="17"/>
                    <a:pt x="2592" y="17"/>
                    <a:pt x="2592" y="17"/>
                  </a:cubicBezTo>
                  <a:cubicBezTo>
                    <a:pt x="2589" y="7"/>
                    <a:pt x="2580" y="0"/>
                    <a:pt x="2570" y="0"/>
                  </a:cubicBezTo>
                  <a:cubicBezTo>
                    <a:pt x="2432" y="0"/>
                    <a:pt x="2432" y="0"/>
                    <a:pt x="2432" y="0"/>
                  </a:cubicBezTo>
                  <a:cubicBezTo>
                    <a:pt x="2422" y="0"/>
                    <a:pt x="2413" y="7"/>
                    <a:pt x="2410" y="17"/>
                  </a:cubicBezTo>
                  <a:cubicBezTo>
                    <a:pt x="2381" y="115"/>
                    <a:pt x="2381" y="115"/>
                    <a:pt x="2381" y="115"/>
                  </a:cubicBezTo>
                  <a:cubicBezTo>
                    <a:pt x="2341" y="123"/>
                    <a:pt x="2302" y="136"/>
                    <a:pt x="2265" y="153"/>
                  </a:cubicBezTo>
                  <a:cubicBezTo>
                    <a:pt x="2184" y="90"/>
                    <a:pt x="2184" y="90"/>
                    <a:pt x="2184" y="90"/>
                  </a:cubicBezTo>
                  <a:cubicBezTo>
                    <a:pt x="2175" y="84"/>
                    <a:pt x="2164" y="84"/>
                    <a:pt x="2156" y="90"/>
                  </a:cubicBezTo>
                  <a:cubicBezTo>
                    <a:pt x="2044" y="171"/>
                    <a:pt x="2044" y="171"/>
                    <a:pt x="2044" y="171"/>
                  </a:cubicBezTo>
                  <a:cubicBezTo>
                    <a:pt x="2036" y="177"/>
                    <a:pt x="2033" y="188"/>
                    <a:pt x="2036" y="197"/>
                  </a:cubicBezTo>
                  <a:cubicBezTo>
                    <a:pt x="2071" y="294"/>
                    <a:pt x="2071" y="294"/>
                    <a:pt x="2071" y="294"/>
                  </a:cubicBezTo>
                  <a:cubicBezTo>
                    <a:pt x="2043" y="325"/>
                    <a:pt x="2019" y="358"/>
                    <a:pt x="1999" y="393"/>
                  </a:cubicBezTo>
                  <a:cubicBezTo>
                    <a:pt x="1896" y="390"/>
                    <a:pt x="1896" y="390"/>
                    <a:pt x="1896" y="390"/>
                  </a:cubicBezTo>
                  <a:cubicBezTo>
                    <a:pt x="1886" y="389"/>
                    <a:pt x="1877" y="396"/>
                    <a:pt x="1874" y="406"/>
                  </a:cubicBezTo>
                  <a:cubicBezTo>
                    <a:pt x="1831" y="537"/>
                    <a:pt x="1831" y="537"/>
                    <a:pt x="1831" y="537"/>
                  </a:cubicBezTo>
                  <a:cubicBezTo>
                    <a:pt x="1828" y="547"/>
                    <a:pt x="1831" y="557"/>
                    <a:pt x="1840" y="563"/>
                  </a:cubicBezTo>
                  <a:cubicBezTo>
                    <a:pt x="1925" y="621"/>
                    <a:pt x="1925" y="621"/>
                    <a:pt x="1925" y="621"/>
                  </a:cubicBezTo>
                  <a:cubicBezTo>
                    <a:pt x="1923" y="642"/>
                    <a:pt x="1921" y="662"/>
                    <a:pt x="1921" y="682"/>
                  </a:cubicBezTo>
                  <a:cubicBezTo>
                    <a:pt x="1921" y="702"/>
                    <a:pt x="1923" y="722"/>
                    <a:pt x="1925" y="743"/>
                  </a:cubicBezTo>
                  <a:cubicBezTo>
                    <a:pt x="1840" y="801"/>
                    <a:pt x="1840" y="801"/>
                    <a:pt x="1840" y="801"/>
                  </a:cubicBezTo>
                  <a:cubicBezTo>
                    <a:pt x="1831" y="807"/>
                    <a:pt x="1828" y="818"/>
                    <a:pt x="1831" y="827"/>
                  </a:cubicBezTo>
                  <a:cubicBezTo>
                    <a:pt x="1874" y="959"/>
                    <a:pt x="1874" y="959"/>
                    <a:pt x="1874" y="959"/>
                  </a:cubicBezTo>
                  <a:cubicBezTo>
                    <a:pt x="1877" y="968"/>
                    <a:pt x="1886" y="975"/>
                    <a:pt x="1896" y="975"/>
                  </a:cubicBezTo>
                  <a:cubicBezTo>
                    <a:pt x="1999" y="972"/>
                    <a:pt x="1999" y="972"/>
                    <a:pt x="1999" y="972"/>
                  </a:cubicBezTo>
                  <a:cubicBezTo>
                    <a:pt x="2019" y="1007"/>
                    <a:pt x="2043" y="1040"/>
                    <a:pt x="2071" y="1070"/>
                  </a:cubicBezTo>
                  <a:cubicBezTo>
                    <a:pt x="2036" y="1167"/>
                    <a:pt x="2036" y="1167"/>
                    <a:pt x="2036" y="1167"/>
                  </a:cubicBezTo>
                  <a:cubicBezTo>
                    <a:pt x="2033" y="1177"/>
                    <a:pt x="2036" y="1188"/>
                    <a:pt x="2044" y="1194"/>
                  </a:cubicBezTo>
                  <a:cubicBezTo>
                    <a:pt x="2156" y="1275"/>
                    <a:pt x="2156" y="1275"/>
                    <a:pt x="2156" y="1275"/>
                  </a:cubicBezTo>
                  <a:cubicBezTo>
                    <a:pt x="2164" y="1281"/>
                    <a:pt x="2175" y="1281"/>
                    <a:pt x="2184" y="1274"/>
                  </a:cubicBezTo>
                  <a:cubicBezTo>
                    <a:pt x="2265" y="1211"/>
                    <a:pt x="2265" y="1211"/>
                    <a:pt x="2265" y="1211"/>
                  </a:cubicBezTo>
                  <a:cubicBezTo>
                    <a:pt x="2302" y="1228"/>
                    <a:pt x="2341" y="1240"/>
                    <a:pt x="2381" y="1249"/>
                  </a:cubicBezTo>
                  <a:cubicBezTo>
                    <a:pt x="2410" y="1348"/>
                    <a:pt x="2410" y="1348"/>
                    <a:pt x="2410" y="1348"/>
                  </a:cubicBezTo>
                  <a:cubicBezTo>
                    <a:pt x="2413" y="1358"/>
                    <a:pt x="2422" y="1364"/>
                    <a:pt x="2432" y="1364"/>
                  </a:cubicBezTo>
                  <a:cubicBezTo>
                    <a:pt x="2570" y="1364"/>
                    <a:pt x="2570" y="1364"/>
                    <a:pt x="2570" y="1364"/>
                  </a:cubicBezTo>
                  <a:cubicBezTo>
                    <a:pt x="2580" y="1364"/>
                    <a:pt x="2589" y="1358"/>
                    <a:pt x="2592" y="1348"/>
                  </a:cubicBezTo>
                  <a:cubicBezTo>
                    <a:pt x="2621" y="1249"/>
                    <a:pt x="2621" y="1249"/>
                    <a:pt x="2621" y="1249"/>
                  </a:cubicBezTo>
                  <a:cubicBezTo>
                    <a:pt x="2661" y="1240"/>
                    <a:pt x="2700" y="1228"/>
                    <a:pt x="2737" y="1211"/>
                  </a:cubicBezTo>
                  <a:cubicBezTo>
                    <a:pt x="2819" y="1274"/>
                    <a:pt x="2819" y="1274"/>
                    <a:pt x="2819" y="1274"/>
                  </a:cubicBezTo>
                  <a:cubicBezTo>
                    <a:pt x="2827" y="1281"/>
                    <a:pt x="2838" y="1281"/>
                    <a:pt x="2846" y="1275"/>
                  </a:cubicBezTo>
                  <a:cubicBezTo>
                    <a:pt x="2958" y="1194"/>
                    <a:pt x="2958" y="1194"/>
                    <a:pt x="2958" y="1194"/>
                  </a:cubicBezTo>
                  <a:cubicBezTo>
                    <a:pt x="2966" y="1188"/>
                    <a:pt x="2969" y="1177"/>
                    <a:pt x="2966" y="1167"/>
                  </a:cubicBezTo>
                  <a:cubicBezTo>
                    <a:pt x="2931" y="1070"/>
                    <a:pt x="2931" y="1070"/>
                    <a:pt x="2931" y="1070"/>
                  </a:cubicBezTo>
                  <a:cubicBezTo>
                    <a:pt x="2959" y="1040"/>
                    <a:pt x="2983" y="1007"/>
                    <a:pt x="3003" y="972"/>
                  </a:cubicBezTo>
                  <a:cubicBezTo>
                    <a:pt x="3106" y="975"/>
                    <a:pt x="3106" y="975"/>
                    <a:pt x="3106" y="975"/>
                  </a:cubicBezTo>
                  <a:cubicBezTo>
                    <a:pt x="3116" y="975"/>
                    <a:pt x="3125" y="968"/>
                    <a:pt x="3128" y="959"/>
                  </a:cubicBezTo>
                  <a:cubicBezTo>
                    <a:pt x="3171" y="827"/>
                    <a:pt x="3171" y="827"/>
                    <a:pt x="3171" y="827"/>
                  </a:cubicBezTo>
                  <a:cubicBezTo>
                    <a:pt x="3174" y="818"/>
                    <a:pt x="3171" y="807"/>
                    <a:pt x="3162" y="801"/>
                  </a:cubicBezTo>
                  <a:close/>
                  <a:moveTo>
                    <a:pt x="3090" y="928"/>
                  </a:moveTo>
                  <a:cubicBezTo>
                    <a:pt x="2990" y="925"/>
                    <a:pt x="2990" y="925"/>
                    <a:pt x="2990" y="925"/>
                  </a:cubicBezTo>
                  <a:cubicBezTo>
                    <a:pt x="2982" y="926"/>
                    <a:pt x="2974" y="930"/>
                    <a:pt x="2970" y="937"/>
                  </a:cubicBezTo>
                  <a:cubicBezTo>
                    <a:pt x="2948" y="977"/>
                    <a:pt x="2920" y="1015"/>
                    <a:pt x="2888" y="1049"/>
                  </a:cubicBezTo>
                  <a:cubicBezTo>
                    <a:pt x="2882" y="1055"/>
                    <a:pt x="2880" y="1064"/>
                    <a:pt x="2883" y="1072"/>
                  </a:cubicBezTo>
                  <a:cubicBezTo>
                    <a:pt x="2917" y="1166"/>
                    <a:pt x="2917" y="1166"/>
                    <a:pt x="2917" y="1166"/>
                  </a:cubicBezTo>
                  <a:cubicBezTo>
                    <a:pt x="2833" y="1227"/>
                    <a:pt x="2833" y="1227"/>
                    <a:pt x="2833" y="1227"/>
                  </a:cubicBezTo>
                  <a:cubicBezTo>
                    <a:pt x="2754" y="1166"/>
                    <a:pt x="2754" y="1166"/>
                    <a:pt x="2754" y="1166"/>
                  </a:cubicBezTo>
                  <a:cubicBezTo>
                    <a:pt x="2747" y="1161"/>
                    <a:pt x="2738" y="1160"/>
                    <a:pt x="2730" y="1164"/>
                  </a:cubicBezTo>
                  <a:cubicBezTo>
                    <a:pt x="2689" y="1184"/>
                    <a:pt x="2645" y="1198"/>
                    <a:pt x="2599" y="1206"/>
                  </a:cubicBezTo>
                  <a:cubicBezTo>
                    <a:pt x="2590" y="1208"/>
                    <a:pt x="2584" y="1214"/>
                    <a:pt x="2581" y="1222"/>
                  </a:cubicBezTo>
                  <a:cubicBezTo>
                    <a:pt x="2553" y="1318"/>
                    <a:pt x="2553" y="1318"/>
                    <a:pt x="2553" y="1318"/>
                  </a:cubicBezTo>
                  <a:cubicBezTo>
                    <a:pt x="2449" y="1318"/>
                    <a:pt x="2449" y="1318"/>
                    <a:pt x="2449" y="1318"/>
                  </a:cubicBezTo>
                  <a:cubicBezTo>
                    <a:pt x="2421" y="1222"/>
                    <a:pt x="2421" y="1222"/>
                    <a:pt x="2421" y="1222"/>
                  </a:cubicBezTo>
                  <a:cubicBezTo>
                    <a:pt x="2419" y="1214"/>
                    <a:pt x="2412" y="1208"/>
                    <a:pt x="2403" y="1206"/>
                  </a:cubicBezTo>
                  <a:cubicBezTo>
                    <a:pt x="2358" y="1198"/>
                    <a:pt x="2314" y="1184"/>
                    <a:pt x="2272" y="1164"/>
                  </a:cubicBezTo>
                  <a:cubicBezTo>
                    <a:pt x="2264" y="1160"/>
                    <a:pt x="2255" y="1161"/>
                    <a:pt x="2248" y="1166"/>
                  </a:cubicBezTo>
                  <a:cubicBezTo>
                    <a:pt x="2169" y="1227"/>
                    <a:pt x="2169" y="1227"/>
                    <a:pt x="2169" y="1227"/>
                  </a:cubicBezTo>
                  <a:cubicBezTo>
                    <a:pt x="2085" y="1166"/>
                    <a:pt x="2085" y="1166"/>
                    <a:pt x="2085" y="1166"/>
                  </a:cubicBezTo>
                  <a:cubicBezTo>
                    <a:pt x="2119" y="1072"/>
                    <a:pt x="2119" y="1072"/>
                    <a:pt x="2119" y="1072"/>
                  </a:cubicBezTo>
                  <a:cubicBezTo>
                    <a:pt x="2122" y="1064"/>
                    <a:pt x="2120" y="1055"/>
                    <a:pt x="2114" y="1049"/>
                  </a:cubicBezTo>
                  <a:cubicBezTo>
                    <a:pt x="2082" y="1015"/>
                    <a:pt x="2055" y="977"/>
                    <a:pt x="2033" y="937"/>
                  </a:cubicBezTo>
                  <a:cubicBezTo>
                    <a:pt x="2028" y="930"/>
                    <a:pt x="2020" y="926"/>
                    <a:pt x="2012" y="925"/>
                  </a:cubicBezTo>
                  <a:cubicBezTo>
                    <a:pt x="1912" y="928"/>
                    <a:pt x="1912" y="928"/>
                    <a:pt x="1912" y="928"/>
                  </a:cubicBezTo>
                  <a:cubicBezTo>
                    <a:pt x="1880" y="830"/>
                    <a:pt x="1880" y="830"/>
                    <a:pt x="1880" y="830"/>
                  </a:cubicBezTo>
                  <a:cubicBezTo>
                    <a:pt x="1962" y="773"/>
                    <a:pt x="1962" y="773"/>
                    <a:pt x="1962" y="773"/>
                  </a:cubicBezTo>
                  <a:cubicBezTo>
                    <a:pt x="1970" y="768"/>
                    <a:pt x="1973" y="760"/>
                    <a:pt x="1972" y="751"/>
                  </a:cubicBezTo>
                  <a:cubicBezTo>
                    <a:pt x="1969" y="728"/>
                    <a:pt x="1968" y="704"/>
                    <a:pt x="1968" y="682"/>
                  </a:cubicBezTo>
                  <a:cubicBezTo>
                    <a:pt x="1968" y="660"/>
                    <a:pt x="1969" y="637"/>
                    <a:pt x="1972" y="613"/>
                  </a:cubicBezTo>
                  <a:cubicBezTo>
                    <a:pt x="1973" y="605"/>
                    <a:pt x="1969" y="596"/>
                    <a:pt x="1962" y="591"/>
                  </a:cubicBezTo>
                  <a:cubicBezTo>
                    <a:pt x="1880" y="535"/>
                    <a:pt x="1880" y="535"/>
                    <a:pt x="1880" y="535"/>
                  </a:cubicBezTo>
                  <a:cubicBezTo>
                    <a:pt x="1912" y="436"/>
                    <a:pt x="1912" y="436"/>
                    <a:pt x="1912" y="436"/>
                  </a:cubicBezTo>
                  <a:cubicBezTo>
                    <a:pt x="2011" y="439"/>
                    <a:pt x="2011" y="439"/>
                    <a:pt x="2011" y="439"/>
                  </a:cubicBezTo>
                  <a:cubicBezTo>
                    <a:pt x="2020" y="440"/>
                    <a:pt x="2028" y="435"/>
                    <a:pt x="2032" y="427"/>
                  </a:cubicBezTo>
                  <a:cubicBezTo>
                    <a:pt x="2054" y="387"/>
                    <a:pt x="2082" y="349"/>
                    <a:pt x="2114" y="315"/>
                  </a:cubicBezTo>
                  <a:cubicBezTo>
                    <a:pt x="2120" y="309"/>
                    <a:pt x="2122" y="300"/>
                    <a:pt x="2119" y="292"/>
                  </a:cubicBezTo>
                  <a:cubicBezTo>
                    <a:pt x="2085" y="198"/>
                    <a:pt x="2085" y="198"/>
                    <a:pt x="2085" y="198"/>
                  </a:cubicBezTo>
                  <a:cubicBezTo>
                    <a:pt x="2169" y="137"/>
                    <a:pt x="2169" y="137"/>
                    <a:pt x="2169" y="137"/>
                  </a:cubicBezTo>
                  <a:cubicBezTo>
                    <a:pt x="2248" y="198"/>
                    <a:pt x="2248" y="198"/>
                    <a:pt x="2248" y="198"/>
                  </a:cubicBezTo>
                  <a:cubicBezTo>
                    <a:pt x="2254" y="203"/>
                    <a:pt x="2264" y="204"/>
                    <a:pt x="2272" y="200"/>
                  </a:cubicBezTo>
                  <a:cubicBezTo>
                    <a:pt x="2313" y="180"/>
                    <a:pt x="2357" y="166"/>
                    <a:pt x="2403" y="158"/>
                  </a:cubicBezTo>
                  <a:cubicBezTo>
                    <a:pt x="2412" y="156"/>
                    <a:pt x="2419" y="150"/>
                    <a:pt x="2421" y="141"/>
                  </a:cubicBezTo>
                  <a:cubicBezTo>
                    <a:pt x="2449" y="46"/>
                    <a:pt x="2449" y="46"/>
                    <a:pt x="2449" y="46"/>
                  </a:cubicBezTo>
                  <a:cubicBezTo>
                    <a:pt x="2553" y="46"/>
                    <a:pt x="2553" y="46"/>
                    <a:pt x="2553" y="46"/>
                  </a:cubicBezTo>
                  <a:cubicBezTo>
                    <a:pt x="2581" y="141"/>
                    <a:pt x="2581" y="141"/>
                    <a:pt x="2581" y="141"/>
                  </a:cubicBezTo>
                  <a:cubicBezTo>
                    <a:pt x="2583" y="150"/>
                    <a:pt x="2590" y="156"/>
                    <a:pt x="2599" y="158"/>
                  </a:cubicBezTo>
                  <a:cubicBezTo>
                    <a:pt x="2645" y="166"/>
                    <a:pt x="2689" y="180"/>
                    <a:pt x="2731" y="200"/>
                  </a:cubicBezTo>
                  <a:cubicBezTo>
                    <a:pt x="2738" y="204"/>
                    <a:pt x="2748" y="203"/>
                    <a:pt x="2755" y="198"/>
                  </a:cubicBezTo>
                  <a:cubicBezTo>
                    <a:pt x="2833" y="137"/>
                    <a:pt x="2833" y="137"/>
                    <a:pt x="2833" y="137"/>
                  </a:cubicBezTo>
                  <a:cubicBezTo>
                    <a:pt x="2917" y="198"/>
                    <a:pt x="2917" y="198"/>
                    <a:pt x="2917" y="198"/>
                  </a:cubicBezTo>
                  <a:cubicBezTo>
                    <a:pt x="2883" y="292"/>
                    <a:pt x="2883" y="292"/>
                    <a:pt x="2883" y="292"/>
                  </a:cubicBezTo>
                  <a:cubicBezTo>
                    <a:pt x="2881" y="300"/>
                    <a:pt x="2882" y="309"/>
                    <a:pt x="2888" y="315"/>
                  </a:cubicBezTo>
                  <a:cubicBezTo>
                    <a:pt x="2921" y="349"/>
                    <a:pt x="2948" y="387"/>
                    <a:pt x="2970" y="427"/>
                  </a:cubicBezTo>
                  <a:cubicBezTo>
                    <a:pt x="2974" y="435"/>
                    <a:pt x="2982" y="440"/>
                    <a:pt x="2991" y="439"/>
                  </a:cubicBezTo>
                  <a:cubicBezTo>
                    <a:pt x="3090" y="436"/>
                    <a:pt x="3090" y="436"/>
                    <a:pt x="3090" y="436"/>
                  </a:cubicBezTo>
                  <a:cubicBezTo>
                    <a:pt x="3122" y="535"/>
                    <a:pt x="3122" y="535"/>
                    <a:pt x="3122" y="535"/>
                  </a:cubicBezTo>
                  <a:cubicBezTo>
                    <a:pt x="3040" y="591"/>
                    <a:pt x="3040" y="591"/>
                    <a:pt x="3040" y="591"/>
                  </a:cubicBezTo>
                  <a:cubicBezTo>
                    <a:pt x="3033" y="596"/>
                    <a:pt x="3029" y="605"/>
                    <a:pt x="3030" y="613"/>
                  </a:cubicBezTo>
                  <a:cubicBezTo>
                    <a:pt x="3033" y="637"/>
                    <a:pt x="3035" y="660"/>
                    <a:pt x="3035" y="682"/>
                  </a:cubicBezTo>
                  <a:cubicBezTo>
                    <a:pt x="3035" y="704"/>
                    <a:pt x="3033" y="728"/>
                    <a:pt x="3030" y="751"/>
                  </a:cubicBezTo>
                  <a:cubicBezTo>
                    <a:pt x="3029" y="760"/>
                    <a:pt x="3033" y="768"/>
                    <a:pt x="3040" y="773"/>
                  </a:cubicBezTo>
                  <a:cubicBezTo>
                    <a:pt x="3122" y="830"/>
                    <a:pt x="3122" y="830"/>
                    <a:pt x="3122" y="830"/>
                  </a:cubicBezTo>
                  <a:lnTo>
                    <a:pt x="3090" y="928"/>
                  </a:lnTo>
                  <a:close/>
                  <a:moveTo>
                    <a:pt x="2501" y="308"/>
                  </a:moveTo>
                  <a:cubicBezTo>
                    <a:pt x="2295" y="308"/>
                    <a:pt x="2127" y="476"/>
                    <a:pt x="2127" y="682"/>
                  </a:cubicBezTo>
                  <a:cubicBezTo>
                    <a:pt x="2127" y="888"/>
                    <a:pt x="2295" y="1056"/>
                    <a:pt x="2501" y="1056"/>
                  </a:cubicBezTo>
                  <a:cubicBezTo>
                    <a:pt x="2707" y="1056"/>
                    <a:pt x="2875" y="888"/>
                    <a:pt x="2875" y="682"/>
                  </a:cubicBezTo>
                  <a:cubicBezTo>
                    <a:pt x="2875" y="476"/>
                    <a:pt x="2707" y="308"/>
                    <a:pt x="2501" y="308"/>
                  </a:cubicBezTo>
                  <a:close/>
                  <a:moveTo>
                    <a:pt x="2501" y="1009"/>
                  </a:moveTo>
                  <a:cubicBezTo>
                    <a:pt x="2321" y="1009"/>
                    <a:pt x="2174" y="863"/>
                    <a:pt x="2174" y="682"/>
                  </a:cubicBezTo>
                  <a:cubicBezTo>
                    <a:pt x="2174" y="501"/>
                    <a:pt x="2321" y="354"/>
                    <a:pt x="2501" y="354"/>
                  </a:cubicBezTo>
                  <a:cubicBezTo>
                    <a:pt x="2682" y="354"/>
                    <a:pt x="2829" y="501"/>
                    <a:pt x="2829" y="682"/>
                  </a:cubicBezTo>
                  <a:cubicBezTo>
                    <a:pt x="2829" y="863"/>
                    <a:pt x="2682" y="1009"/>
                    <a:pt x="2501" y="10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solidFill>
                  <a:schemeClr val="tx1"/>
                </a:solidFill>
                <a:latin typeface="Arial" panose="020B0604020202020204" pitchFamily="34" charset="0"/>
                <a:cs typeface="Arial" panose="020B0604020202020204" pitchFamily="34" charset="0"/>
              </a:endParaRPr>
            </a:p>
          </p:txBody>
        </p:sp>
        <p:sp>
          <p:nvSpPr>
            <p:cNvPr id="26" name="Freeform 17">
              <a:extLst>
                <a:ext uri="{FF2B5EF4-FFF2-40B4-BE49-F238E27FC236}">
                  <a16:creationId xmlns:a16="http://schemas.microsoft.com/office/drawing/2014/main" id="{DC687B1F-CB20-E9B1-A83A-61A7BB5A900F}"/>
                </a:ext>
              </a:extLst>
            </p:cNvPr>
            <p:cNvSpPr>
              <a:spLocks noEditPoints="1"/>
            </p:cNvSpPr>
            <p:nvPr/>
          </p:nvSpPr>
          <p:spPr bwMode="auto">
            <a:xfrm>
              <a:off x="15109377" y="6741077"/>
              <a:ext cx="1600080" cy="1634809"/>
            </a:xfrm>
            <a:custGeom>
              <a:avLst/>
              <a:gdLst>
                <a:gd name="T0" fmla="*/ 565 w 1481"/>
                <a:gd name="T1" fmla="*/ 689 h 1519"/>
                <a:gd name="T2" fmla="*/ 580 w 1481"/>
                <a:gd name="T3" fmla="*/ 719 h 1519"/>
                <a:gd name="T4" fmla="*/ 435 w 1481"/>
                <a:gd name="T5" fmla="*/ 796 h 1519"/>
                <a:gd name="T6" fmla="*/ 607 w 1481"/>
                <a:gd name="T7" fmla="*/ 867 h 1519"/>
                <a:gd name="T8" fmla="*/ 758 w 1481"/>
                <a:gd name="T9" fmla="*/ 473 h 1519"/>
                <a:gd name="T10" fmla="*/ 406 w 1481"/>
                <a:gd name="T11" fmla="*/ 928 h 1519"/>
                <a:gd name="T12" fmla="*/ 26 w 1481"/>
                <a:gd name="T13" fmla="*/ 1200 h 1519"/>
                <a:gd name="T14" fmla="*/ 303 w 1481"/>
                <a:gd name="T15" fmla="*/ 779 h 1519"/>
                <a:gd name="T16" fmla="*/ 819 w 1481"/>
                <a:gd name="T17" fmla="*/ 412 h 1519"/>
                <a:gd name="T18" fmla="*/ 482 w 1481"/>
                <a:gd name="T19" fmla="*/ 896 h 1519"/>
                <a:gd name="T20" fmla="*/ 356 w 1481"/>
                <a:gd name="T21" fmla="*/ 723 h 1519"/>
                <a:gd name="T22" fmla="*/ 416 w 1481"/>
                <a:gd name="T23" fmla="*/ 815 h 1519"/>
                <a:gd name="T24" fmla="*/ 798 w 1481"/>
                <a:gd name="T25" fmla="*/ 433 h 1519"/>
                <a:gd name="T26" fmla="*/ 325 w 1481"/>
                <a:gd name="T27" fmla="*/ 804 h 1519"/>
                <a:gd name="T28" fmla="*/ 454 w 1481"/>
                <a:gd name="T29" fmla="*/ 882 h 1519"/>
                <a:gd name="T30" fmla="*/ 395 w 1481"/>
                <a:gd name="T31" fmla="*/ 836 h 1519"/>
                <a:gd name="T32" fmla="*/ 349 w 1481"/>
                <a:gd name="T33" fmla="*/ 777 h 1519"/>
                <a:gd name="T34" fmla="*/ 325 w 1481"/>
                <a:gd name="T35" fmla="*/ 847 h 1519"/>
                <a:gd name="T36" fmla="*/ 54 w 1481"/>
                <a:gd name="T37" fmla="*/ 1185 h 1519"/>
                <a:gd name="T38" fmla="*/ 1481 w 1481"/>
                <a:gd name="T39" fmla="*/ 1453 h 1519"/>
                <a:gd name="T40" fmla="*/ 487 w 1481"/>
                <a:gd name="T41" fmla="*/ 1421 h 1519"/>
                <a:gd name="T42" fmla="*/ 378 w 1481"/>
                <a:gd name="T43" fmla="*/ 1017 h 1519"/>
                <a:gd name="T44" fmla="*/ 502 w 1481"/>
                <a:gd name="T45" fmla="*/ 1391 h 1519"/>
                <a:gd name="T46" fmla="*/ 1353 w 1481"/>
                <a:gd name="T47" fmla="*/ 136 h 1519"/>
                <a:gd name="T48" fmla="*/ 1186 w 1481"/>
                <a:gd name="T49" fmla="*/ 156 h 1519"/>
                <a:gd name="T50" fmla="*/ 1093 w 1481"/>
                <a:gd name="T51" fmla="*/ 141 h 1519"/>
                <a:gd name="T52" fmla="*/ 986 w 1481"/>
                <a:gd name="T53" fmla="*/ 101 h 1519"/>
                <a:gd name="T54" fmla="*/ 955 w 1481"/>
                <a:gd name="T55" fmla="*/ 101 h 1519"/>
                <a:gd name="T56" fmla="*/ 848 w 1481"/>
                <a:gd name="T57" fmla="*/ 141 h 1519"/>
                <a:gd name="T58" fmla="*/ 755 w 1481"/>
                <a:gd name="T59" fmla="*/ 156 h 1519"/>
                <a:gd name="T60" fmla="*/ 663 w 1481"/>
                <a:gd name="T61" fmla="*/ 141 h 1519"/>
                <a:gd name="T62" fmla="*/ 555 w 1481"/>
                <a:gd name="T63" fmla="*/ 101 h 1519"/>
                <a:gd name="T64" fmla="*/ 525 w 1481"/>
                <a:gd name="T65" fmla="*/ 101 h 1519"/>
                <a:gd name="T66" fmla="*/ 378 w 1481"/>
                <a:gd name="T67" fmla="*/ 354 h 1519"/>
                <a:gd name="T68" fmla="*/ 525 w 1481"/>
                <a:gd name="T69" fmla="*/ 71 h 1519"/>
                <a:gd name="T70" fmla="*/ 555 w 1481"/>
                <a:gd name="T71" fmla="*/ 71 h 1519"/>
                <a:gd name="T72" fmla="*/ 663 w 1481"/>
                <a:gd name="T73" fmla="*/ 15 h 1519"/>
                <a:gd name="T74" fmla="*/ 755 w 1481"/>
                <a:gd name="T75" fmla="*/ 0 h 1519"/>
                <a:gd name="T76" fmla="*/ 848 w 1481"/>
                <a:gd name="T77" fmla="*/ 15 h 1519"/>
                <a:gd name="T78" fmla="*/ 955 w 1481"/>
                <a:gd name="T79" fmla="*/ 71 h 1519"/>
                <a:gd name="T80" fmla="*/ 986 w 1481"/>
                <a:gd name="T81" fmla="*/ 71 h 1519"/>
                <a:gd name="T82" fmla="*/ 1093 w 1481"/>
                <a:gd name="T83" fmla="*/ 15 h 1519"/>
                <a:gd name="T84" fmla="*/ 1186 w 1481"/>
                <a:gd name="T85" fmla="*/ 0 h 1519"/>
                <a:gd name="T86" fmla="*/ 1383 w 1481"/>
                <a:gd name="T87" fmla="*/ 136 h 1519"/>
                <a:gd name="T88" fmla="*/ 1451 w 1481"/>
                <a:gd name="T89" fmla="*/ 259 h 1519"/>
                <a:gd name="T90" fmla="*/ 1318 w 1481"/>
                <a:gd name="T91" fmla="*/ 1421 h 1519"/>
                <a:gd name="T92" fmla="*/ 1416 w 1481"/>
                <a:gd name="T93" fmla="*/ 1488 h 1519"/>
                <a:gd name="T94" fmla="*/ 1076 w 1481"/>
                <a:gd name="T95" fmla="*/ 882 h 1519"/>
                <a:gd name="T96" fmla="*/ 936 w 1481"/>
                <a:gd name="T97" fmla="*/ 1301 h 1519"/>
                <a:gd name="T98" fmla="*/ 1046 w 1481"/>
                <a:gd name="T99" fmla="*/ 897 h 1519"/>
                <a:gd name="T100" fmla="*/ 1046 w 1481"/>
                <a:gd name="T101" fmla="*/ 897 h 1519"/>
                <a:gd name="T102" fmla="*/ 877 w 1481"/>
                <a:gd name="T103" fmla="*/ 1316 h 1519"/>
                <a:gd name="T104" fmla="*/ 768 w 1481"/>
                <a:gd name="T105" fmla="*/ 993 h 1519"/>
                <a:gd name="T106" fmla="*/ 783 w 1481"/>
                <a:gd name="T107" fmla="*/ 1286 h 1519"/>
                <a:gd name="T108" fmla="*/ 1259 w 1481"/>
                <a:gd name="T109" fmla="*/ 781 h 1519"/>
                <a:gd name="T110" fmla="*/ 1119 w 1481"/>
                <a:gd name="T111" fmla="*/ 1301 h 1519"/>
                <a:gd name="T112" fmla="*/ 1229 w 1481"/>
                <a:gd name="T113" fmla="*/ 796 h 1519"/>
                <a:gd name="T114" fmla="*/ 1229 w 1481"/>
                <a:gd name="T115" fmla="*/ 796 h 1519"/>
                <a:gd name="T116" fmla="*/ 1167 w 1481"/>
                <a:gd name="T117" fmla="*/ 479 h 1519"/>
                <a:gd name="T118" fmla="*/ 1099 w 1481"/>
                <a:gd name="T119" fmla="*/ 578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81" h="1519">
                  <a:moveTo>
                    <a:pt x="460" y="651"/>
                  </a:moveTo>
                  <a:cubicBezTo>
                    <a:pt x="454" y="647"/>
                    <a:pt x="452" y="637"/>
                    <a:pt x="457" y="630"/>
                  </a:cubicBezTo>
                  <a:cubicBezTo>
                    <a:pt x="462" y="623"/>
                    <a:pt x="471" y="622"/>
                    <a:pt x="478" y="627"/>
                  </a:cubicBezTo>
                  <a:cubicBezTo>
                    <a:pt x="565" y="689"/>
                    <a:pt x="565" y="689"/>
                    <a:pt x="565" y="689"/>
                  </a:cubicBezTo>
                  <a:cubicBezTo>
                    <a:pt x="709" y="504"/>
                    <a:pt x="709" y="504"/>
                    <a:pt x="709" y="504"/>
                  </a:cubicBezTo>
                  <a:cubicBezTo>
                    <a:pt x="714" y="497"/>
                    <a:pt x="724" y="496"/>
                    <a:pt x="730" y="501"/>
                  </a:cubicBezTo>
                  <a:cubicBezTo>
                    <a:pt x="737" y="506"/>
                    <a:pt x="738" y="516"/>
                    <a:pt x="733" y="522"/>
                  </a:cubicBezTo>
                  <a:cubicBezTo>
                    <a:pt x="580" y="719"/>
                    <a:pt x="580" y="719"/>
                    <a:pt x="580" y="719"/>
                  </a:cubicBezTo>
                  <a:cubicBezTo>
                    <a:pt x="578" y="723"/>
                    <a:pt x="573" y="725"/>
                    <a:pt x="569" y="725"/>
                  </a:cubicBezTo>
                  <a:cubicBezTo>
                    <a:pt x="565" y="725"/>
                    <a:pt x="562" y="724"/>
                    <a:pt x="560" y="722"/>
                  </a:cubicBezTo>
                  <a:lnTo>
                    <a:pt x="460" y="651"/>
                  </a:lnTo>
                  <a:close/>
                  <a:moveTo>
                    <a:pt x="435" y="796"/>
                  </a:moveTo>
                  <a:cubicBezTo>
                    <a:pt x="340" y="701"/>
                    <a:pt x="340" y="547"/>
                    <a:pt x="435" y="452"/>
                  </a:cubicBezTo>
                  <a:cubicBezTo>
                    <a:pt x="530" y="357"/>
                    <a:pt x="684" y="357"/>
                    <a:pt x="779" y="452"/>
                  </a:cubicBezTo>
                  <a:cubicBezTo>
                    <a:pt x="874" y="547"/>
                    <a:pt x="874" y="701"/>
                    <a:pt x="779" y="796"/>
                  </a:cubicBezTo>
                  <a:cubicBezTo>
                    <a:pt x="732" y="843"/>
                    <a:pt x="669" y="867"/>
                    <a:pt x="607" y="867"/>
                  </a:cubicBezTo>
                  <a:cubicBezTo>
                    <a:pt x="545" y="867"/>
                    <a:pt x="483" y="843"/>
                    <a:pt x="435" y="796"/>
                  </a:cubicBezTo>
                  <a:close/>
                  <a:moveTo>
                    <a:pt x="457" y="775"/>
                  </a:moveTo>
                  <a:cubicBezTo>
                    <a:pt x="540" y="858"/>
                    <a:pt x="675" y="857"/>
                    <a:pt x="758" y="775"/>
                  </a:cubicBezTo>
                  <a:cubicBezTo>
                    <a:pt x="841" y="692"/>
                    <a:pt x="841" y="556"/>
                    <a:pt x="758" y="473"/>
                  </a:cubicBezTo>
                  <a:cubicBezTo>
                    <a:pt x="716" y="432"/>
                    <a:pt x="662" y="411"/>
                    <a:pt x="607" y="411"/>
                  </a:cubicBezTo>
                  <a:cubicBezTo>
                    <a:pt x="553" y="411"/>
                    <a:pt x="498" y="432"/>
                    <a:pt x="457" y="473"/>
                  </a:cubicBezTo>
                  <a:cubicBezTo>
                    <a:pt x="374" y="556"/>
                    <a:pt x="374" y="692"/>
                    <a:pt x="457" y="775"/>
                  </a:cubicBezTo>
                  <a:close/>
                  <a:moveTo>
                    <a:pt x="406" y="928"/>
                  </a:moveTo>
                  <a:cubicBezTo>
                    <a:pt x="128" y="1206"/>
                    <a:pt x="128" y="1206"/>
                    <a:pt x="128" y="1206"/>
                  </a:cubicBezTo>
                  <a:cubicBezTo>
                    <a:pt x="115" y="1219"/>
                    <a:pt x="98" y="1226"/>
                    <a:pt x="80" y="1226"/>
                  </a:cubicBezTo>
                  <a:cubicBezTo>
                    <a:pt x="62" y="1226"/>
                    <a:pt x="45" y="1219"/>
                    <a:pt x="33" y="1206"/>
                  </a:cubicBezTo>
                  <a:cubicBezTo>
                    <a:pt x="26" y="1200"/>
                    <a:pt x="26" y="1200"/>
                    <a:pt x="26" y="1200"/>
                  </a:cubicBezTo>
                  <a:cubicBezTo>
                    <a:pt x="0" y="1173"/>
                    <a:pt x="0" y="1130"/>
                    <a:pt x="26" y="1104"/>
                  </a:cubicBezTo>
                  <a:cubicBezTo>
                    <a:pt x="304" y="826"/>
                    <a:pt x="304" y="826"/>
                    <a:pt x="304" y="826"/>
                  </a:cubicBezTo>
                  <a:cubicBezTo>
                    <a:pt x="303" y="825"/>
                    <a:pt x="303" y="825"/>
                    <a:pt x="303" y="825"/>
                  </a:cubicBezTo>
                  <a:cubicBezTo>
                    <a:pt x="291" y="813"/>
                    <a:pt x="291" y="792"/>
                    <a:pt x="303" y="779"/>
                  </a:cubicBezTo>
                  <a:cubicBezTo>
                    <a:pt x="334" y="748"/>
                    <a:pt x="334" y="748"/>
                    <a:pt x="334" y="748"/>
                  </a:cubicBezTo>
                  <a:cubicBezTo>
                    <a:pt x="332" y="744"/>
                    <a:pt x="330" y="739"/>
                    <a:pt x="328" y="734"/>
                  </a:cubicBezTo>
                  <a:cubicBezTo>
                    <a:pt x="284" y="623"/>
                    <a:pt x="310" y="496"/>
                    <a:pt x="395" y="412"/>
                  </a:cubicBezTo>
                  <a:cubicBezTo>
                    <a:pt x="512" y="295"/>
                    <a:pt x="702" y="295"/>
                    <a:pt x="819" y="412"/>
                  </a:cubicBezTo>
                  <a:cubicBezTo>
                    <a:pt x="936" y="529"/>
                    <a:pt x="936" y="719"/>
                    <a:pt x="819" y="836"/>
                  </a:cubicBezTo>
                  <a:cubicBezTo>
                    <a:pt x="762" y="894"/>
                    <a:pt x="685" y="924"/>
                    <a:pt x="607" y="924"/>
                  </a:cubicBezTo>
                  <a:cubicBezTo>
                    <a:pt x="570" y="924"/>
                    <a:pt x="533" y="917"/>
                    <a:pt x="497" y="903"/>
                  </a:cubicBezTo>
                  <a:cubicBezTo>
                    <a:pt x="492" y="901"/>
                    <a:pt x="487" y="899"/>
                    <a:pt x="482" y="896"/>
                  </a:cubicBezTo>
                  <a:cubicBezTo>
                    <a:pt x="451" y="927"/>
                    <a:pt x="451" y="927"/>
                    <a:pt x="451" y="927"/>
                  </a:cubicBezTo>
                  <a:cubicBezTo>
                    <a:pt x="445" y="934"/>
                    <a:pt x="437" y="937"/>
                    <a:pt x="428" y="937"/>
                  </a:cubicBezTo>
                  <a:cubicBezTo>
                    <a:pt x="420" y="937"/>
                    <a:pt x="412" y="934"/>
                    <a:pt x="406" y="928"/>
                  </a:cubicBezTo>
                  <a:close/>
                  <a:moveTo>
                    <a:pt x="356" y="723"/>
                  </a:moveTo>
                  <a:cubicBezTo>
                    <a:pt x="359" y="731"/>
                    <a:pt x="362" y="738"/>
                    <a:pt x="366" y="745"/>
                  </a:cubicBezTo>
                  <a:cubicBezTo>
                    <a:pt x="366" y="745"/>
                    <a:pt x="366" y="745"/>
                    <a:pt x="366" y="745"/>
                  </a:cubicBezTo>
                  <a:cubicBezTo>
                    <a:pt x="375" y="763"/>
                    <a:pt x="386" y="780"/>
                    <a:pt x="399" y="796"/>
                  </a:cubicBezTo>
                  <a:cubicBezTo>
                    <a:pt x="405" y="802"/>
                    <a:pt x="410" y="809"/>
                    <a:pt x="416" y="815"/>
                  </a:cubicBezTo>
                  <a:cubicBezTo>
                    <a:pt x="437" y="835"/>
                    <a:pt x="460" y="852"/>
                    <a:pt x="486" y="865"/>
                  </a:cubicBezTo>
                  <a:cubicBezTo>
                    <a:pt x="493" y="869"/>
                    <a:pt x="500" y="872"/>
                    <a:pt x="508" y="875"/>
                  </a:cubicBezTo>
                  <a:cubicBezTo>
                    <a:pt x="608" y="915"/>
                    <a:pt x="722" y="891"/>
                    <a:pt x="798" y="815"/>
                  </a:cubicBezTo>
                  <a:cubicBezTo>
                    <a:pt x="903" y="710"/>
                    <a:pt x="903" y="538"/>
                    <a:pt x="798" y="433"/>
                  </a:cubicBezTo>
                  <a:cubicBezTo>
                    <a:pt x="745" y="381"/>
                    <a:pt x="676" y="354"/>
                    <a:pt x="607" y="354"/>
                  </a:cubicBezTo>
                  <a:cubicBezTo>
                    <a:pt x="538" y="354"/>
                    <a:pt x="469" y="381"/>
                    <a:pt x="416" y="433"/>
                  </a:cubicBezTo>
                  <a:cubicBezTo>
                    <a:pt x="340" y="509"/>
                    <a:pt x="317" y="623"/>
                    <a:pt x="356" y="723"/>
                  </a:cubicBezTo>
                  <a:close/>
                  <a:moveTo>
                    <a:pt x="325" y="804"/>
                  </a:moveTo>
                  <a:cubicBezTo>
                    <a:pt x="325" y="804"/>
                    <a:pt x="325" y="804"/>
                    <a:pt x="325" y="804"/>
                  </a:cubicBezTo>
                  <a:cubicBezTo>
                    <a:pt x="427" y="906"/>
                    <a:pt x="427" y="906"/>
                    <a:pt x="427" y="906"/>
                  </a:cubicBezTo>
                  <a:cubicBezTo>
                    <a:pt x="428" y="907"/>
                    <a:pt x="429" y="907"/>
                    <a:pt x="430" y="906"/>
                  </a:cubicBezTo>
                  <a:cubicBezTo>
                    <a:pt x="454" y="882"/>
                    <a:pt x="454" y="882"/>
                    <a:pt x="454" y="882"/>
                  </a:cubicBezTo>
                  <a:cubicBezTo>
                    <a:pt x="453" y="882"/>
                    <a:pt x="453" y="882"/>
                    <a:pt x="453" y="881"/>
                  </a:cubicBezTo>
                  <a:cubicBezTo>
                    <a:pt x="443" y="876"/>
                    <a:pt x="434" y="869"/>
                    <a:pt x="426" y="863"/>
                  </a:cubicBezTo>
                  <a:cubicBezTo>
                    <a:pt x="424" y="861"/>
                    <a:pt x="422" y="860"/>
                    <a:pt x="420" y="858"/>
                  </a:cubicBezTo>
                  <a:cubicBezTo>
                    <a:pt x="411" y="851"/>
                    <a:pt x="403" y="844"/>
                    <a:pt x="395" y="836"/>
                  </a:cubicBezTo>
                  <a:cubicBezTo>
                    <a:pt x="387" y="828"/>
                    <a:pt x="380" y="820"/>
                    <a:pt x="373" y="811"/>
                  </a:cubicBezTo>
                  <a:cubicBezTo>
                    <a:pt x="371" y="809"/>
                    <a:pt x="369" y="807"/>
                    <a:pt x="368" y="805"/>
                  </a:cubicBezTo>
                  <a:cubicBezTo>
                    <a:pt x="361" y="796"/>
                    <a:pt x="355" y="787"/>
                    <a:pt x="349" y="778"/>
                  </a:cubicBezTo>
                  <a:cubicBezTo>
                    <a:pt x="349" y="777"/>
                    <a:pt x="349" y="777"/>
                    <a:pt x="349" y="777"/>
                  </a:cubicBezTo>
                  <a:cubicBezTo>
                    <a:pt x="325" y="801"/>
                    <a:pt x="325" y="801"/>
                    <a:pt x="325" y="801"/>
                  </a:cubicBezTo>
                  <a:cubicBezTo>
                    <a:pt x="324" y="802"/>
                    <a:pt x="324" y="803"/>
                    <a:pt x="325" y="804"/>
                  </a:cubicBezTo>
                  <a:close/>
                  <a:moveTo>
                    <a:pt x="384" y="906"/>
                  </a:moveTo>
                  <a:cubicBezTo>
                    <a:pt x="325" y="847"/>
                    <a:pt x="325" y="847"/>
                    <a:pt x="325" y="847"/>
                  </a:cubicBezTo>
                  <a:cubicBezTo>
                    <a:pt x="47" y="1126"/>
                    <a:pt x="47" y="1126"/>
                    <a:pt x="47" y="1126"/>
                  </a:cubicBezTo>
                  <a:cubicBezTo>
                    <a:pt x="40" y="1133"/>
                    <a:pt x="36" y="1142"/>
                    <a:pt x="36" y="1152"/>
                  </a:cubicBezTo>
                  <a:cubicBezTo>
                    <a:pt x="36" y="1162"/>
                    <a:pt x="40" y="1171"/>
                    <a:pt x="47" y="1178"/>
                  </a:cubicBezTo>
                  <a:cubicBezTo>
                    <a:pt x="54" y="1185"/>
                    <a:pt x="54" y="1185"/>
                    <a:pt x="54" y="1185"/>
                  </a:cubicBezTo>
                  <a:cubicBezTo>
                    <a:pt x="68" y="1199"/>
                    <a:pt x="92" y="1199"/>
                    <a:pt x="106" y="1185"/>
                  </a:cubicBezTo>
                  <a:lnTo>
                    <a:pt x="384" y="906"/>
                  </a:lnTo>
                  <a:close/>
                  <a:moveTo>
                    <a:pt x="1481" y="259"/>
                  </a:moveTo>
                  <a:cubicBezTo>
                    <a:pt x="1481" y="1453"/>
                    <a:pt x="1481" y="1453"/>
                    <a:pt x="1481" y="1453"/>
                  </a:cubicBezTo>
                  <a:cubicBezTo>
                    <a:pt x="1481" y="1489"/>
                    <a:pt x="1452" y="1519"/>
                    <a:pt x="1416" y="1519"/>
                  </a:cubicBezTo>
                  <a:cubicBezTo>
                    <a:pt x="552" y="1519"/>
                    <a:pt x="552" y="1519"/>
                    <a:pt x="552" y="1519"/>
                  </a:cubicBezTo>
                  <a:cubicBezTo>
                    <a:pt x="516" y="1519"/>
                    <a:pt x="487" y="1489"/>
                    <a:pt x="487" y="1453"/>
                  </a:cubicBezTo>
                  <a:cubicBezTo>
                    <a:pt x="487" y="1421"/>
                    <a:pt x="487" y="1421"/>
                    <a:pt x="487" y="1421"/>
                  </a:cubicBezTo>
                  <a:cubicBezTo>
                    <a:pt x="429" y="1421"/>
                    <a:pt x="429" y="1421"/>
                    <a:pt x="429" y="1421"/>
                  </a:cubicBezTo>
                  <a:cubicBezTo>
                    <a:pt x="392" y="1421"/>
                    <a:pt x="363" y="1392"/>
                    <a:pt x="363" y="1356"/>
                  </a:cubicBezTo>
                  <a:cubicBezTo>
                    <a:pt x="363" y="1032"/>
                    <a:pt x="363" y="1032"/>
                    <a:pt x="363" y="1032"/>
                  </a:cubicBezTo>
                  <a:cubicBezTo>
                    <a:pt x="363" y="1024"/>
                    <a:pt x="370" y="1017"/>
                    <a:pt x="378" y="1017"/>
                  </a:cubicBezTo>
                  <a:cubicBezTo>
                    <a:pt x="386" y="1017"/>
                    <a:pt x="393" y="1024"/>
                    <a:pt x="393" y="1032"/>
                  </a:cubicBezTo>
                  <a:cubicBezTo>
                    <a:pt x="393" y="1356"/>
                    <a:pt x="393" y="1356"/>
                    <a:pt x="393" y="1356"/>
                  </a:cubicBezTo>
                  <a:cubicBezTo>
                    <a:pt x="393" y="1375"/>
                    <a:pt x="409" y="1391"/>
                    <a:pt x="429" y="1391"/>
                  </a:cubicBezTo>
                  <a:cubicBezTo>
                    <a:pt x="502" y="1391"/>
                    <a:pt x="502" y="1391"/>
                    <a:pt x="502" y="1391"/>
                  </a:cubicBezTo>
                  <a:cubicBezTo>
                    <a:pt x="1318" y="1391"/>
                    <a:pt x="1318" y="1391"/>
                    <a:pt x="1318" y="1391"/>
                  </a:cubicBezTo>
                  <a:cubicBezTo>
                    <a:pt x="1337" y="1391"/>
                    <a:pt x="1353" y="1375"/>
                    <a:pt x="1353" y="1356"/>
                  </a:cubicBezTo>
                  <a:cubicBezTo>
                    <a:pt x="1353" y="209"/>
                    <a:pt x="1353" y="209"/>
                    <a:pt x="1353" y="209"/>
                  </a:cubicBezTo>
                  <a:cubicBezTo>
                    <a:pt x="1353" y="136"/>
                    <a:pt x="1353" y="136"/>
                    <a:pt x="1353" y="136"/>
                  </a:cubicBezTo>
                  <a:cubicBezTo>
                    <a:pt x="1353" y="117"/>
                    <a:pt x="1337" y="101"/>
                    <a:pt x="1318" y="101"/>
                  </a:cubicBezTo>
                  <a:cubicBezTo>
                    <a:pt x="1201" y="101"/>
                    <a:pt x="1201" y="101"/>
                    <a:pt x="1201" y="101"/>
                  </a:cubicBezTo>
                  <a:cubicBezTo>
                    <a:pt x="1201" y="141"/>
                    <a:pt x="1201" y="141"/>
                    <a:pt x="1201" y="141"/>
                  </a:cubicBezTo>
                  <a:cubicBezTo>
                    <a:pt x="1201" y="149"/>
                    <a:pt x="1194" y="156"/>
                    <a:pt x="1186" y="156"/>
                  </a:cubicBezTo>
                  <a:cubicBezTo>
                    <a:pt x="1177" y="156"/>
                    <a:pt x="1171" y="149"/>
                    <a:pt x="1171" y="141"/>
                  </a:cubicBezTo>
                  <a:cubicBezTo>
                    <a:pt x="1171" y="101"/>
                    <a:pt x="1171" y="101"/>
                    <a:pt x="1171" y="101"/>
                  </a:cubicBezTo>
                  <a:cubicBezTo>
                    <a:pt x="1093" y="101"/>
                    <a:pt x="1093" y="101"/>
                    <a:pt x="1093" y="101"/>
                  </a:cubicBezTo>
                  <a:cubicBezTo>
                    <a:pt x="1093" y="141"/>
                    <a:pt x="1093" y="141"/>
                    <a:pt x="1093" y="141"/>
                  </a:cubicBezTo>
                  <a:cubicBezTo>
                    <a:pt x="1093" y="149"/>
                    <a:pt x="1086" y="156"/>
                    <a:pt x="1078" y="156"/>
                  </a:cubicBezTo>
                  <a:cubicBezTo>
                    <a:pt x="1070" y="156"/>
                    <a:pt x="1063" y="149"/>
                    <a:pt x="1063" y="141"/>
                  </a:cubicBezTo>
                  <a:cubicBezTo>
                    <a:pt x="1063" y="101"/>
                    <a:pt x="1063" y="101"/>
                    <a:pt x="1063" y="101"/>
                  </a:cubicBezTo>
                  <a:cubicBezTo>
                    <a:pt x="986" y="101"/>
                    <a:pt x="986" y="101"/>
                    <a:pt x="986" y="101"/>
                  </a:cubicBezTo>
                  <a:cubicBezTo>
                    <a:pt x="986" y="141"/>
                    <a:pt x="986" y="141"/>
                    <a:pt x="986" y="141"/>
                  </a:cubicBezTo>
                  <a:cubicBezTo>
                    <a:pt x="986" y="149"/>
                    <a:pt x="979" y="156"/>
                    <a:pt x="970" y="156"/>
                  </a:cubicBezTo>
                  <a:cubicBezTo>
                    <a:pt x="962" y="156"/>
                    <a:pt x="955" y="149"/>
                    <a:pt x="955" y="141"/>
                  </a:cubicBezTo>
                  <a:cubicBezTo>
                    <a:pt x="955" y="101"/>
                    <a:pt x="955" y="101"/>
                    <a:pt x="955" y="101"/>
                  </a:cubicBezTo>
                  <a:cubicBezTo>
                    <a:pt x="878" y="101"/>
                    <a:pt x="878" y="101"/>
                    <a:pt x="878" y="101"/>
                  </a:cubicBezTo>
                  <a:cubicBezTo>
                    <a:pt x="878" y="141"/>
                    <a:pt x="878" y="141"/>
                    <a:pt x="878" y="141"/>
                  </a:cubicBezTo>
                  <a:cubicBezTo>
                    <a:pt x="878" y="149"/>
                    <a:pt x="871" y="156"/>
                    <a:pt x="863" y="156"/>
                  </a:cubicBezTo>
                  <a:cubicBezTo>
                    <a:pt x="855" y="156"/>
                    <a:pt x="848" y="149"/>
                    <a:pt x="848" y="141"/>
                  </a:cubicBezTo>
                  <a:cubicBezTo>
                    <a:pt x="848" y="101"/>
                    <a:pt x="848" y="101"/>
                    <a:pt x="848" y="101"/>
                  </a:cubicBezTo>
                  <a:cubicBezTo>
                    <a:pt x="770" y="101"/>
                    <a:pt x="770" y="101"/>
                    <a:pt x="770" y="101"/>
                  </a:cubicBezTo>
                  <a:cubicBezTo>
                    <a:pt x="770" y="141"/>
                    <a:pt x="770" y="141"/>
                    <a:pt x="770" y="141"/>
                  </a:cubicBezTo>
                  <a:cubicBezTo>
                    <a:pt x="770" y="149"/>
                    <a:pt x="764" y="156"/>
                    <a:pt x="755" y="156"/>
                  </a:cubicBezTo>
                  <a:cubicBezTo>
                    <a:pt x="747" y="156"/>
                    <a:pt x="740" y="149"/>
                    <a:pt x="740" y="141"/>
                  </a:cubicBezTo>
                  <a:cubicBezTo>
                    <a:pt x="740" y="101"/>
                    <a:pt x="740" y="101"/>
                    <a:pt x="740" y="101"/>
                  </a:cubicBezTo>
                  <a:cubicBezTo>
                    <a:pt x="663" y="101"/>
                    <a:pt x="663" y="101"/>
                    <a:pt x="663" y="101"/>
                  </a:cubicBezTo>
                  <a:cubicBezTo>
                    <a:pt x="663" y="141"/>
                    <a:pt x="663" y="141"/>
                    <a:pt x="663" y="141"/>
                  </a:cubicBezTo>
                  <a:cubicBezTo>
                    <a:pt x="663" y="149"/>
                    <a:pt x="656" y="156"/>
                    <a:pt x="648" y="156"/>
                  </a:cubicBezTo>
                  <a:cubicBezTo>
                    <a:pt x="639" y="156"/>
                    <a:pt x="633" y="149"/>
                    <a:pt x="633" y="141"/>
                  </a:cubicBezTo>
                  <a:cubicBezTo>
                    <a:pt x="633" y="101"/>
                    <a:pt x="633" y="101"/>
                    <a:pt x="633" y="101"/>
                  </a:cubicBezTo>
                  <a:cubicBezTo>
                    <a:pt x="555" y="101"/>
                    <a:pt x="555" y="101"/>
                    <a:pt x="555" y="101"/>
                  </a:cubicBezTo>
                  <a:cubicBezTo>
                    <a:pt x="555" y="141"/>
                    <a:pt x="555" y="141"/>
                    <a:pt x="555" y="141"/>
                  </a:cubicBezTo>
                  <a:cubicBezTo>
                    <a:pt x="555" y="149"/>
                    <a:pt x="548" y="156"/>
                    <a:pt x="540" y="156"/>
                  </a:cubicBezTo>
                  <a:cubicBezTo>
                    <a:pt x="532" y="156"/>
                    <a:pt x="525" y="149"/>
                    <a:pt x="525" y="141"/>
                  </a:cubicBezTo>
                  <a:cubicBezTo>
                    <a:pt x="525" y="101"/>
                    <a:pt x="525" y="101"/>
                    <a:pt x="525" y="101"/>
                  </a:cubicBezTo>
                  <a:cubicBezTo>
                    <a:pt x="429" y="101"/>
                    <a:pt x="429" y="101"/>
                    <a:pt x="429" y="101"/>
                  </a:cubicBezTo>
                  <a:cubicBezTo>
                    <a:pt x="409" y="101"/>
                    <a:pt x="393" y="117"/>
                    <a:pt x="393" y="136"/>
                  </a:cubicBezTo>
                  <a:cubicBezTo>
                    <a:pt x="393" y="339"/>
                    <a:pt x="393" y="339"/>
                    <a:pt x="393" y="339"/>
                  </a:cubicBezTo>
                  <a:cubicBezTo>
                    <a:pt x="393" y="348"/>
                    <a:pt x="386" y="354"/>
                    <a:pt x="378" y="354"/>
                  </a:cubicBezTo>
                  <a:cubicBezTo>
                    <a:pt x="370" y="354"/>
                    <a:pt x="363" y="348"/>
                    <a:pt x="363" y="339"/>
                  </a:cubicBezTo>
                  <a:cubicBezTo>
                    <a:pt x="363" y="136"/>
                    <a:pt x="363" y="136"/>
                    <a:pt x="363" y="136"/>
                  </a:cubicBezTo>
                  <a:cubicBezTo>
                    <a:pt x="363" y="100"/>
                    <a:pt x="392" y="71"/>
                    <a:pt x="429" y="71"/>
                  </a:cubicBezTo>
                  <a:cubicBezTo>
                    <a:pt x="525" y="71"/>
                    <a:pt x="525" y="71"/>
                    <a:pt x="525" y="71"/>
                  </a:cubicBezTo>
                  <a:cubicBezTo>
                    <a:pt x="525" y="15"/>
                    <a:pt x="525" y="15"/>
                    <a:pt x="525" y="15"/>
                  </a:cubicBezTo>
                  <a:cubicBezTo>
                    <a:pt x="525" y="6"/>
                    <a:pt x="532" y="0"/>
                    <a:pt x="540" y="0"/>
                  </a:cubicBezTo>
                  <a:cubicBezTo>
                    <a:pt x="548" y="0"/>
                    <a:pt x="555" y="6"/>
                    <a:pt x="555" y="15"/>
                  </a:cubicBezTo>
                  <a:cubicBezTo>
                    <a:pt x="555" y="71"/>
                    <a:pt x="555" y="71"/>
                    <a:pt x="555" y="71"/>
                  </a:cubicBezTo>
                  <a:cubicBezTo>
                    <a:pt x="633" y="71"/>
                    <a:pt x="633" y="71"/>
                    <a:pt x="633" y="71"/>
                  </a:cubicBezTo>
                  <a:cubicBezTo>
                    <a:pt x="633" y="15"/>
                    <a:pt x="633" y="15"/>
                    <a:pt x="633" y="15"/>
                  </a:cubicBezTo>
                  <a:cubicBezTo>
                    <a:pt x="633" y="6"/>
                    <a:pt x="639" y="0"/>
                    <a:pt x="648" y="0"/>
                  </a:cubicBezTo>
                  <a:cubicBezTo>
                    <a:pt x="656" y="0"/>
                    <a:pt x="663" y="6"/>
                    <a:pt x="663" y="15"/>
                  </a:cubicBezTo>
                  <a:cubicBezTo>
                    <a:pt x="663" y="71"/>
                    <a:pt x="663" y="71"/>
                    <a:pt x="663" y="71"/>
                  </a:cubicBezTo>
                  <a:cubicBezTo>
                    <a:pt x="740" y="71"/>
                    <a:pt x="740" y="71"/>
                    <a:pt x="740" y="71"/>
                  </a:cubicBezTo>
                  <a:cubicBezTo>
                    <a:pt x="740" y="15"/>
                    <a:pt x="740" y="15"/>
                    <a:pt x="740" y="15"/>
                  </a:cubicBezTo>
                  <a:cubicBezTo>
                    <a:pt x="740" y="6"/>
                    <a:pt x="747" y="0"/>
                    <a:pt x="755" y="0"/>
                  </a:cubicBezTo>
                  <a:cubicBezTo>
                    <a:pt x="764" y="0"/>
                    <a:pt x="770" y="6"/>
                    <a:pt x="770" y="15"/>
                  </a:cubicBezTo>
                  <a:cubicBezTo>
                    <a:pt x="770" y="71"/>
                    <a:pt x="770" y="71"/>
                    <a:pt x="770" y="71"/>
                  </a:cubicBezTo>
                  <a:cubicBezTo>
                    <a:pt x="848" y="71"/>
                    <a:pt x="848" y="71"/>
                    <a:pt x="848" y="71"/>
                  </a:cubicBezTo>
                  <a:cubicBezTo>
                    <a:pt x="848" y="15"/>
                    <a:pt x="848" y="15"/>
                    <a:pt x="848" y="15"/>
                  </a:cubicBezTo>
                  <a:cubicBezTo>
                    <a:pt x="848" y="6"/>
                    <a:pt x="855" y="0"/>
                    <a:pt x="863" y="0"/>
                  </a:cubicBezTo>
                  <a:cubicBezTo>
                    <a:pt x="871" y="0"/>
                    <a:pt x="878" y="6"/>
                    <a:pt x="878" y="15"/>
                  </a:cubicBezTo>
                  <a:cubicBezTo>
                    <a:pt x="878" y="71"/>
                    <a:pt x="878" y="71"/>
                    <a:pt x="878" y="71"/>
                  </a:cubicBezTo>
                  <a:cubicBezTo>
                    <a:pt x="955" y="71"/>
                    <a:pt x="955" y="71"/>
                    <a:pt x="955" y="71"/>
                  </a:cubicBezTo>
                  <a:cubicBezTo>
                    <a:pt x="955" y="15"/>
                    <a:pt x="955" y="15"/>
                    <a:pt x="955" y="15"/>
                  </a:cubicBezTo>
                  <a:cubicBezTo>
                    <a:pt x="955" y="6"/>
                    <a:pt x="962" y="0"/>
                    <a:pt x="970" y="0"/>
                  </a:cubicBezTo>
                  <a:cubicBezTo>
                    <a:pt x="979" y="0"/>
                    <a:pt x="986" y="6"/>
                    <a:pt x="986" y="15"/>
                  </a:cubicBezTo>
                  <a:cubicBezTo>
                    <a:pt x="986" y="71"/>
                    <a:pt x="986" y="71"/>
                    <a:pt x="986" y="71"/>
                  </a:cubicBezTo>
                  <a:cubicBezTo>
                    <a:pt x="1063" y="71"/>
                    <a:pt x="1063" y="71"/>
                    <a:pt x="1063" y="71"/>
                  </a:cubicBezTo>
                  <a:cubicBezTo>
                    <a:pt x="1063" y="15"/>
                    <a:pt x="1063" y="15"/>
                    <a:pt x="1063" y="15"/>
                  </a:cubicBezTo>
                  <a:cubicBezTo>
                    <a:pt x="1063" y="6"/>
                    <a:pt x="1070" y="0"/>
                    <a:pt x="1078" y="0"/>
                  </a:cubicBezTo>
                  <a:cubicBezTo>
                    <a:pt x="1086" y="0"/>
                    <a:pt x="1093" y="6"/>
                    <a:pt x="1093" y="15"/>
                  </a:cubicBezTo>
                  <a:cubicBezTo>
                    <a:pt x="1093" y="71"/>
                    <a:pt x="1093" y="71"/>
                    <a:pt x="1093" y="71"/>
                  </a:cubicBezTo>
                  <a:cubicBezTo>
                    <a:pt x="1171" y="71"/>
                    <a:pt x="1171" y="71"/>
                    <a:pt x="1171" y="71"/>
                  </a:cubicBezTo>
                  <a:cubicBezTo>
                    <a:pt x="1171" y="15"/>
                    <a:pt x="1171" y="15"/>
                    <a:pt x="1171" y="15"/>
                  </a:cubicBezTo>
                  <a:cubicBezTo>
                    <a:pt x="1171" y="6"/>
                    <a:pt x="1177" y="0"/>
                    <a:pt x="1186" y="0"/>
                  </a:cubicBezTo>
                  <a:cubicBezTo>
                    <a:pt x="1194" y="0"/>
                    <a:pt x="1201" y="6"/>
                    <a:pt x="1201" y="15"/>
                  </a:cubicBezTo>
                  <a:cubicBezTo>
                    <a:pt x="1201" y="71"/>
                    <a:pt x="1201" y="71"/>
                    <a:pt x="1201" y="71"/>
                  </a:cubicBezTo>
                  <a:cubicBezTo>
                    <a:pt x="1318" y="71"/>
                    <a:pt x="1318" y="71"/>
                    <a:pt x="1318" y="71"/>
                  </a:cubicBezTo>
                  <a:cubicBezTo>
                    <a:pt x="1354" y="71"/>
                    <a:pt x="1383" y="100"/>
                    <a:pt x="1383" y="136"/>
                  </a:cubicBezTo>
                  <a:cubicBezTo>
                    <a:pt x="1383" y="193"/>
                    <a:pt x="1383" y="193"/>
                    <a:pt x="1383" y="193"/>
                  </a:cubicBezTo>
                  <a:cubicBezTo>
                    <a:pt x="1416" y="193"/>
                    <a:pt x="1416" y="193"/>
                    <a:pt x="1416" y="193"/>
                  </a:cubicBezTo>
                  <a:cubicBezTo>
                    <a:pt x="1452" y="193"/>
                    <a:pt x="1481" y="223"/>
                    <a:pt x="1481" y="259"/>
                  </a:cubicBezTo>
                  <a:close/>
                  <a:moveTo>
                    <a:pt x="1451" y="259"/>
                  </a:moveTo>
                  <a:cubicBezTo>
                    <a:pt x="1451" y="240"/>
                    <a:pt x="1435" y="224"/>
                    <a:pt x="1416" y="224"/>
                  </a:cubicBezTo>
                  <a:cubicBezTo>
                    <a:pt x="1383" y="224"/>
                    <a:pt x="1383" y="224"/>
                    <a:pt x="1383" y="224"/>
                  </a:cubicBezTo>
                  <a:cubicBezTo>
                    <a:pt x="1383" y="1356"/>
                    <a:pt x="1383" y="1356"/>
                    <a:pt x="1383" y="1356"/>
                  </a:cubicBezTo>
                  <a:cubicBezTo>
                    <a:pt x="1383" y="1392"/>
                    <a:pt x="1354" y="1421"/>
                    <a:pt x="1318" y="1421"/>
                  </a:cubicBezTo>
                  <a:cubicBezTo>
                    <a:pt x="517" y="1421"/>
                    <a:pt x="517" y="1421"/>
                    <a:pt x="517" y="1421"/>
                  </a:cubicBezTo>
                  <a:cubicBezTo>
                    <a:pt x="517" y="1453"/>
                    <a:pt x="517" y="1453"/>
                    <a:pt x="517" y="1453"/>
                  </a:cubicBezTo>
                  <a:cubicBezTo>
                    <a:pt x="517" y="1473"/>
                    <a:pt x="533" y="1488"/>
                    <a:pt x="552" y="1488"/>
                  </a:cubicBezTo>
                  <a:cubicBezTo>
                    <a:pt x="1416" y="1488"/>
                    <a:pt x="1416" y="1488"/>
                    <a:pt x="1416" y="1488"/>
                  </a:cubicBezTo>
                  <a:cubicBezTo>
                    <a:pt x="1435" y="1488"/>
                    <a:pt x="1451" y="1473"/>
                    <a:pt x="1451" y="1453"/>
                  </a:cubicBezTo>
                  <a:lnTo>
                    <a:pt x="1451" y="259"/>
                  </a:lnTo>
                  <a:close/>
                  <a:moveTo>
                    <a:pt x="1061" y="867"/>
                  </a:moveTo>
                  <a:cubicBezTo>
                    <a:pt x="1069" y="867"/>
                    <a:pt x="1076" y="873"/>
                    <a:pt x="1076" y="882"/>
                  </a:cubicBezTo>
                  <a:cubicBezTo>
                    <a:pt x="1076" y="1301"/>
                    <a:pt x="1076" y="1301"/>
                    <a:pt x="1076" y="1301"/>
                  </a:cubicBezTo>
                  <a:cubicBezTo>
                    <a:pt x="1076" y="1309"/>
                    <a:pt x="1069" y="1316"/>
                    <a:pt x="1061" y="1316"/>
                  </a:cubicBezTo>
                  <a:cubicBezTo>
                    <a:pt x="951" y="1316"/>
                    <a:pt x="951" y="1316"/>
                    <a:pt x="951" y="1316"/>
                  </a:cubicBezTo>
                  <a:cubicBezTo>
                    <a:pt x="942" y="1316"/>
                    <a:pt x="936" y="1309"/>
                    <a:pt x="936" y="1301"/>
                  </a:cubicBezTo>
                  <a:cubicBezTo>
                    <a:pt x="936" y="882"/>
                    <a:pt x="936" y="882"/>
                    <a:pt x="936" y="882"/>
                  </a:cubicBezTo>
                  <a:cubicBezTo>
                    <a:pt x="936" y="873"/>
                    <a:pt x="942" y="867"/>
                    <a:pt x="951" y="867"/>
                  </a:cubicBezTo>
                  <a:lnTo>
                    <a:pt x="1061" y="867"/>
                  </a:lnTo>
                  <a:close/>
                  <a:moveTo>
                    <a:pt x="1046" y="897"/>
                  </a:moveTo>
                  <a:cubicBezTo>
                    <a:pt x="966" y="897"/>
                    <a:pt x="966" y="897"/>
                    <a:pt x="966" y="897"/>
                  </a:cubicBezTo>
                  <a:cubicBezTo>
                    <a:pt x="966" y="1286"/>
                    <a:pt x="966" y="1286"/>
                    <a:pt x="966" y="1286"/>
                  </a:cubicBezTo>
                  <a:cubicBezTo>
                    <a:pt x="1046" y="1286"/>
                    <a:pt x="1046" y="1286"/>
                    <a:pt x="1046" y="1286"/>
                  </a:cubicBezTo>
                  <a:lnTo>
                    <a:pt x="1046" y="897"/>
                  </a:lnTo>
                  <a:close/>
                  <a:moveTo>
                    <a:pt x="877" y="993"/>
                  </a:moveTo>
                  <a:cubicBezTo>
                    <a:pt x="886" y="993"/>
                    <a:pt x="892" y="1000"/>
                    <a:pt x="892" y="1008"/>
                  </a:cubicBezTo>
                  <a:cubicBezTo>
                    <a:pt x="892" y="1301"/>
                    <a:pt x="892" y="1301"/>
                    <a:pt x="892" y="1301"/>
                  </a:cubicBezTo>
                  <a:cubicBezTo>
                    <a:pt x="892" y="1309"/>
                    <a:pt x="886" y="1316"/>
                    <a:pt x="877" y="1316"/>
                  </a:cubicBezTo>
                  <a:cubicBezTo>
                    <a:pt x="768" y="1316"/>
                    <a:pt x="768" y="1316"/>
                    <a:pt x="768" y="1316"/>
                  </a:cubicBezTo>
                  <a:cubicBezTo>
                    <a:pt x="759" y="1316"/>
                    <a:pt x="752" y="1309"/>
                    <a:pt x="752" y="1301"/>
                  </a:cubicBezTo>
                  <a:cubicBezTo>
                    <a:pt x="752" y="1008"/>
                    <a:pt x="752" y="1008"/>
                    <a:pt x="752" y="1008"/>
                  </a:cubicBezTo>
                  <a:cubicBezTo>
                    <a:pt x="752" y="1000"/>
                    <a:pt x="759" y="993"/>
                    <a:pt x="768" y="993"/>
                  </a:cubicBezTo>
                  <a:lnTo>
                    <a:pt x="877" y="993"/>
                  </a:lnTo>
                  <a:close/>
                  <a:moveTo>
                    <a:pt x="862" y="1023"/>
                  </a:moveTo>
                  <a:cubicBezTo>
                    <a:pt x="783" y="1023"/>
                    <a:pt x="783" y="1023"/>
                    <a:pt x="783" y="1023"/>
                  </a:cubicBezTo>
                  <a:cubicBezTo>
                    <a:pt x="783" y="1286"/>
                    <a:pt x="783" y="1286"/>
                    <a:pt x="783" y="1286"/>
                  </a:cubicBezTo>
                  <a:cubicBezTo>
                    <a:pt x="862" y="1286"/>
                    <a:pt x="862" y="1286"/>
                    <a:pt x="862" y="1286"/>
                  </a:cubicBezTo>
                  <a:lnTo>
                    <a:pt x="862" y="1023"/>
                  </a:lnTo>
                  <a:close/>
                  <a:moveTo>
                    <a:pt x="1244" y="766"/>
                  </a:moveTo>
                  <a:cubicBezTo>
                    <a:pt x="1252" y="766"/>
                    <a:pt x="1259" y="773"/>
                    <a:pt x="1259" y="781"/>
                  </a:cubicBezTo>
                  <a:cubicBezTo>
                    <a:pt x="1259" y="1301"/>
                    <a:pt x="1259" y="1301"/>
                    <a:pt x="1259" y="1301"/>
                  </a:cubicBezTo>
                  <a:cubicBezTo>
                    <a:pt x="1259" y="1309"/>
                    <a:pt x="1252" y="1316"/>
                    <a:pt x="1244" y="1316"/>
                  </a:cubicBezTo>
                  <a:cubicBezTo>
                    <a:pt x="1134" y="1316"/>
                    <a:pt x="1134" y="1316"/>
                    <a:pt x="1134" y="1316"/>
                  </a:cubicBezTo>
                  <a:cubicBezTo>
                    <a:pt x="1126" y="1316"/>
                    <a:pt x="1119" y="1309"/>
                    <a:pt x="1119" y="1301"/>
                  </a:cubicBezTo>
                  <a:cubicBezTo>
                    <a:pt x="1119" y="781"/>
                    <a:pt x="1119" y="781"/>
                    <a:pt x="1119" y="781"/>
                  </a:cubicBezTo>
                  <a:cubicBezTo>
                    <a:pt x="1119" y="773"/>
                    <a:pt x="1126" y="766"/>
                    <a:pt x="1134" y="766"/>
                  </a:cubicBezTo>
                  <a:lnTo>
                    <a:pt x="1244" y="766"/>
                  </a:lnTo>
                  <a:close/>
                  <a:moveTo>
                    <a:pt x="1229" y="796"/>
                  </a:moveTo>
                  <a:cubicBezTo>
                    <a:pt x="1149" y="796"/>
                    <a:pt x="1149" y="796"/>
                    <a:pt x="1149" y="796"/>
                  </a:cubicBezTo>
                  <a:cubicBezTo>
                    <a:pt x="1149" y="1286"/>
                    <a:pt x="1149" y="1286"/>
                    <a:pt x="1149" y="1286"/>
                  </a:cubicBezTo>
                  <a:cubicBezTo>
                    <a:pt x="1229" y="1286"/>
                    <a:pt x="1229" y="1286"/>
                    <a:pt x="1229" y="1286"/>
                  </a:cubicBezTo>
                  <a:lnTo>
                    <a:pt x="1229" y="796"/>
                  </a:lnTo>
                  <a:close/>
                  <a:moveTo>
                    <a:pt x="1265" y="578"/>
                  </a:moveTo>
                  <a:cubicBezTo>
                    <a:pt x="1265" y="632"/>
                    <a:pt x="1221" y="676"/>
                    <a:pt x="1167" y="676"/>
                  </a:cubicBezTo>
                  <a:cubicBezTo>
                    <a:pt x="1113" y="676"/>
                    <a:pt x="1069" y="632"/>
                    <a:pt x="1069" y="578"/>
                  </a:cubicBezTo>
                  <a:cubicBezTo>
                    <a:pt x="1069" y="523"/>
                    <a:pt x="1113" y="479"/>
                    <a:pt x="1167" y="479"/>
                  </a:cubicBezTo>
                  <a:cubicBezTo>
                    <a:pt x="1221" y="479"/>
                    <a:pt x="1265" y="523"/>
                    <a:pt x="1265" y="578"/>
                  </a:cubicBezTo>
                  <a:close/>
                  <a:moveTo>
                    <a:pt x="1235" y="578"/>
                  </a:moveTo>
                  <a:cubicBezTo>
                    <a:pt x="1235" y="540"/>
                    <a:pt x="1204" y="510"/>
                    <a:pt x="1167" y="510"/>
                  </a:cubicBezTo>
                  <a:cubicBezTo>
                    <a:pt x="1129" y="510"/>
                    <a:pt x="1099" y="540"/>
                    <a:pt x="1099" y="578"/>
                  </a:cubicBezTo>
                  <a:cubicBezTo>
                    <a:pt x="1099" y="615"/>
                    <a:pt x="1129" y="645"/>
                    <a:pt x="1167" y="645"/>
                  </a:cubicBezTo>
                  <a:cubicBezTo>
                    <a:pt x="1204" y="645"/>
                    <a:pt x="1235" y="615"/>
                    <a:pt x="1235" y="5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solidFill>
                  <a:schemeClr val="tx1"/>
                </a:solidFill>
                <a:latin typeface="Arial" panose="020B0604020202020204" pitchFamily="34" charset="0"/>
                <a:cs typeface="Arial" panose="020B0604020202020204" pitchFamily="34" charset="0"/>
              </a:endParaRPr>
            </a:p>
          </p:txBody>
        </p:sp>
        <p:sp>
          <p:nvSpPr>
            <p:cNvPr id="27" name="Freeform 17">
              <a:extLst>
                <a:ext uri="{FF2B5EF4-FFF2-40B4-BE49-F238E27FC236}">
                  <a16:creationId xmlns:a16="http://schemas.microsoft.com/office/drawing/2014/main" id="{5B11BAC6-DBE9-EF1F-3678-E3A48A79FF56}"/>
                </a:ext>
              </a:extLst>
            </p:cNvPr>
            <p:cNvSpPr>
              <a:spLocks noEditPoints="1"/>
            </p:cNvSpPr>
            <p:nvPr/>
          </p:nvSpPr>
          <p:spPr bwMode="auto">
            <a:xfrm>
              <a:off x="18991579" y="6634844"/>
              <a:ext cx="1952994" cy="1847275"/>
            </a:xfrm>
            <a:custGeom>
              <a:avLst/>
              <a:gdLst>
                <a:gd name="T0" fmla="*/ 1225 w 2766"/>
                <a:gd name="T1" fmla="*/ 821 h 2615"/>
                <a:gd name="T2" fmla="*/ 857 w 2766"/>
                <a:gd name="T3" fmla="*/ 1308 h 2615"/>
                <a:gd name="T4" fmla="*/ 1225 w 2766"/>
                <a:gd name="T5" fmla="*/ 1794 h 2615"/>
                <a:gd name="T6" fmla="*/ 1805 w 2766"/>
                <a:gd name="T7" fmla="*/ 1554 h 2615"/>
                <a:gd name="T8" fmla="*/ 1805 w 2766"/>
                <a:gd name="T9" fmla="*/ 1061 h 2615"/>
                <a:gd name="T10" fmla="*/ 1487 w 2766"/>
                <a:gd name="T11" fmla="*/ 1747 h 2615"/>
                <a:gd name="T12" fmla="*/ 924 w 2766"/>
                <a:gd name="T13" fmla="*/ 1432 h 2615"/>
                <a:gd name="T14" fmla="*/ 1140 w 2766"/>
                <a:gd name="T15" fmla="*/ 909 h 2615"/>
                <a:gd name="T16" fmla="*/ 1585 w 2766"/>
                <a:gd name="T17" fmla="*/ 909 h 2615"/>
                <a:gd name="T18" fmla="*/ 1802 w 2766"/>
                <a:gd name="T19" fmla="*/ 1432 h 2615"/>
                <a:gd name="T20" fmla="*/ 2350 w 2766"/>
                <a:gd name="T21" fmla="*/ 1415 h 2615"/>
                <a:gd name="T22" fmla="*/ 2138 w 2766"/>
                <a:gd name="T23" fmla="*/ 1088 h 2615"/>
                <a:gd name="T24" fmla="*/ 2165 w 2766"/>
                <a:gd name="T25" fmla="*/ 755 h 2615"/>
                <a:gd name="T26" fmla="*/ 1769 w 2766"/>
                <a:gd name="T27" fmla="*/ 611 h 2615"/>
                <a:gd name="T28" fmla="*/ 1568 w 2766"/>
                <a:gd name="T29" fmla="*/ 419 h 2615"/>
                <a:gd name="T30" fmla="*/ 1158 w 2766"/>
                <a:gd name="T31" fmla="*/ 528 h 2615"/>
                <a:gd name="T32" fmla="*/ 879 w 2766"/>
                <a:gd name="T33" fmla="*/ 534 h 2615"/>
                <a:gd name="T34" fmla="*/ 589 w 2766"/>
                <a:gd name="T35" fmla="*/ 824 h 2615"/>
                <a:gd name="T36" fmla="*/ 584 w 2766"/>
                <a:gd name="T37" fmla="*/ 1103 h 2615"/>
                <a:gd name="T38" fmla="*/ 474 w 2766"/>
                <a:gd name="T39" fmla="*/ 1513 h 2615"/>
                <a:gd name="T40" fmla="*/ 667 w 2766"/>
                <a:gd name="T41" fmla="*/ 1714 h 2615"/>
                <a:gd name="T42" fmla="*/ 741 w 2766"/>
                <a:gd name="T43" fmla="*/ 2081 h 2615"/>
                <a:gd name="T44" fmla="*/ 1143 w 2766"/>
                <a:gd name="T45" fmla="*/ 2083 h 2615"/>
                <a:gd name="T46" fmla="*/ 1470 w 2766"/>
                <a:gd name="T47" fmla="*/ 2295 h 2615"/>
                <a:gd name="T48" fmla="*/ 1756 w 2766"/>
                <a:gd name="T49" fmla="*/ 2012 h 2615"/>
                <a:gd name="T50" fmla="*/ 2136 w 2766"/>
                <a:gd name="T51" fmla="*/ 1930 h 2615"/>
                <a:gd name="T52" fmla="*/ 2067 w 2766"/>
                <a:gd name="T53" fmla="*/ 1701 h 2615"/>
                <a:gd name="T54" fmla="*/ 2102 w 2766"/>
                <a:gd name="T55" fmla="*/ 1895 h 2615"/>
                <a:gd name="T56" fmla="*/ 1753 w 2766"/>
                <a:gd name="T57" fmla="*/ 1957 h 2615"/>
                <a:gd name="T58" fmla="*/ 1519 w 2766"/>
                <a:gd name="T59" fmla="*/ 2049 h 2615"/>
                <a:gd name="T60" fmla="*/ 1207 w 2766"/>
                <a:gd name="T61" fmla="*/ 2197 h 2615"/>
                <a:gd name="T62" fmla="*/ 994 w 2766"/>
                <a:gd name="T63" fmla="*/ 1969 h 2615"/>
                <a:gd name="T64" fmla="*/ 775 w 2766"/>
                <a:gd name="T65" fmla="*/ 2047 h 2615"/>
                <a:gd name="T66" fmla="*/ 729 w 2766"/>
                <a:gd name="T67" fmla="*/ 1721 h 2615"/>
                <a:gd name="T68" fmla="*/ 628 w 2766"/>
                <a:gd name="T69" fmla="*/ 1489 h 2615"/>
                <a:gd name="T70" fmla="*/ 425 w 2766"/>
                <a:gd name="T71" fmla="*/ 1201 h 2615"/>
                <a:gd name="T72" fmla="*/ 635 w 2766"/>
                <a:gd name="T73" fmla="*/ 1101 h 2615"/>
                <a:gd name="T74" fmla="*/ 624 w 2766"/>
                <a:gd name="T75" fmla="*/ 789 h 2615"/>
                <a:gd name="T76" fmla="*/ 845 w 2766"/>
                <a:gd name="T77" fmla="*/ 569 h 2615"/>
                <a:gd name="T78" fmla="*/ 1156 w 2766"/>
                <a:gd name="T79" fmla="*/ 580 h 2615"/>
                <a:gd name="T80" fmla="*/ 1256 w 2766"/>
                <a:gd name="T81" fmla="*/ 370 h 2615"/>
                <a:gd name="T82" fmla="*/ 1544 w 2766"/>
                <a:gd name="T83" fmla="*/ 573 h 2615"/>
                <a:gd name="T84" fmla="*/ 1776 w 2766"/>
                <a:gd name="T85" fmla="*/ 673 h 2615"/>
                <a:gd name="T86" fmla="*/ 2116 w 2766"/>
                <a:gd name="T87" fmla="*/ 755 h 2615"/>
                <a:gd name="T88" fmla="*/ 2024 w 2766"/>
                <a:gd name="T89" fmla="*/ 938 h 2615"/>
                <a:gd name="T90" fmla="*/ 2252 w 2766"/>
                <a:gd name="T91" fmla="*/ 1152 h 2615"/>
                <a:gd name="T92" fmla="*/ 2104 w 2766"/>
                <a:gd name="T93" fmla="*/ 1464 h 2615"/>
                <a:gd name="T94" fmla="*/ 2012 w 2766"/>
                <a:gd name="T95" fmla="*/ 1698 h 2615"/>
                <a:gd name="T96" fmla="*/ 0 w 2766"/>
                <a:gd name="T97" fmla="*/ 718 h 2615"/>
                <a:gd name="T98" fmla="*/ 2670 w 2766"/>
                <a:gd name="T99" fmla="*/ 1308 h 2615"/>
                <a:gd name="T100" fmla="*/ 356 w 2766"/>
                <a:gd name="T101" fmla="*/ 804 h 2615"/>
                <a:gd name="T102" fmla="*/ 2639 w 2766"/>
                <a:gd name="T103" fmla="*/ 1733 h 2615"/>
                <a:gd name="T104" fmla="*/ 1403 w 2766"/>
                <a:gd name="T105" fmla="*/ 2566 h 2615"/>
                <a:gd name="T106" fmla="*/ 2646 w 2766"/>
                <a:gd name="T107" fmla="*/ 1629 h 2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6" h="2615">
                  <a:moveTo>
                    <a:pt x="1805" y="1061"/>
                  </a:moveTo>
                  <a:cubicBezTo>
                    <a:pt x="1759" y="979"/>
                    <a:pt x="1691" y="912"/>
                    <a:pt x="1609" y="866"/>
                  </a:cubicBezTo>
                  <a:cubicBezTo>
                    <a:pt x="1574" y="846"/>
                    <a:pt x="1538" y="831"/>
                    <a:pt x="1501" y="822"/>
                  </a:cubicBezTo>
                  <a:cubicBezTo>
                    <a:pt x="1412" y="796"/>
                    <a:pt x="1314" y="796"/>
                    <a:pt x="1225" y="821"/>
                  </a:cubicBezTo>
                  <a:cubicBezTo>
                    <a:pt x="1188" y="832"/>
                    <a:pt x="1151" y="847"/>
                    <a:pt x="1116" y="866"/>
                  </a:cubicBezTo>
                  <a:cubicBezTo>
                    <a:pt x="1034" y="912"/>
                    <a:pt x="967" y="980"/>
                    <a:pt x="921" y="1061"/>
                  </a:cubicBezTo>
                  <a:cubicBezTo>
                    <a:pt x="902" y="1097"/>
                    <a:pt x="887" y="1133"/>
                    <a:pt x="877" y="1170"/>
                  </a:cubicBezTo>
                  <a:cubicBezTo>
                    <a:pt x="864" y="1214"/>
                    <a:pt x="857" y="1261"/>
                    <a:pt x="857" y="1308"/>
                  </a:cubicBezTo>
                  <a:cubicBezTo>
                    <a:pt x="857" y="1355"/>
                    <a:pt x="864" y="1401"/>
                    <a:pt x="877" y="1445"/>
                  </a:cubicBezTo>
                  <a:cubicBezTo>
                    <a:pt x="887" y="1482"/>
                    <a:pt x="902" y="1519"/>
                    <a:pt x="921" y="1554"/>
                  </a:cubicBezTo>
                  <a:cubicBezTo>
                    <a:pt x="967" y="1636"/>
                    <a:pt x="1034" y="1703"/>
                    <a:pt x="1116" y="1749"/>
                  </a:cubicBezTo>
                  <a:cubicBezTo>
                    <a:pt x="1151" y="1769"/>
                    <a:pt x="1188" y="1784"/>
                    <a:pt x="1225" y="1794"/>
                  </a:cubicBezTo>
                  <a:cubicBezTo>
                    <a:pt x="1269" y="1807"/>
                    <a:pt x="1316" y="1813"/>
                    <a:pt x="1363" y="1813"/>
                  </a:cubicBezTo>
                  <a:cubicBezTo>
                    <a:pt x="1410" y="1813"/>
                    <a:pt x="1456" y="1807"/>
                    <a:pt x="1501" y="1794"/>
                  </a:cubicBezTo>
                  <a:cubicBezTo>
                    <a:pt x="1538" y="1784"/>
                    <a:pt x="1574" y="1769"/>
                    <a:pt x="1609" y="1749"/>
                  </a:cubicBezTo>
                  <a:cubicBezTo>
                    <a:pt x="1691" y="1704"/>
                    <a:pt x="1759" y="1636"/>
                    <a:pt x="1805" y="1554"/>
                  </a:cubicBezTo>
                  <a:cubicBezTo>
                    <a:pt x="1824" y="1520"/>
                    <a:pt x="1839" y="1483"/>
                    <a:pt x="1849" y="1446"/>
                  </a:cubicBezTo>
                  <a:cubicBezTo>
                    <a:pt x="1862" y="1401"/>
                    <a:pt x="1869" y="1355"/>
                    <a:pt x="1869" y="1308"/>
                  </a:cubicBezTo>
                  <a:cubicBezTo>
                    <a:pt x="1869" y="1261"/>
                    <a:pt x="1862" y="1214"/>
                    <a:pt x="1849" y="1170"/>
                  </a:cubicBezTo>
                  <a:cubicBezTo>
                    <a:pt x="1839" y="1133"/>
                    <a:pt x="1824" y="1096"/>
                    <a:pt x="1805" y="1061"/>
                  </a:cubicBezTo>
                  <a:close/>
                  <a:moveTo>
                    <a:pt x="1802" y="1432"/>
                  </a:moveTo>
                  <a:cubicBezTo>
                    <a:pt x="1793" y="1466"/>
                    <a:pt x="1779" y="1499"/>
                    <a:pt x="1762" y="1531"/>
                  </a:cubicBezTo>
                  <a:cubicBezTo>
                    <a:pt x="1720" y="1605"/>
                    <a:pt x="1659" y="1665"/>
                    <a:pt x="1585" y="1707"/>
                  </a:cubicBezTo>
                  <a:cubicBezTo>
                    <a:pt x="1554" y="1724"/>
                    <a:pt x="1521" y="1738"/>
                    <a:pt x="1487" y="1747"/>
                  </a:cubicBezTo>
                  <a:cubicBezTo>
                    <a:pt x="1407" y="1770"/>
                    <a:pt x="1319" y="1770"/>
                    <a:pt x="1238" y="1747"/>
                  </a:cubicBezTo>
                  <a:cubicBezTo>
                    <a:pt x="1205" y="1738"/>
                    <a:pt x="1172" y="1724"/>
                    <a:pt x="1140" y="1707"/>
                  </a:cubicBezTo>
                  <a:cubicBezTo>
                    <a:pt x="1066" y="1665"/>
                    <a:pt x="1005" y="1604"/>
                    <a:pt x="964" y="1530"/>
                  </a:cubicBezTo>
                  <a:cubicBezTo>
                    <a:pt x="946" y="1499"/>
                    <a:pt x="933" y="1466"/>
                    <a:pt x="924" y="1432"/>
                  </a:cubicBezTo>
                  <a:cubicBezTo>
                    <a:pt x="912" y="1392"/>
                    <a:pt x="906" y="1350"/>
                    <a:pt x="906" y="1308"/>
                  </a:cubicBezTo>
                  <a:cubicBezTo>
                    <a:pt x="906" y="1265"/>
                    <a:pt x="912" y="1224"/>
                    <a:pt x="924" y="1183"/>
                  </a:cubicBezTo>
                  <a:cubicBezTo>
                    <a:pt x="933" y="1150"/>
                    <a:pt x="946" y="1117"/>
                    <a:pt x="964" y="1085"/>
                  </a:cubicBezTo>
                  <a:cubicBezTo>
                    <a:pt x="1005" y="1011"/>
                    <a:pt x="1066" y="950"/>
                    <a:pt x="1140" y="909"/>
                  </a:cubicBezTo>
                  <a:cubicBezTo>
                    <a:pt x="1172" y="892"/>
                    <a:pt x="1205" y="878"/>
                    <a:pt x="1238" y="869"/>
                  </a:cubicBezTo>
                  <a:cubicBezTo>
                    <a:pt x="1279" y="857"/>
                    <a:pt x="1321" y="851"/>
                    <a:pt x="1363" y="851"/>
                  </a:cubicBezTo>
                  <a:cubicBezTo>
                    <a:pt x="1405" y="851"/>
                    <a:pt x="1447" y="857"/>
                    <a:pt x="1488" y="869"/>
                  </a:cubicBezTo>
                  <a:cubicBezTo>
                    <a:pt x="1521" y="878"/>
                    <a:pt x="1554" y="891"/>
                    <a:pt x="1585" y="909"/>
                  </a:cubicBezTo>
                  <a:cubicBezTo>
                    <a:pt x="1659" y="950"/>
                    <a:pt x="1720" y="1011"/>
                    <a:pt x="1762" y="1085"/>
                  </a:cubicBezTo>
                  <a:cubicBezTo>
                    <a:pt x="1779" y="1116"/>
                    <a:pt x="1793" y="1149"/>
                    <a:pt x="1802" y="1183"/>
                  </a:cubicBezTo>
                  <a:cubicBezTo>
                    <a:pt x="1814" y="1224"/>
                    <a:pt x="1820" y="1265"/>
                    <a:pt x="1820" y="1308"/>
                  </a:cubicBezTo>
                  <a:cubicBezTo>
                    <a:pt x="1820" y="1350"/>
                    <a:pt x="1814" y="1392"/>
                    <a:pt x="1802" y="1432"/>
                  </a:cubicBezTo>
                  <a:close/>
                  <a:moveTo>
                    <a:pt x="2138" y="1528"/>
                  </a:moveTo>
                  <a:cubicBezTo>
                    <a:pt x="2140" y="1523"/>
                    <a:pt x="2141" y="1518"/>
                    <a:pt x="2142" y="1513"/>
                  </a:cubicBezTo>
                  <a:cubicBezTo>
                    <a:pt x="2252" y="1513"/>
                    <a:pt x="2252" y="1513"/>
                    <a:pt x="2252" y="1513"/>
                  </a:cubicBezTo>
                  <a:cubicBezTo>
                    <a:pt x="2306" y="1513"/>
                    <a:pt x="2350" y="1469"/>
                    <a:pt x="2350" y="1415"/>
                  </a:cubicBezTo>
                  <a:cubicBezTo>
                    <a:pt x="2350" y="1201"/>
                    <a:pt x="2350" y="1201"/>
                    <a:pt x="2350" y="1201"/>
                  </a:cubicBezTo>
                  <a:cubicBezTo>
                    <a:pt x="2350" y="1147"/>
                    <a:pt x="2306" y="1103"/>
                    <a:pt x="2252" y="1103"/>
                  </a:cubicBezTo>
                  <a:cubicBezTo>
                    <a:pt x="2142" y="1103"/>
                    <a:pt x="2142" y="1103"/>
                    <a:pt x="2142" y="1103"/>
                  </a:cubicBezTo>
                  <a:cubicBezTo>
                    <a:pt x="2141" y="1098"/>
                    <a:pt x="2140" y="1093"/>
                    <a:pt x="2138" y="1088"/>
                  </a:cubicBezTo>
                  <a:cubicBezTo>
                    <a:pt x="2122" y="1028"/>
                    <a:pt x="2098" y="970"/>
                    <a:pt x="2067" y="914"/>
                  </a:cubicBezTo>
                  <a:cubicBezTo>
                    <a:pt x="2065" y="910"/>
                    <a:pt x="2062" y="906"/>
                    <a:pt x="2059" y="901"/>
                  </a:cubicBezTo>
                  <a:cubicBezTo>
                    <a:pt x="2136" y="824"/>
                    <a:pt x="2136" y="824"/>
                    <a:pt x="2136" y="824"/>
                  </a:cubicBezTo>
                  <a:cubicBezTo>
                    <a:pt x="2155" y="806"/>
                    <a:pt x="2165" y="781"/>
                    <a:pt x="2165" y="755"/>
                  </a:cubicBezTo>
                  <a:cubicBezTo>
                    <a:pt x="2165" y="729"/>
                    <a:pt x="2155" y="704"/>
                    <a:pt x="2136" y="685"/>
                  </a:cubicBezTo>
                  <a:cubicBezTo>
                    <a:pt x="1985" y="534"/>
                    <a:pt x="1985" y="534"/>
                    <a:pt x="1985" y="534"/>
                  </a:cubicBezTo>
                  <a:cubicBezTo>
                    <a:pt x="1947" y="496"/>
                    <a:pt x="1885" y="496"/>
                    <a:pt x="1846" y="534"/>
                  </a:cubicBezTo>
                  <a:cubicBezTo>
                    <a:pt x="1769" y="611"/>
                    <a:pt x="1769" y="611"/>
                    <a:pt x="1769" y="611"/>
                  </a:cubicBezTo>
                  <a:cubicBezTo>
                    <a:pt x="1765" y="609"/>
                    <a:pt x="1760" y="606"/>
                    <a:pt x="1756" y="604"/>
                  </a:cubicBezTo>
                  <a:cubicBezTo>
                    <a:pt x="1700" y="572"/>
                    <a:pt x="1641" y="548"/>
                    <a:pt x="1583" y="532"/>
                  </a:cubicBezTo>
                  <a:cubicBezTo>
                    <a:pt x="1578" y="531"/>
                    <a:pt x="1573" y="530"/>
                    <a:pt x="1568" y="528"/>
                  </a:cubicBezTo>
                  <a:cubicBezTo>
                    <a:pt x="1568" y="419"/>
                    <a:pt x="1568" y="419"/>
                    <a:pt x="1568" y="419"/>
                  </a:cubicBezTo>
                  <a:cubicBezTo>
                    <a:pt x="1568" y="365"/>
                    <a:pt x="1524" y="321"/>
                    <a:pt x="1470" y="321"/>
                  </a:cubicBezTo>
                  <a:cubicBezTo>
                    <a:pt x="1256" y="321"/>
                    <a:pt x="1256" y="321"/>
                    <a:pt x="1256" y="321"/>
                  </a:cubicBezTo>
                  <a:cubicBezTo>
                    <a:pt x="1202" y="321"/>
                    <a:pt x="1158" y="365"/>
                    <a:pt x="1158" y="419"/>
                  </a:cubicBezTo>
                  <a:cubicBezTo>
                    <a:pt x="1158" y="528"/>
                    <a:pt x="1158" y="528"/>
                    <a:pt x="1158" y="528"/>
                  </a:cubicBezTo>
                  <a:cubicBezTo>
                    <a:pt x="1153" y="530"/>
                    <a:pt x="1148" y="531"/>
                    <a:pt x="1143" y="532"/>
                  </a:cubicBezTo>
                  <a:cubicBezTo>
                    <a:pt x="1084" y="549"/>
                    <a:pt x="1025" y="573"/>
                    <a:pt x="970" y="604"/>
                  </a:cubicBezTo>
                  <a:cubicBezTo>
                    <a:pt x="965" y="606"/>
                    <a:pt x="961" y="609"/>
                    <a:pt x="956" y="611"/>
                  </a:cubicBezTo>
                  <a:cubicBezTo>
                    <a:pt x="879" y="534"/>
                    <a:pt x="879" y="534"/>
                    <a:pt x="879" y="534"/>
                  </a:cubicBezTo>
                  <a:cubicBezTo>
                    <a:pt x="841" y="496"/>
                    <a:pt x="779" y="496"/>
                    <a:pt x="741" y="534"/>
                  </a:cubicBezTo>
                  <a:cubicBezTo>
                    <a:pt x="590" y="685"/>
                    <a:pt x="590" y="685"/>
                    <a:pt x="590" y="685"/>
                  </a:cubicBezTo>
                  <a:cubicBezTo>
                    <a:pt x="571" y="704"/>
                    <a:pt x="561" y="728"/>
                    <a:pt x="561" y="755"/>
                  </a:cubicBezTo>
                  <a:cubicBezTo>
                    <a:pt x="561" y="781"/>
                    <a:pt x="571" y="806"/>
                    <a:pt x="589" y="824"/>
                  </a:cubicBezTo>
                  <a:cubicBezTo>
                    <a:pt x="667" y="901"/>
                    <a:pt x="667" y="901"/>
                    <a:pt x="667" y="901"/>
                  </a:cubicBezTo>
                  <a:cubicBezTo>
                    <a:pt x="664" y="906"/>
                    <a:pt x="661" y="910"/>
                    <a:pt x="659" y="915"/>
                  </a:cubicBezTo>
                  <a:cubicBezTo>
                    <a:pt x="627" y="971"/>
                    <a:pt x="603" y="1029"/>
                    <a:pt x="588" y="1088"/>
                  </a:cubicBezTo>
                  <a:cubicBezTo>
                    <a:pt x="586" y="1093"/>
                    <a:pt x="585" y="1098"/>
                    <a:pt x="584" y="1103"/>
                  </a:cubicBezTo>
                  <a:cubicBezTo>
                    <a:pt x="474" y="1103"/>
                    <a:pt x="474" y="1103"/>
                    <a:pt x="474" y="1103"/>
                  </a:cubicBezTo>
                  <a:cubicBezTo>
                    <a:pt x="420" y="1103"/>
                    <a:pt x="376" y="1147"/>
                    <a:pt x="376" y="1201"/>
                  </a:cubicBezTo>
                  <a:cubicBezTo>
                    <a:pt x="376" y="1415"/>
                    <a:pt x="376" y="1415"/>
                    <a:pt x="376" y="1415"/>
                  </a:cubicBezTo>
                  <a:cubicBezTo>
                    <a:pt x="376" y="1469"/>
                    <a:pt x="420" y="1513"/>
                    <a:pt x="474" y="1513"/>
                  </a:cubicBezTo>
                  <a:cubicBezTo>
                    <a:pt x="584" y="1513"/>
                    <a:pt x="584" y="1513"/>
                    <a:pt x="584" y="1513"/>
                  </a:cubicBezTo>
                  <a:cubicBezTo>
                    <a:pt x="585" y="1518"/>
                    <a:pt x="586" y="1523"/>
                    <a:pt x="587" y="1527"/>
                  </a:cubicBezTo>
                  <a:cubicBezTo>
                    <a:pt x="603" y="1586"/>
                    <a:pt x="627" y="1645"/>
                    <a:pt x="659" y="1701"/>
                  </a:cubicBezTo>
                  <a:cubicBezTo>
                    <a:pt x="661" y="1705"/>
                    <a:pt x="664" y="1710"/>
                    <a:pt x="667" y="1714"/>
                  </a:cubicBezTo>
                  <a:cubicBezTo>
                    <a:pt x="590" y="1791"/>
                    <a:pt x="590" y="1791"/>
                    <a:pt x="590" y="1791"/>
                  </a:cubicBezTo>
                  <a:cubicBezTo>
                    <a:pt x="571" y="1810"/>
                    <a:pt x="561" y="1835"/>
                    <a:pt x="561" y="1861"/>
                  </a:cubicBezTo>
                  <a:cubicBezTo>
                    <a:pt x="561" y="1887"/>
                    <a:pt x="571" y="1912"/>
                    <a:pt x="589" y="1930"/>
                  </a:cubicBezTo>
                  <a:cubicBezTo>
                    <a:pt x="741" y="2081"/>
                    <a:pt x="741" y="2081"/>
                    <a:pt x="741" y="2081"/>
                  </a:cubicBezTo>
                  <a:cubicBezTo>
                    <a:pt x="779" y="2119"/>
                    <a:pt x="841" y="2119"/>
                    <a:pt x="879" y="2081"/>
                  </a:cubicBezTo>
                  <a:cubicBezTo>
                    <a:pt x="956" y="2004"/>
                    <a:pt x="956" y="2004"/>
                    <a:pt x="956" y="2004"/>
                  </a:cubicBezTo>
                  <a:cubicBezTo>
                    <a:pt x="961" y="2007"/>
                    <a:pt x="965" y="2009"/>
                    <a:pt x="970" y="2012"/>
                  </a:cubicBezTo>
                  <a:cubicBezTo>
                    <a:pt x="1025" y="2043"/>
                    <a:pt x="1084" y="2067"/>
                    <a:pt x="1143" y="2083"/>
                  </a:cubicBezTo>
                  <a:cubicBezTo>
                    <a:pt x="1148" y="2085"/>
                    <a:pt x="1153" y="2086"/>
                    <a:pt x="1158" y="2087"/>
                  </a:cubicBezTo>
                  <a:cubicBezTo>
                    <a:pt x="1158" y="2197"/>
                    <a:pt x="1158" y="2197"/>
                    <a:pt x="1158" y="2197"/>
                  </a:cubicBezTo>
                  <a:cubicBezTo>
                    <a:pt x="1158" y="2251"/>
                    <a:pt x="1202" y="2295"/>
                    <a:pt x="1256" y="2295"/>
                  </a:cubicBezTo>
                  <a:cubicBezTo>
                    <a:pt x="1470" y="2295"/>
                    <a:pt x="1470" y="2295"/>
                    <a:pt x="1470" y="2295"/>
                  </a:cubicBezTo>
                  <a:cubicBezTo>
                    <a:pt x="1524" y="2295"/>
                    <a:pt x="1568" y="2251"/>
                    <a:pt x="1568" y="2197"/>
                  </a:cubicBezTo>
                  <a:cubicBezTo>
                    <a:pt x="1568" y="2087"/>
                    <a:pt x="1568" y="2087"/>
                    <a:pt x="1568" y="2087"/>
                  </a:cubicBezTo>
                  <a:cubicBezTo>
                    <a:pt x="1573" y="2086"/>
                    <a:pt x="1578" y="2085"/>
                    <a:pt x="1583" y="2083"/>
                  </a:cubicBezTo>
                  <a:cubicBezTo>
                    <a:pt x="1641" y="2067"/>
                    <a:pt x="1700" y="2043"/>
                    <a:pt x="1756" y="2012"/>
                  </a:cubicBezTo>
                  <a:cubicBezTo>
                    <a:pt x="1760" y="2009"/>
                    <a:pt x="1765" y="2007"/>
                    <a:pt x="1769" y="2004"/>
                  </a:cubicBezTo>
                  <a:cubicBezTo>
                    <a:pt x="1846" y="2081"/>
                    <a:pt x="1846" y="2081"/>
                    <a:pt x="1846" y="2081"/>
                  </a:cubicBezTo>
                  <a:cubicBezTo>
                    <a:pt x="1885" y="2119"/>
                    <a:pt x="1947" y="2119"/>
                    <a:pt x="1985" y="2081"/>
                  </a:cubicBezTo>
                  <a:cubicBezTo>
                    <a:pt x="2136" y="1930"/>
                    <a:pt x="2136" y="1930"/>
                    <a:pt x="2136" y="1930"/>
                  </a:cubicBezTo>
                  <a:cubicBezTo>
                    <a:pt x="2155" y="1912"/>
                    <a:pt x="2165" y="1887"/>
                    <a:pt x="2165" y="1861"/>
                  </a:cubicBezTo>
                  <a:cubicBezTo>
                    <a:pt x="2165" y="1835"/>
                    <a:pt x="2155" y="1810"/>
                    <a:pt x="2136" y="1791"/>
                  </a:cubicBezTo>
                  <a:cubicBezTo>
                    <a:pt x="2059" y="1714"/>
                    <a:pt x="2059" y="1714"/>
                    <a:pt x="2059" y="1714"/>
                  </a:cubicBezTo>
                  <a:cubicBezTo>
                    <a:pt x="2062" y="1710"/>
                    <a:pt x="2065" y="1706"/>
                    <a:pt x="2067" y="1701"/>
                  </a:cubicBezTo>
                  <a:cubicBezTo>
                    <a:pt x="2098" y="1645"/>
                    <a:pt x="2122" y="1587"/>
                    <a:pt x="2138" y="1528"/>
                  </a:cubicBezTo>
                  <a:close/>
                  <a:moveTo>
                    <a:pt x="2102" y="1826"/>
                  </a:moveTo>
                  <a:cubicBezTo>
                    <a:pt x="2111" y="1835"/>
                    <a:pt x="2116" y="1848"/>
                    <a:pt x="2116" y="1861"/>
                  </a:cubicBezTo>
                  <a:cubicBezTo>
                    <a:pt x="2116" y="1874"/>
                    <a:pt x="2111" y="1886"/>
                    <a:pt x="2102" y="1895"/>
                  </a:cubicBezTo>
                  <a:cubicBezTo>
                    <a:pt x="1950" y="2047"/>
                    <a:pt x="1950" y="2047"/>
                    <a:pt x="1950" y="2047"/>
                  </a:cubicBezTo>
                  <a:cubicBezTo>
                    <a:pt x="1931" y="2066"/>
                    <a:pt x="1900" y="2065"/>
                    <a:pt x="1881" y="2047"/>
                  </a:cubicBezTo>
                  <a:cubicBezTo>
                    <a:pt x="1776" y="1942"/>
                    <a:pt x="1776" y="1942"/>
                    <a:pt x="1776" y="1942"/>
                  </a:cubicBezTo>
                  <a:cubicBezTo>
                    <a:pt x="1753" y="1957"/>
                    <a:pt x="1753" y="1957"/>
                    <a:pt x="1753" y="1957"/>
                  </a:cubicBezTo>
                  <a:cubicBezTo>
                    <a:pt x="1746" y="1961"/>
                    <a:pt x="1739" y="1965"/>
                    <a:pt x="1732" y="1969"/>
                  </a:cubicBezTo>
                  <a:cubicBezTo>
                    <a:pt x="1679" y="1999"/>
                    <a:pt x="1625" y="2021"/>
                    <a:pt x="1569" y="2036"/>
                  </a:cubicBezTo>
                  <a:cubicBezTo>
                    <a:pt x="1561" y="2038"/>
                    <a:pt x="1553" y="2040"/>
                    <a:pt x="1545" y="2042"/>
                  </a:cubicBezTo>
                  <a:cubicBezTo>
                    <a:pt x="1519" y="2049"/>
                    <a:pt x="1519" y="2049"/>
                    <a:pt x="1519" y="2049"/>
                  </a:cubicBezTo>
                  <a:cubicBezTo>
                    <a:pt x="1519" y="2197"/>
                    <a:pt x="1519" y="2197"/>
                    <a:pt x="1519" y="2197"/>
                  </a:cubicBezTo>
                  <a:cubicBezTo>
                    <a:pt x="1519" y="2224"/>
                    <a:pt x="1497" y="2246"/>
                    <a:pt x="1470" y="2246"/>
                  </a:cubicBezTo>
                  <a:cubicBezTo>
                    <a:pt x="1256" y="2246"/>
                    <a:pt x="1256" y="2246"/>
                    <a:pt x="1256" y="2246"/>
                  </a:cubicBezTo>
                  <a:cubicBezTo>
                    <a:pt x="1228" y="2246"/>
                    <a:pt x="1207" y="2224"/>
                    <a:pt x="1207" y="2197"/>
                  </a:cubicBezTo>
                  <a:cubicBezTo>
                    <a:pt x="1207" y="2049"/>
                    <a:pt x="1207" y="2049"/>
                    <a:pt x="1207" y="2049"/>
                  </a:cubicBezTo>
                  <a:cubicBezTo>
                    <a:pt x="1181" y="2042"/>
                    <a:pt x="1181" y="2042"/>
                    <a:pt x="1181" y="2042"/>
                  </a:cubicBezTo>
                  <a:cubicBezTo>
                    <a:pt x="1173" y="2040"/>
                    <a:pt x="1164" y="2038"/>
                    <a:pt x="1156" y="2036"/>
                  </a:cubicBezTo>
                  <a:cubicBezTo>
                    <a:pt x="1100" y="2021"/>
                    <a:pt x="1046" y="1998"/>
                    <a:pt x="994" y="1969"/>
                  </a:cubicBezTo>
                  <a:cubicBezTo>
                    <a:pt x="986" y="1965"/>
                    <a:pt x="979" y="1961"/>
                    <a:pt x="972" y="1956"/>
                  </a:cubicBezTo>
                  <a:cubicBezTo>
                    <a:pt x="949" y="1942"/>
                    <a:pt x="949" y="1942"/>
                    <a:pt x="949" y="1942"/>
                  </a:cubicBezTo>
                  <a:cubicBezTo>
                    <a:pt x="845" y="2047"/>
                    <a:pt x="845" y="2047"/>
                    <a:pt x="845" y="2047"/>
                  </a:cubicBezTo>
                  <a:cubicBezTo>
                    <a:pt x="825" y="2066"/>
                    <a:pt x="794" y="2066"/>
                    <a:pt x="775" y="2047"/>
                  </a:cubicBezTo>
                  <a:cubicBezTo>
                    <a:pt x="624" y="1895"/>
                    <a:pt x="624" y="1895"/>
                    <a:pt x="624" y="1895"/>
                  </a:cubicBezTo>
                  <a:cubicBezTo>
                    <a:pt x="615" y="1886"/>
                    <a:pt x="610" y="1874"/>
                    <a:pt x="610" y="1861"/>
                  </a:cubicBezTo>
                  <a:cubicBezTo>
                    <a:pt x="610" y="1848"/>
                    <a:pt x="615" y="1835"/>
                    <a:pt x="624" y="1826"/>
                  </a:cubicBezTo>
                  <a:cubicBezTo>
                    <a:pt x="729" y="1721"/>
                    <a:pt x="729" y="1721"/>
                    <a:pt x="729" y="1721"/>
                  </a:cubicBezTo>
                  <a:cubicBezTo>
                    <a:pt x="715" y="1699"/>
                    <a:pt x="715" y="1699"/>
                    <a:pt x="715" y="1699"/>
                  </a:cubicBezTo>
                  <a:cubicBezTo>
                    <a:pt x="710" y="1692"/>
                    <a:pt x="706" y="1684"/>
                    <a:pt x="702" y="1677"/>
                  </a:cubicBezTo>
                  <a:cubicBezTo>
                    <a:pt x="672" y="1624"/>
                    <a:pt x="650" y="1570"/>
                    <a:pt x="635" y="1514"/>
                  </a:cubicBezTo>
                  <a:cubicBezTo>
                    <a:pt x="632" y="1506"/>
                    <a:pt x="630" y="1497"/>
                    <a:pt x="628" y="1489"/>
                  </a:cubicBezTo>
                  <a:cubicBezTo>
                    <a:pt x="622" y="1464"/>
                    <a:pt x="622" y="1464"/>
                    <a:pt x="622" y="1464"/>
                  </a:cubicBezTo>
                  <a:cubicBezTo>
                    <a:pt x="474" y="1464"/>
                    <a:pt x="474" y="1464"/>
                    <a:pt x="474" y="1464"/>
                  </a:cubicBezTo>
                  <a:cubicBezTo>
                    <a:pt x="447" y="1464"/>
                    <a:pt x="425" y="1442"/>
                    <a:pt x="425" y="1415"/>
                  </a:cubicBezTo>
                  <a:cubicBezTo>
                    <a:pt x="425" y="1201"/>
                    <a:pt x="425" y="1201"/>
                    <a:pt x="425" y="1201"/>
                  </a:cubicBezTo>
                  <a:cubicBezTo>
                    <a:pt x="425" y="1174"/>
                    <a:pt x="447" y="1152"/>
                    <a:pt x="474" y="1152"/>
                  </a:cubicBezTo>
                  <a:cubicBezTo>
                    <a:pt x="622" y="1152"/>
                    <a:pt x="622" y="1152"/>
                    <a:pt x="622" y="1152"/>
                  </a:cubicBezTo>
                  <a:cubicBezTo>
                    <a:pt x="628" y="1127"/>
                    <a:pt x="628" y="1127"/>
                    <a:pt x="628" y="1127"/>
                  </a:cubicBezTo>
                  <a:cubicBezTo>
                    <a:pt x="630" y="1118"/>
                    <a:pt x="632" y="1110"/>
                    <a:pt x="635" y="1101"/>
                  </a:cubicBezTo>
                  <a:cubicBezTo>
                    <a:pt x="650" y="1046"/>
                    <a:pt x="672" y="991"/>
                    <a:pt x="702" y="939"/>
                  </a:cubicBezTo>
                  <a:cubicBezTo>
                    <a:pt x="706" y="931"/>
                    <a:pt x="710" y="924"/>
                    <a:pt x="715" y="917"/>
                  </a:cubicBezTo>
                  <a:cubicBezTo>
                    <a:pt x="729" y="894"/>
                    <a:pt x="729" y="894"/>
                    <a:pt x="729" y="894"/>
                  </a:cubicBezTo>
                  <a:cubicBezTo>
                    <a:pt x="624" y="789"/>
                    <a:pt x="624" y="789"/>
                    <a:pt x="624" y="789"/>
                  </a:cubicBezTo>
                  <a:cubicBezTo>
                    <a:pt x="615" y="780"/>
                    <a:pt x="610" y="768"/>
                    <a:pt x="610" y="755"/>
                  </a:cubicBezTo>
                  <a:cubicBezTo>
                    <a:pt x="610" y="742"/>
                    <a:pt x="615" y="729"/>
                    <a:pt x="624" y="720"/>
                  </a:cubicBezTo>
                  <a:cubicBezTo>
                    <a:pt x="775" y="569"/>
                    <a:pt x="775" y="569"/>
                    <a:pt x="775" y="569"/>
                  </a:cubicBezTo>
                  <a:cubicBezTo>
                    <a:pt x="794" y="550"/>
                    <a:pt x="825" y="550"/>
                    <a:pt x="845" y="569"/>
                  </a:cubicBezTo>
                  <a:cubicBezTo>
                    <a:pt x="949" y="674"/>
                    <a:pt x="949" y="674"/>
                    <a:pt x="949" y="674"/>
                  </a:cubicBezTo>
                  <a:cubicBezTo>
                    <a:pt x="972" y="659"/>
                    <a:pt x="972" y="659"/>
                    <a:pt x="972" y="659"/>
                  </a:cubicBezTo>
                  <a:cubicBezTo>
                    <a:pt x="979" y="655"/>
                    <a:pt x="986" y="651"/>
                    <a:pt x="993" y="646"/>
                  </a:cubicBezTo>
                  <a:cubicBezTo>
                    <a:pt x="1046" y="618"/>
                    <a:pt x="1100" y="595"/>
                    <a:pt x="1156" y="580"/>
                  </a:cubicBezTo>
                  <a:cubicBezTo>
                    <a:pt x="1165" y="577"/>
                    <a:pt x="1173" y="575"/>
                    <a:pt x="1182" y="573"/>
                  </a:cubicBezTo>
                  <a:cubicBezTo>
                    <a:pt x="1207" y="567"/>
                    <a:pt x="1207" y="567"/>
                    <a:pt x="1207" y="567"/>
                  </a:cubicBezTo>
                  <a:cubicBezTo>
                    <a:pt x="1207" y="419"/>
                    <a:pt x="1207" y="419"/>
                    <a:pt x="1207" y="419"/>
                  </a:cubicBezTo>
                  <a:cubicBezTo>
                    <a:pt x="1207" y="392"/>
                    <a:pt x="1228" y="370"/>
                    <a:pt x="1256" y="370"/>
                  </a:cubicBezTo>
                  <a:cubicBezTo>
                    <a:pt x="1470" y="370"/>
                    <a:pt x="1470" y="370"/>
                    <a:pt x="1470" y="370"/>
                  </a:cubicBezTo>
                  <a:cubicBezTo>
                    <a:pt x="1497" y="370"/>
                    <a:pt x="1519" y="392"/>
                    <a:pt x="1519" y="419"/>
                  </a:cubicBezTo>
                  <a:cubicBezTo>
                    <a:pt x="1519" y="567"/>
                    <a:pt x="1519" y="567"/>
                    <a:pt x="1519" y="567"/>
                  </a:cubicBezTo>
                  <a:cubicBezTo>
                    <a:pt x="1544" y="573"/>
                    <a:pt x="1544" y="573"/>
                    <a:pt x="1544" y="573"/>
                  </a:cubicBezTo>
                  <a:cubicBezTo>
                    <a:pt x="1553" y="575"/>
                    <a:pt x="1561" y="577"/>
                    <a:pt x="1570" y="580"/>
                  </a:cubicBezTo>
                  <a:cubicBezTo>
                    <a:pt x="1625" y="595"/>
                    <a:pt x="1679" y="617"/>
                    <a:pt x="1732" y="646"/>
                  </a:cubicBezTo>
                  <a:cubicBezTo>
                    <a:pt x="1739" y="650"/>
                    <a:pt x="1746" y="655"/>
                    <a:pt x="1753" y="659"/>
                  </a:cubicBezTo>
                  <a:cubicBezTo>
                    <a:pt x="1776" y="673"/>
                    <a:pt x="1776" y="673"/>
                    <a:pt x="1776" y="673"/>
                  </a:cubicBezTo>
                  <a:cubicBezTo>
                    <a:pt x="1881" y="569"/>
                    <a:pt x="1881" y="569"/>
                    <a:pt x="1881" y="569"/>
                  </a:cubicBezTo>
                  <a:cubicBezTo>
                    <a:pt x="1900" y="550"/>
                    <a:pt x="1931" y="550"/>
                    <a:pt x="1950" y="569"/>
                  </a:cubicBezTo>
                  <a:cubicBezTo>
                    <a:pt x="2102" y="720"/>
                    <a:pt x="2102" y="720"/>
                    <a:pt x="2102" y="720"/>
                  </a:cubicBezTo>
                  <a:cubicBezTo>
                    <a:pt x="2111" y="729"/>
                    <a:pt x="2116" y="742"/>
                    <a:pt x="2116" y="755"/>
                  </a:cubicBezTo>
                  <a:cubicBezTo>
                    <a:pt x="2116" y="768"/>
                    <a:pt x="2111" y="780"/>
                    <a:pt x="2102" y="789"/>
                  </a:cubicBezTo>
                  <a:cubicBezTo>
                    <a:pt x="1997" y="894"/>
                    <a:pt x="1997" y="894"/>
                    <a:pt x="1997" y="894"/>
                  </a:cubicBezTo>
                  <a:cubicBezTo>
                    <a:pt x="2012" y="917"/>
                    <a:pt x="2012" y="917"/>
                    <a:pt x="2012" y="917"/>
                  </a:cubicBezTo>
                  <a:cubicBezTo>
                    <a:pt x="2016" y="924"/>
                    <a:pt x="2020" y="931"/>
                    <a:pt x="2024" y="938"/>
                  </a:cubicBezTo>
                  <a:cubicBezTo>
                    <a:pt x="2053" y="991"/>
                    <a:pt x="2076" y="1045"/>
                    <a:pt x="2091" y="1101"/>
                  </a:cubicBezTo>
                  <a:cubicBezTo>
                    <a:pt x="2094" y="1109"/>
                    <a:pt x="2095" y="1117"/>
                    <a:pt x="2097" y="1126"/>
                  </a:cubicBezTo>
                  <a:cubicBezTo>
                    <a:pt x="2104" y="1152"/>
                    <a:pt x="2104" y="1152"/>
                    <a:pt x="2104" y="1152"/>
                  </a:cubicBezTo>
                  <a:cubicBezTo>
                    <a:pt x="2252" y="1152"/>
                    <a:pt x="2252" y="1152"/>
                    <a:pt x="2252" y="1152"/>
                  </a:cubicBezTo>
                  <a:cubicBezTo>
                    <a:pt x="2279" y="1152"/>
                    <a:pt x="2301" y="1174"/>
                    <a:pt x="2301" y="1201"/>
                  </a:cubicBezTo>
                  <a:cubicBezTo>
                    <a:pt x="2301" y="1415"/>
                    <a:pt x="2301" y="1415"/>
                    <a:pt x="2301" y="1415"/>
                  </a:cubicBezTo>
                  <a:cubicBezTo>
                    <a:pt x="2301" y="1442"/>
                    <a:pt x="2279" y="1464"/>
                    <a:pt x="2252" y="1464"/>
                  </a:cubicBezTo>
                  <a:cubicBezTo>
                    <a:pt x="2104" y="1464"/>
                    <a:pt x="2104" y="1464"/>
                    <a:pt x="2104" y="1464"/>
                  </a:cubicBezTo>
                  <a:cubicBezTo>
                    <a:pt x="2097" y="1490"/>
                    <a:pt x="2097" y="1490"/>
                    <a:pt x="2097" y="1490"/>
                  </a:cubicBezTo>
                  <a:cubicBezTo>
                    <a:pt x="2095" y="1498"/>
                    <a:pt x="2094" y="1506"/>
                    <a:pt x="2091" y="1514"/>
                  </a:cubicBezTo>
                  <a:cubicBezTo>
                    <a:pt x="2076" y="1570"/>
                    <a:pt x="2053" y="1625"/>
                    <a:pt x="2024" y="1677"/>
                  </a:cubicBezTo>
                  <a:cubicBezTo>
                    <a:pt x="2020" y="1684"/>
                    <a:pt x="2016" y="1691"/>
                    <a:pt x="2012" y="1698"/>
                  </a:cubicBezTo>
                  <a:cubicBezTo>
                    <a:pt x="1997" y="1722"/>
                    <a:pt x="1997" y="1722"/>
                    <a:pt x="1997" y="1722"/>
                  </a:cubicBezTo>
                  <a:lnTo>
                    <a:pt x="2102" y="1826"/>
                  </a:lnTo>
                  <a:close/>
                  <a:moveTo>
                    <a:pt x="120" y="987"/>
                  </a:moveTo>
                  <a:cubicBezTo>
                    <a:pt x="0" y="718"/>
                    <a:pt x="0" y="718"/>
                    <a:pt x="0" y="718"/>
                  </a:cubicBezTo>
                  <a:cubicBezTo>
                    <a:pt x="45" y="698"/>
                    <a:pt x="45" y="698"/>
                    <a:pt x="45" y="698"/>
                  </a:cubicBezTo>
                  <a:cubicBezTo>
                    <a:pt x="127" y="882"/>
                    <a:pt x="127" y="882"/>
                    <a:pt x="127" y="882"/>
                  </a:cubicBezTo>
                  <a:cubicBezTo>
                    <a:pt x="309" y="353"/>
                    <a:pt x="799" y="0"/>
                    <a:pt x="1363" y="0"/>
                  </a:cubicBezTo>
                  <a:cubicBezTo>
                    <a:pt x="2084" y="0"/>
                    <a:pt x="2670" y="587"/>
                    <a:pt x="2670" y="1308"/>
                  </a:cubicBezTo>
                  <a:cubicBezTo>
                    <a:pt x="2621" y="1308"/>
                    <a:pt x="2621" y="1308"/>
                    <a:pt x="2621" y="1308"/>
                  </a:cubicBezTo>
                  <a:cubicBezTo>
                    <a:pt x="2621" y="614"/>
                    <a:pt x="2057" y="49"/>
                    <a:pt x="1363" y="49"/>
                  </a:cubicBezTo>
                  <a:cubicBezTo>
                    <a:pt x="818" y="49"/>
                    <a:pt x="345" y="391"/>
                    <a:pt x="171" y="903"/>
                  </a:cubicBezTo>
                  <a:cubicBezTo>
                    <a:pt x="356" y="804"/>
                    <a:pt x="356" y="804"/>
                    <a:pt x="356" y="804"/>
                  </a:cubicBezTo>
                  <a:cubicBezTo>
                    <a:pt x="379" y="847"/>
                    <a:pt x="379" y="847"/>
                    <a:pt x="379" y="847"/>
                  </a:cubicBezTo>
                  <a:lnTo>
                    <a:pt x="120" y="987"/>
                  </a:lnTo>
                  <a:close/>
                  <a:moveTo>
                    <a:pt x="2721" y="1918"/>
                  </a:moveTo>
                  <a:cubicBezTo>
                    <a:pt x="2639" y="1733"/>
                    <a:pt x="2639" y="1733"/>
                    <a:pt x="2639" y="1733"/>
                  </a:cubicBezTo>
                  <a:cubicBezTo>
                    <a:pt x="2457" y="2263"/>
                    <a:pt x="1967" y="2615"/>
                    <a:pt x="1403" y="2615"/>
                  </a:cubicBezTo>
                  <a:cubicBezTo>
                    <a:pt x="682" y="2615"/>
                    <a:pt x="96" y="2029"/>
                    <a:pt x="96" y="1308"/>
                  </a:cubicBezTo>
                  <a:cubicBezTo>
                    <a:pt x="145" y="1308"/>
                    <a:pt x="145" y="1308"/>
                    <a:pt x="145" y="1308"/>
                  </a:cubicBezTo>
                  <a:cubicBezTo>
                    <a:pt x="145" y="2002"/>
                    <a:pt x="709" y="2566"/>
                    <a:pt x="1403" y="2566"/>
                  </a:cubicBezTo>
                  <a:cubicBezTo>
                    <a:pt x="1948" y="2566"/>
                    <a:pt x="2421" y="2225"/>
                    <a:pt x="2594" y="1712"/>
                  </a:cubicBezTo>
                  <a:cubicBezTo>
                    <a:pt x="2410" y="1811"/>
                    <a:pt x="2410" y="1811"/>
                    <a:pt x="2410" y="1811"/>
                  </a:cubicBezTo>
                  <a:cubicBezTo>
                    <a:pt x="2387" y="1768"/>
                    <a:pt x="2387" y="1768"/>
                    <a:pt x="2387" y="1768"/>
                  </a:cubicBezTo>
                  <a:cubicBezTo>
                    <a:pt x="2646" y="1629"/>
                    <a:pt x="2646" y="1629"/>
                    <a:pt x="2646" y="1629"/>
                  </a:cubicBezTo>
                  <a:cubicBezTo>
                    <a:pt x="2766" y="1898"/>
                    <a:pt x="2766" y="1898"/>
                    <a:pt x="2766" y="1898"/>
                  </a:cubicBezTo>
                  <a:lnTo>
                    <a:pt x="2721" y="19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solidFill>
                  <a:schemeClr val="tx1"/>
                </a:solidFill>
                <a:latin typeface="Arial" panose="020B0604020202020204" pitchFamily="34" charset="0"/>
                <a:cs typeface="Arial" panose="020B0604020202020204" pitchFamily="34" charset="0"/>
              </a:endParaRPr>
            </a:p>
          </p:txBody>
        </p:sp>
        <p:sp>
          <p:nvSpPr>
            <p:cNvPr id="28" name="Freeform 21">
              <a:extLst>
                <a:ext uri="{FF2B5EF4-FFF2-40B4-BE49-F238E27FC236}">
                  <a16:creationId xmlns:a16="http://schemas.microsoft.com/office/drawing/2014/main" id="{A1B8691F-4143-424A-8522-64DBC53D6783}"/>
                </a:ext>
              </a:extLst>
            </p:cNvPr>
            <p:cNvSpPr>
              <a:spLocks noEditPoints="1"/>
            </p:cNvSpPr>
            <p:nvPr/>
          </p:nvSpPr>
          <p:spPr bwMode="auto">
            <a:xfrm>
              <a:off x="7383948" y="6537023"/>
              <a:ext cx="1865932" cy="2107215"/>
            </a:xfrm>
            <a:custGeom>
              <a:avLst/>
              <a:gdLst>
                <a:gd name="T0" fmla="*/ 1336 w 1561"/>
                <a:gd name="T1" fmla="*/ 1184 h 1764"/>
                <a:gd name="T2" fmla="*/ 1336 w 1561"/>
                <a:gd name="T3" fmla="*/ 580 h 1764"/>
                <a:gd name="T4" fmla="*/ 1524 w 1561"/>
                <a:gd name="T5" fmla="*/ 592 h 1764"/>
                <a:gd name="T6" fmla="*/ 1436 w 1561"/>
                <a:gd name="T7" fmla="*/ 378 h 1764"/>
                <a:gd name="T8" fmla="*/ 1327 w 1561"/>
                <a:gd name="T9" fmla="*/ 441 h 1764"/>
                <a:gd name="T10" fmla="*/ 797 w 1561"/>
                <a:gd name="T11" fmla="*/ 422 h 1764"/>
                <a:gd name="T12" fmla="*/ 906 w 1561"/>
                <a:gd name="T13" fmla="*/ 125 h 1764"/>
                <a:gd name="T14" fmla="*/ 672 w 1561"/>
                <a:gd name="T15" fmla="*/ 188 h 1764"/>
                <a:gd name="T16" fmla="*/ 390 w 1561"/>
                <a:gd name="T17" fmla="*/ 638 h 1764"/>
                <a:gd name="T18" fmla="*/ 214 w 1561"/>
                <a:gd name="T19" fmla="*/ 415 h 1764"/>
                <a:gd name="T20" fmla="*/ 37 w 1561"/>
                <a:gd name="T21" fmla="*/ 415 h 1764"/>
                <a:gd name="T22" fmla="*/ 125 w 1561"/>
                <a:gd name="T23" fmla="*/ 629 h 1764"/>
                <a:gd name="T24" fmla="*/ 374 w 1561"/>
                <a:gd name="T25" fmla="*/ 666 h 1764"/>
                <a:gd name="T26" fmla="*/ 214 w 1561"/>
                <a:gd name="T27" fmla="*/ 1171 h 1764"/>
                <a:gd name="T28" fmla="*/ 0 w 1561"/>
                <a:gd name="T29" fmla="*/ 1260 h 1764"/>
                <a:gd name="T30" fmla="*/ 214 w 1561"/>
                <a:gd name="T31" fmla="*/ 1349 h 1764"/>
                <a:gd name="T32" fmla="*/ 390 w 1561"/>
                <a:gd name="T33" fmla="*/ 1126 h 1764"/>
                <a:gd name="T34" fmla="*/ 672 w 1561"/>
                <a:gd name="T35" fmla="*/ 1576 h 1764"/>
                <a:gd name="T36" fmla="*/ 906 w 1561"/>
                <a:gd name="T37" fmla="*/ 1639 h 1764"/>
                <a:gd name="T38" fmla="*/ 797 w 1561"/>
                <a:gd name="T39" fmla="*/ 1342 h 1764"/>
                <a:gd name="T40" fmla="*/ 1327 w 1561"/>
                <a:gd name="T41" fmla="*/ 1323 h 1764"/>
                <a:gd name="T42" fmla="*/ 1524 w 1561"/>
                <a:gd name="T43" fmla="*/ 1349 h 1764"/>
                <a:gd name="T44" fmla="*/ 1436 w 1561"/>
                <a:gd name="T45" fmla="*/ 1135 h 1764"/>
                <a:gd name="T46" fmla="*/ 1436 w 1561"/>
                <a:gd name="T47" fmla="*/ 410 h 1764"/>
                <a:gd name="T48" fmla="*/ 1529 w 1561"/>
                <a:gd name="T49" fmla="*/ 504 h 1764"/>
                <a:gd name="T50" fmla="*/ 1369 w 1561"/>
                <a:gd name="T51" fmla="*/ 570 h 1764"/>
                <a:gd name="T52" fmla="*/ 699 w 1561"/>
                <a:gd name="T53" fmla="*/ 172 h 1764"/>
                <a:gd name="T54" fmla="*/ 874 w 1561"/>
                <a:gd name="T55" fmla="*/ 125 h 1764"/>
                <a:gd name="T56" fmla="*/ 699 w 1561"/>
                <a:gd name="T57" fmla="*/ 172 h 1764"/>
                <a:gd name="T58" fmla="*/ 32 w 1561"/>
                <a:gd name="T59" fmla="*/ 504 h 1764"/>
                <a:gd name="T60" fmla="*/ 125 w 1561"/>
                <a:gd name="T61" fmla="*/ 410 h 1764"/>
                <a:gd name="T62" fmla="*/ 205 w 1561"/>
                <a:gd name="T63" fmla="*/ 553 h 1764"/>
                <a:gd name="T64" fmla="*/ 206 w 1561"/>
                <a:gd name="T65" fmla="*/ 1307 h 1764"/>
                <a:gd name="T66" fmla="*/ 32 w 1561"/>
                <a:gd name="T67" fmla="*/ 1260 h 1764"/>
                <a:gd name="T68" fmla="*/ 192 w 1561"/>
                <a:gd name="T69" fmla="*/ 1194 h 1764"/>
                <a:gd name="T70" fmla="*/ 862 w 1561"/>
                <a:gd name="T71" fmla="*/ 1592 h 1764"/>
                <a:gd name="T72" fmla="*/ 687 w 1561"/>
                <a:gd name="T73" fmla="*/ 1639 h 1764"/>
                <a:gd name="T74" fmla="*/ 862 w 1561"/>
                <a:gd name="T75" fmla="*/ 1592 h 1764"/>
                <a:gd name="T76" fmla="*/ 406 w 1561"/>
                <a:gd name="T77" fmla="*/ 1098 h 1764"/>
                <a:gd name="T78" fmla="*/ 1155 w 1561"/>
                <a:gd name="T79" fmla="*/ 666 h 1764"/>
                <a:gd name="T80" fmla="*/ 1369 w 1561"/>
                <a:gd name="T81" fmla="*/ 1326 h 1764"/>
                <a:gd name="T82" fmla="*/ 1369 w 1561"/>
                <a:gd name="T83" fmla="*/ 1194 h 1764"/>
                <a:gd name="T84" fmla="*/ 1529 w 1561"/>
                <a:gd name="T85" fmla="*/ 1260 h 1764"/>
                <a:gd name="T86" fmla="*/ 596 w 1561"/>
                <a:gd name="T87" fmla="*/ 988 h 1764"/>
                <a:gd name="T88" fmla="*/ 965 w 1561"/>
                <a:gd name="T89" fmla="*/ 776 h 1764"/>
                <a:gd name="T90" fmla="*/ 933 w 1561"/>
                <a:gd name="T91" fmla="*/ 970 h 1764"/>
                <a:gd name="T92" fmla="*/ 628 w 1561"/>
                <a:gd name="T93" fmla="*/ 794 h 1764"/>
                <a:gd name="T94" fmla="*/ 933 w 1561"/>
                <a:gd name="T95" fmla="*/ 970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1" h="1764">
                  <a:moveTo>
                    <a:pt x="1436" y="1135"/>
                  </a:moveTo>
                  <a:cubicBezTo>
                    <a:pt x="1402" y="1135"/>
                    <a:pt x="1370" y="1148"/>
                    <a:pt x="1347" y="1171"/>
                  </a:cubicBezTo>
                  <a:cubicBezTo>
                    <a:pt x="1343" y="1175"/>
                    <a:pt x="1339" y="1179"/>
                    <a:pt x="1336" y="1184"/>
                  </a:cubicBezTo>
                  <a:cubicBezTo>
                    <a:pt x="1187" y="1098"/>
                    <a:pt x="1187" y="1098"/>
                    <a:pt x="1187" y="1098"/>
                  </a:cubicBezTo>
                  <a:cubicBezTo>
                    <a:pt x="1187" y="666"/>
                    <a:pt x="1187" y="666"/>
                    <a:pt x="1187" y="666"/>
                  </a:cubicBezTo>
                  <a:cubicBezTo>
                    <a:pt x="1336" y="580"/>
                    <a:pt x="1336" y="580"/>
                    <a:pt x="1336" y="580"/>
                  </a:cubicBezTo>
                  <a:cubicBezTo>
                    <a:pt x="1339" y="584"/>
                    <a:pt x="1343" y="588"/>
                    <a:pt x="1347" y="592"/>
                  </a:cubicBezTo>
                  <a:cubicBezTo>
                    <a:pt x="1370" y="616"/>
                    <a:pt x="1402" y="629"/>
                    <a:pt x="1436" y="629"/>
                  </a:cubicBezTo>
                  <a:cubicBezTo>
                    <a:pt x="1470" y="629"/>
                    <a:pt x="1501" y="616"/>
                    <a:pt x="1524" y="592"/>
                  </a:cubicBezTo>
                  <a:cubicBezTo>
                    <a:pt x="1548" y="569"/>
                    <a:pt x="1561" y="537"/>
                    <a:pt x="1561" y="504"/>
                  </a:cubicBezTo>
                  <a:cubicBezTo>
                    <a:pt x="1561" y="470"/>
                    <a:pt x="1548" y="438"/>
                    <a:pt x="1524" y="415"/>
                  </a:cubicBezTo>
                  <a:cubicBezTo>
                    <a:pt x="1501" y="391"/>
                    <a:pt x="1469" y="378"/>
                    <a:pt x="1436" y="378"/>
                  </a:cubicBezTo>
                  <a:cubicBezTo>
                    <a:pt x="1436" y="378"/>
                    <a:pt x="1436" y="378"/>
                    <a:pt x="1436" y="378"/>
                  </a:cubicBezTo>
                  <a:cubicBezTo>
                    <a:pt x="1402" y="378"/>
                    <a:pt x="1371" y="391"/>
                    <a:pt x="1347" y="415"/>
                  </a:cubicBezTo>
                  <a:cubicBezTo>
                    <a:pt x="1340" y="422"/>
                    <a:pt x="1333" y="431"/>
                    <a:pt x="1327" y="441"/>
                  </a:cubicBezTo>
                  <a:cubicBezTo>
                    <a:pt x="1307" y="475"/>
                    <a:pt x="1305" y="516"/>
                    <a:pt x="1320" y="552"/>
                  </a:cubicBezTo>
                  <a:cubicBezTo>
                    <a:pt x="1171" y="638"/>
                    <a:pt x="1171" y="638"/>
                    <a:pt x="1171" y="638"/>
                  </a:cubicBezTo>
                  <a:cubicBezTo>
                    <a:pt x="797" y="422"/>
                    <a:pt x="797" y="422"/>
                    <a:pt x="797" y="422"/>
                  </a:cubicBezTo>
                  <a:cubicBezTo>
                    <a:pt x="797" y="250"/>
                    <a:pt x="797" y="250"/>
                    <a:pt x="797" y="250"/>
                  </a:cubicBezTo>
                  <a:cubicBezTo>
                    <a:pt x="835" y="245"/>
                    <a:pt x="870" y="222"/>
                    <a:pt x="889" y="188"/>
                  </a:cubicBezTo>
                  <a:cubicBezTo>
                    <a:pt x="900" y="169"/>
                    <a:pt x="906" y="147"/>
                    <a:pt x="906" y="125"/>
                  </a:cubicBezTo>
                  <a:cubicBezTo>
                    <a:pt x="906" y="56"/>
                    <a:pt x="850" y="0"/>
                    <a:pt x="780" y="0"/>
                  </a:cubicBezTo>
                  <a:cubicBezTo>
                    <a:pt x="711" y="0"/>
                    <a:pt x="655" y="56"/>
                    <a:pt x="655" y="125"/>
                  </a:cubicBezTo>
                  <a:cubicBezTo>
                    <a:pt x="655" y="147"/>
                    <a:pt x="661" y="169"/>
                    <a:pt x="672" y="188"/>
                  </a:cubicBezTo>
                  <a:cubicBezTo>
                    <a:pt x="691" y="222"/>
                    <a:pt x="726" y="245"/>
                    <a:pt x="764" y="250"/>
                  </a:cubicBezTo>
                  <a:cubicBezTo>
                    <a:pt x="764" y="422"/>
                    <a:pt x="764" y="422"/>
                    <a:pt x="764" y="422"/>
                  </a:cubicBezTo>
                  <a:cubicBezTo>
                    <a:pt x="390" y="638"/>
                    <a:pt x="390" y="638"/>
                    <a:pt x="390" y="638"/>
                  </a:cubicBezTo>
                  <a:cubicBezTo>
                    <a:pt x="240" y="555"/>
                    <a:pt x="240" y="555"/>
                    <a:pt x="240" y="555"/>
                  </a:cubicBezTo>
                  <a:cubicBezTo>
                    <a:pt x="256" y="518"/>
                    <a:pt x="254" y="476"/>
                    <a:pt x="234" y="440"/>
                  </a:cubicBezTo>
                  <a:cubicBezTo>
                    <a:pt x="228" y="431"/>
                    <a:pt x="221" y="422"/>
                    <a:pt x="214" y="415"/>
                  </a:cubicBezTo>
                  <a:cubicBezTo>
                    <a:pt x="190" y="391"/>
                    <a:pt x="159" y="378"/>
                    <a:pt x="125" y="378"/>
                  </a:cubicBezTo>
                  <a:cubicBezTo>
                    <a:pt x="125" y="378"/>
                    <a:pt x="125" y="378"/>
                    <a:pt x="125" y="378"/>
                  </a:cubicBezTo>
                  <a:cubicBezTo>
                    <a:pt x="92" y="378"/>
                    <a:pt x="60" y="391"/>
                    <a:pt x="37" y="415"/>
                  </a:cubicBezTo>
                  <a:cubicBezTo>
                    <a:pt x="13" y="438"/>
                    <a:pt x="0" y="470"/>
                    <a:pt x="0" y="504"/>
                  </a:cubicBezTo>
                  <a:cubicBezTo>
                    <a:pt x="0" y="537"/>
                    <a:pt x="13" y="569"/>
                    <a:pt x="36" y="592"/>
                  </a:cubicBezTo>
                  <a:cubicBezTo>
                    <a:pt x="60" y="616"/>
                    <a:pt x="91" y="629"/>
                    <a:pt x="125" y="629"/>
                  </a:cubicBezTo>
                  <a:cubicBezTo>
                    <a:pt x="159" y="629"/>
                    <a:pt x="190" y="616"/>
                    <a:pt x="214" y="592"/>
                  </a:cubicBezTo>
                  <a:cubicBezTo>
                    <a:pt x="217" y="589"/>
                    <a:pt x="220" y="585"/>
                    <a:pt x="222" y="582"/>
                  </a:cubicBezTo>
                  <a:cubicBezTo>
                    <a:pt x="374" y="666"/>
                    <a:pt x="374" y="666"/>
                    <a:pt x="374" y="666"/>
                  </a:cubicBezTo>
                  <a:cubicBezTo>
                    <a:pt x="374" y="1098"/>
                    <a:pt x="374" y="1098"/>
                    <a:pt x="374" y="1098"/>
                  </a:cubicBezTo>
                  <a:cubicBezTo>
                    <a:pt x="225" y="1184"/>
                    <a:pt x="225" y="1184"/>
                    <a:pt x="225" y="1184"/>
                  </a:cubicBezTo>
                  <a:cubicBezTo>
                    <a:pt x="222" y="1179"/>
                    <a:pt x="218" y="1175"/>
                    <a:pt x="214" y="1171"/>
                  </a:cubicBezTo>
                  <a:cubicBezTo>
                    <a:pt x="190" y="1148"/>
                    <a:pt x="159" y="1135"/>
                    <a:pt x="125" y="1135"/>
                  </a:cubicBezTo>
                  <a:cubicBezTo>
                    <a:pt x="91" y="1135"/>
                    <a:pt x="60" y="1148"/>
                    <a:pt x="37" y="1171"/>
                  </a:cubicBezTo>
                  <a:cubicBezTo>
                    <a:pt x="13" y="1195"/>
                    <a:pt x="0" y="1226"/>
                    <a:pt x="0" y="1260"/>
                  </a:cubicBezTo>
                  <a:cubicBezTo>
                    <a:pt x="0" y="1293"/>
                    <a:pt x="13" y="1325"/>
                    <a:pt x="37" y="1349"/>
                  </a:cubicBezTo>
                  <a:cubicBezTo>
                    <a:pt x="61" y="1373"/>
                    <a:pt x="93" y="1386"/>
                    <a:pt x="125" y="1386"/>
                  </a:cubicBezTo>
                  <a:cubicBezTo>
                    <a:pt x="157" y="1386"/>
                    <a:pt x="190" y="1373"/>
                    <a:pt x="214" y="1349"/>
                  </a:cubicBezTo>
                  <a:cubicBezTo>
                    <a:pt x="222" y="1341"/>
                    <a:pt x="229" y="1332"/>
                    <a:pt x="234" y="1323"/>
                  </a:cubicBezTo>
                  <a:cubicBezTo>
                    <a:pt x="254" y="1289"/>
                    <a:pt x="256" y="1248"/>
                    <a:pt x="241" y="1212"/>
                  </a:cubicBezTo>
                  <a:cubicBezTo>
                    <a:pt x="390" y="1126"/>
                    <a:pt x="390" y="1126"/>
                    <a:pt x="390" y="1126"/>
                  </a:cubicBezTo>
                  <a:cubicBezTo>
                    <a:pt x="764" y="1342"/>
                    <a:pt x="764" y="1342"/>
                    <a:pt x="764" y="1342"/>
                  </a:cubicBezTo>
                  <a:cubicBezTo>
                    <a:pt x="764" y="1514"/>
                    <a:pt x="764" y="1514"/>
                    <a:pt x="764" y="1514"/>
                  </a:cubicBezTo>
                  <a:cubicBezTo>
                    <a:pt x="726" y="1519"/>
                    <a:pt x="691" y="1542"/>
                    <a:pt x="672" y="1576"/>
                  </a:cubicBezTo>
                  <a:cubicBezTo>
                    <a:pt x="661" y="1595"/>
                    <a:pt x="655" y="1616"/>
                    <a:pt x="655" y="1639"/>
                  </a:cubicBezTo>
                  <a:cubicBezTo>
                    <a:pt x="655" y="1708"/>
                    <a:pt x="711" y="1764"/>
                    <a:pt x="780" y="1764"/>
                  </a:cubicBezTo>
                  <a:cubicBezTo>
                    <a:pt x="850" y="1764"/>
                    <a:pt x="906" y="1708"/>
                    <a:pt x="906" y="1639"/>
                  </a:cubicBezTo>
                  <a:cubicBezTo>
                    <a:pt x="906" y="1616"/>
                    <a:pt x="900" y="1595"/>
                    <a:pt x="889" y="1576"/>
                  </a:cubicBezTo>
                  <a:cubicBezTo>
                    <a:pt x="870" y="1542"/>
                    <a:pt x="835" y="1519"/>
                    <a:pt x="797" y="1514"/>
                  </a:cubicBezTo>
                  <a:cubicBezTo>
                    <a:pt x="797" y="1342"/>
                    <a:pt x="797" y="1342"/>
                    <a:pt x="797" y="1342"/>
                  </a:cubicBezTo>
                  <a:cubicBezTo>
                    <a:pt x="1171" y="1126"/>
                    <a:pt x="1171" y="1126"/>
                    <a:pt x="1171" y="1126"/>
                  </a:cubicBezTo>
                  <a:cubicBezTo>
                    <a:pt x="1320" y="1212"/>
                    <a:pt x="1320" y="1212"/>
                    <a:pt x="1320" y="1212"/>
                  </a:cubicBezTo>
                  <a:cubicBezTo>
                    <a:pt x="1305" y="1248"/>
                    <a:pt x="1307" y="1289"/>
                    <a:pt x="1327" y="1323"/>
                  </a:cubicBezTo>
                  <a:cubicBezTo>
                    <a:pt x="1332" y="1332"/>
                    <a:pt x="1339" y="1341"/>
                    <a:pt x="1347" y="1349"/>
                  </a:cubicBezTo>
                  <a:cubicBezTo>
                    <a:pt x="1371" y="1373"/>
                    <a:pt x="1404" y="1386"/>
                    <a:pt x="1436" y="1386"/>
                  </a:cubicBezTo>
                  <a:cubicBezTo>
                    <a:pt x="1468" y="1386"/>
                    <a:pt x="1500" y="1373"/>
                    <a:pt x="1524" y="1349"/>
                  </a:cubicBezTo>
                  <a:cubicBezTo>
                    <a:pt x="1548" y="1325"/>
                    <a:pt x="1561" y="1293"/>
                    <a:pt x="1561" y="1260"/>
                  </a:cubicBezTo>
                  <a:cubicBezTo>
                    <a:pt x="1561" y="1226"/>
                    <a:pt x="1548" y="1195"/>
                    <a:pt x="1524" y="1172"/>
                  </a:cubicBezTo>
                  <a:cubicBezTo>
                    <a:pt x="1501" y="1148"/>
                    <a:pt x="1470" y="1135"/>
                    <a:pt x="1436" y="1135"/>
                  </a:cubicBezTo>
                  <a:close/>
                  <a:moveTo>
                    <a:pt x="1355" y="457"/>
                  </a:moveTo>
                  <a:cubicBezTo>
                    <a:pt x="1359" y="449"/>
                    <a:pt x="1364" y="443"/>
                    <a:pt x="1369" y="437"/>
                  </a:cubicBezTo>
                  <a:cubicBezTo>
                    <a:pt x="1387" y="420"/>
                    <a:pt x="1411" y="410"/>
                    <a:pt x="1436" y="410"/>
                  </a:cubicBezTo>
                  <a:cubicBezTo>
                    <a:pt x="1436" y="410"/>
                    <a:pt x="1436" y="410"/>
                    <a:pt x="1436" y="410"/>
                  </a:cubicBezTo>
                  <a:cubicBezTo>
                    <a:pt x="1461" y="410"/>
                    <a:pt x="1484" y="420"/>
                    <a:pt x="1502" y="438"/>
                  </a:cubicBezTo>
                  <a:cubicBezTo>
                    <a:pt x="1519" y="455"/>
                    <a:pt x="1529" y="479"/>
                    <a:pt x="1529" y="504"/>
                  </a:cubicBezTo>
                  <a:cubicBezTo>
                    <a:pt x="1529" y="529"/>
                    <a:pt x="1519" y="552"/>
                    <a:pt x="1502" y="570"/>
                  </a:cubicBezTo>
                  <a:cubicBezTo>
                    <a:pt x="1502" y="570"/>
                    <a:pt x="1502" y="570"/>
                    <a:pt x="1502" y="570"/>
                  </a:cubicBezTo>
                  <a:cubicBezTo>
                    <a:pt x="1467" y="605"/>
                    <a:pt x="1405" y="605"/>
                    <a:pt x="1369" y="570"/>
                  </a:cubicBezTo>
                  <a:cubicBezTo>
                    <a:pt x="1364" y="564"/>
                    <a:pt x="1359" y="557"/>
                    <a:pt x="1355" y="550"/>
                  </a:cubicBezTo>
                  <a:cubicBezTo>
                    <a:pt x="1338" y="521"/>
                    <a:pt x="1338" y="485"/>
                    <a:pt x="1355" y="457"/>
                  </a:cubicBezTo>
                  <a:close/>
                  <a:moveTo>
                    <a:pt x="699" y="172"/>
                  </a:moveTo>
                  <a:cubicBezTo>
                    <a:pt x="691" y="158"/>
                    <a:pt x="687" y="142"/>
                    <a:pt x="687" y="125"/>
                  </a:cubicBezTo>
                  <a:cubicBezTo>
                    <a:pt x="687" y="74"/>
                    <a:pt x="729" y="32"/>
                    <a:pt x="780" y="32"/>
                  </a:cubicBezTo>
                  <a:cubicBezTo>
                    <a:pt x="832" y="32"/>
                    <a:pt x="874" y="74"/>
                    <a:pt x="874" y="125"/>
                  </a:cubicBezTo>
                  <a:cubicBezTo>
                    <a:pt x="874" y="142"/>
                    <a:pt x="870" y="158"/>
                    <a:pt x="862" y="172"/>
                  </a:cubicBezTo>
                  <a:cubicBezTo>
                    <a:pt x="845" y="201"/>
                    <a:pt x="814" y="219"/>
                    <a:pt x="780" y="219"/>
                  </a:cubicBezTo>
                  <a:cubicBezTo>
                    <a:pt x="747" y="219"/>
                    <a:pt x="716" y="201"/>
                    <a:pt x="699" y="172"/>
                  </a:cubicBezTo>
                  <a:close/>
                  <a:moveTo>
                    <a:pt x="191" y="570"/>
                  </a:moveTo>
                  <a:cubicBezTo>
                    <a:pt x="156" y="605"/>
                    <a:pt x="94" y="605"/>
                    <a:pt x="59" y="570"/>
                  </a:cubicBezTo>
                  <a:cubicBezTo>
                    <a:pt x="41" y="552"/>
                    <a:pt x="32" y="529"/>
                    <a:pt x="32" y="504"/>
                  </a:cubicBezTo>
                  <a:cubicBezTo>
                    <a:pt x="32" y="479"/>
                    <a:pt x="41" y="455"/>
                    <a:pt x="59" y="437"/>
                  </a:cubicBezTo>
                  <a:cubicBezTo>
                    <a:pt x="77" y="420"/>
                    <a:pt x="100" y="410"/>
                    <a:pt x="125" y="410"/>
                  </a:cubicBezTo>
                  <a:cubicBezTo>
                    <a:pt x="125" y="410"/>
                    <a:pt x="125" y="410"/>
                    <a:pt x="125" y="410"/>
                  </a:cubicBezTo>
                  <a:cubicBezTo>
                    <a:pt x="150" y="410"/>
                    <a:pt x="174" y="420"/>
                    <a:pt x="191" y="437"/>
                  </a:cubicBezTo>
                  <a:cubicBezTo>
                    <a:pt x="197" y="443"/>
                    <a:pt x="202" y="449"/>
                    <a:pt x="206" y="457"/>
                  </a:cubicBezTo>
                  <a:cubicBezTo>
                    <a:pt x="224" y="486"/>
                    <a:pt x="223" y="523"/>
                    <a:pt x="205" y="553"/>
                  </a:cubicBezTo>
                  <a:cubicBezTo>
                    <a:pt x="201" y="559"/>
                    <a:pt x="197" y="565"/>
                    <a:pt x="191" y="570"/>
                  </a:cubicBezTo>
                  <a:close/>
                  <a:moveTo>
                    <a:pt x="206" y="1307"/>
                  </a:moveTo>
                  <a:cubicBezTo>
                    <a:pt x="206" y="1307"/>
                    <a:pt x="206" y="1307"/>
                    <a:pt x="206" y="1307"/>
                  </a:cubicBezTo>
                  <a:cubicBezTo>
                    <a:pt x="202" y="1314"/>
                    <a:pt x="197" y="1321"/>
                    <a:pt x="192" y="1326"/>
                  </a:cubicBezTo>
                  <a:cubicBezTo>
                    <a:pt x="155" y="1363"/>
                    <a:pt x="96" y="1363"/>
                    <a:pt x="59" y="1326"/>
                  </a:cubicBezTo>
                  <a:cubicBezTo>
                    <a:pt x="41" y="1309"/>
                    <a:pt x="32" y="1285"/>
                    <a:pt x="32" y="1260"/>
                  </a:cubicBezTo>
                  <a:cubicBezTo>
                    <a:pt x="32" y="1235"/>
                    <a:pt x="42" y="1212"/>
                    <a:pt x="59" y="1194"/>
                  </a:cubicBezTo>
                  <a:cubicBezTo>
                    <a:pt x="77" y="1176"/>
                    <a:pt x="100" y="1167"/>
                    <a:pt x="125" y="1167"/>
                  </a:cubicBezTo>
                  <a:cubicBezTo>
                    <a:pt x="150" y="1167"/>
                    <a:pt x="174" y="1176"/>
                    <a:pt x="192" y="1194"/>
                  </a:cubicBezTo>
                  <a:cubicBezTo>
                    <a:pt x="197" y="1200"/>
                    <a:pt x="202" y="1206"/>
                    <a:pt x="206" y="1213"/>
                  </a:cubicBezTo>
                  <a:cubicBezTo>
                    <a:pt x="223" y="1242"/>
                    <a:pt x="223" y="1278"/>
                    <a:pt x="206" y="1307"/>
                  </a:cubicBezTo>
                  <a:close/>
                  <a:moveTo>
                    <a:pt x="862" y="1592"/>
                  </a:moveTo>
                  <a:cubicBezTo>
                    <a:pt x="870" y="1606"/>
                    <a:pt x="874" y="1622"/>
                    <a:pt x="874" y="1639"/>
                  </a:cubicBezTo>
                  <a:cubicBezTo>
                    <a:pt x="874" y="1690"/>
                    <a:pt x="832" y="1732"/>
                    <a:pt x="780" y="1732"/>
                  </a:cubicBezTo>
                  <a:cubicBezTo>
                    <a:pt x="729" y="1732"/>
                    <a:pt x="687" y="1690"/>
                    <a:pt x="687" y="1639"/>
                  </a:cubicBezTo>
                  <a:cubicBezTo>
                    <a:pt x="687" y="1622"/>
                    <a:pt x="691" y="1606"/>
                    <a:pt x="699" y="1592"/>
                  </a:cubicBezTo>
                  <a:cubicBezTo>
                    <a:pt x="716" y="1563"/>
                    <a:pt x="747" y="1545"/>
                    <a:pt x="780" y="1545"/>
                  </a:cubicBezTo>
                  <a:cubicBezTo>
                    <a:pt x="814" y="1545"/>
                    <a:pt x="845" y="1563"/>
                    <a:pt x="862" y="1592"/>
                  </a:cubicBezTo>
                  <a:close/>
                  <a:moveTo>
                    <a:pt x="1155" y="1098"/>
                  </a:moveTo>
                  <a:cubicBezTo>
                    <a:pt x="780" y="1314"/>
                    <a:pt x="780" y="1314"/>
                    <a:pt x="780" y="1314"/>
                  </a:cubicBezTo>
                  <a:cubicBezTo>
                    <a:pt x="406" y="1098"/>
                    <a:pt x="406" y="1098"/>
                    <a:pt x="406" y="1098"/>
                  </a:cubicBezTo>
                  <a:cubicBezTo>
                    <a:pt x="406" y="666"/>
                    <a:pt x="406" y="666"/>
                    <a:pt x="406" y="666"/>
                  </a:cubicBezTo>
                  <a:cubicBezTo>
                    <a:pt x="780" y="449"/>
                    <a:pt x="780" y="449"/>
                    <a:pt x="780" y="449"/>
                  </a:cubicBezTo>
                  <a:cubicBezTo>
                    <a:pt x="1155" y="666"/>
                    <a:pt x="1155" y="666"/>
                    <a:pt x="1155" y="666"/>
                  </a:cubicBezTo>
                  <a:lnTo>
                    <a:pt x="1155" y="1098"/>
                  </a:lnTo>
                  <a:close/>
                  <a:moveTo>
                    <a:pt x="1502" y="1326"/>
                  </a:moveTo>
                  <a:cubicBezTo>
                    <a:pt x="1465" y="1363"/>
                    <a:pt x="1406" y="1363"/>
                    <a:pt x="1369" y="1326"/>
                  </a:cubicBezTo>
                  <a:cubicBezTo>
                    <a:pt x="1364" y="1321"/>
                    <a:pt x="1359" y="1314"/>
                    <a:pt x="1355" y="1307"/>
                  </a:cubicBezTo>
                  <a:cubicBezTo>
                    <a:pt x="1338" y="1278"/>
                    <a:pt x="1338" y="1242"/>
                    <a:pt x="1355" y="1213"/>
                  </a:cubicBezTo>
                  <a:cubicBezTo>
                    <a:pt x="1359" y="1206"/>
                    <a:pt x="1364" y="1200"/>
                    <a:pt x="1369" y="1194"/>
                  </a:cubicBezTo>
                  <a:cubicBezTo>
                    <a:pt x="1387" y="1176"/>
                    <a:pt x="1411" y="1167"/>
                    <a:pt x="1436" y="1167"/>
                  </a:cubicBezTo>
                  <a:cubicBezTo>
                    <a:pt x="1461" y="1167"/>
                    <a:pt x="1484" y="1176"/>
                    <a:pt x="1502" y="1194"/>
                  </a:cubicBezTo>
                  <a:cubicBezTo>
                    <a:pt x="1519" y="1212"/>
                    <a:pt x="1529" y="1235"/>
                    <a:pt x="1529" y="1260"/>
                  </a:cubicBezTo>
                  <a:cubicBezTo>
                    <a:pt x="1529" y="1285"/>
                    <a:pt x="1519" y="1309"/>
                    <a:pt x="1502" y="1326"/>
                  </a:cubicBezTo>
                  <a:close/>
                  <a:moveTo>
                    <a:pt x="596" y="776"/>
                  </a:moveTo>
                  <a:cubicBezTo>
                    <a:pt x="596" y="988"/>
                    <a:pt x="596" y="988"/>
                    <a:pt x="596" y="988"/>
                  </a:cubicBezTo>
                  <a:cubicBezTo>
                    <a:pt x="780" y="1094"/>
                    <a:pt x="780" y="1094"/>
                    <a:pt x="780" y="1094"/>
                  </a:cubicBezTo>
                  <a:cubicBezTo>
                    <a:pt x="965" y="988"/>
                    <a:pt x="965" y="988"/>
                    <a:pt x="965" y="988"/>
                  </a:cubicBezTo>
                  <a:cubicBezTo>
                    <a:pt x="965" y="776"/>
                    <a:pt x="965" y="776"/>
                    <a:pt x="965" y="776"/>
                  </a:cubicBezTo>
                  <a:cubicBezTo>
                    <a:pt x="780" y="669"/>
                    <a:pt x="780" y="669"/>
                    <a:pt x="780" y="669"/>
                  </a:cubicBezTo>
                  <a:lnTo>
                    <a:pt x="596" y="776"/>
                  </a:lnTo>
                  <a:close/>
                  <a:moveTo>
                    <a:pt x="933" y="970"/>
                  </a:moveTo>
                  <a:cubicBezTo>
                    <a:pt x="780" y="1057"/>
                    <a:pt x="780" y="1057"/>
                    <a:pt x="780" y="1057"/>
                  </a:cubicBezTo>
                  <a:cubicBezTo>
                    <a:pt x="628" y="970"/>
                    <a:pt x="628" y="970"/>
                    <a:pt x="628" y="970"/>
                  </a:cubicBezTo>
                  <a:cubicBezTo>
                    <a:pt x="628" y="794"/>
                    <a:pt x="628" y="794"/>
                    <a:pt x="628" y="794"/>
                  </a:cubicBezTo>
                  <a:cubicBezTo>
                    <a:pt x="780" y="706"/>
                    <a:pt x="780" y="706"/>
                    <a:pt x="780" y="706"/>
                  </a:cubicBezTo>
                  <a:cubicBezTo>
                    <a:pt x="933" y="794"/>
                    <a:pt x="933" y="794"/>
                    <a:pt x="933" y="794"/>
                  </a:cubicBezTo>
                  <a:lnTo>
                    <a:pt x="933" y="9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solidFill>
                  <a:schemeClr val="tx1"/>
                </a:solidFill>
                <a:latin typeface="Arial" panose="020B0604020202020204" pitchFamily="34" charset="0"/>
                <a:cs typeface="Arial" panose="020B0604020202020204" pitchFamily="34" charset="0"/>
              </a:endParaRPr>
            </a:p>
          </p:txBody>
        </p:sp>
      </p:grpSp>
      <p:sp>
        <p:nvSpPr>
          <p:cNvPr id="29" name="Text Placeholder 38">
            <a:extLst>
              <a:ext uri="{FF2B5EF4-FFF2-40B4-BE49-F238E27FC236}">
                <a16:creationId xmlns:a16="http://schemas.microsoft.com/office/drawing/2014/main" id="{EA13470F-C105-0AA2-D6B6-2F2FD0851104}"/>
              </a:ext>
            </a:extLst>
          </p:cNvPr>
          <p:cNvSpPr>
            <a:spLocks noGrp="1"/>
          </p:cNvSpPr>
          <p:nvPr>
            <p:ph type="body" sz="quarter" idx="23"/>
          </p:nvPr>
        </p:nvSpPr>
        <p:spPr>
          <a:xfrm>
            <a:off x="882327" y="5227607"/>
            <a:ext cx="1809308" cy="1097783"/>
          </a:xfrm>
          <a:prstGeom prst="rect">
            <a:avLst/>
          </a:prstGeom>
        </p:spPr>
        <p:txBody>
          <a:bodyPr/>
          <a:lstStyle>
            <a:lvl1pPr algn="l">
              <a:defRPr sz="1400"/>
            </a:lvl1pPr>
          </a:lstStyle>
          <a:p>
            <a:pPr lvl="0"/>
            <a:r>
              <a:rPr lang="en-US"/>
              <a:t>Click to edit Master text styles</a:t>
            </a:r>
          </a:p>
        </p:txBody>
      </p:sp>
      <p:sp>
        <p:nvSpPr>
          <p:cNvPr id="30" name="Text Placeholder 180">
            <a:extLst>
              <a:ext uri="{FF2B5EF4-FFF2-40B4-BE49-F238E27FC236}">
                <a16:creationId xmlns:a16="http://schemas.microsoft.com/office/drawing/2014/main" id="{41A533B7-9650-DE01-14EB-A5D3F22DF586}"/>
              </a:ext>
            </a:extLst>
          </p:cNvPr>
          <p:cNvSpPr>
            <a:spLocks noGrp="1"/>
          </p:cNvSpPr>
          <p:nvPr>
            <p:ph type="body" sz="quarter" idx="29" hasCustomPrompt="1"/>
          </p:nvPr>
        </p:nvSpPr>
        <p:spPr>
          <a:xfrm>
            <a:off x="878703" y="4817096"/>
            <a:ext cx="1855787" cy="327389"/>
          </a:xfrm>
          <a:prstGeom prst="rect">
            <a:avLst/>
          </a:prstGeom>
        </p:spPr>
        <p:txBody>
          <a:bodyPr/>
          <a:lstStyle>
            <a:lvl1pPr>
              <a:defRPr sz="2000">
                <a:solidFill>
                  <a:schemeClr val="accent4"/>
                </a:solidFill>
              </a:defRPr>
            </a:lvl1pPr>
          </a:lstStyle>
          <a:p>
            <a:pPr lvl="0"/>
            <a:r>
              <a:rPr lang="en-US"/>
              <a:t>Title</a:t>
            </a:r>
          </a:p>
        </p:txBody>
      </p:sp>
      <p:sp>
        <p:nvSpPr>
          <p:cNvPr id="31" name="Text Placeholder 38">
            <a:extLst>
              <a:ext uri="{FF2B5EF4-FFF2-40B4-BE49-F238E27FC236}">
                <a16:creationId xmlns:a16="http://schemas.microsoft.com/office/drawing/2014/main" id="{8AF5A3EC-6C42-BE46-2CCB-AA271E5C12C6}"/>
              </a:ext>
            </a:extLst>
          </p:cNvPr>
          <p:cNvSpPr>
            <a:spLocks noGrp="1"/>
          </p:cNvSpPr>
          <p:nvPr>
            <p:ph type="body" sz="quarter" idx="30"/>
          </p:nvPr>
        </p:nvSpPr>
        <p:spPr>
          <a:xfrm>
            <a:off x="2856443" y="1574777"/>
            <a:ext cx="1809308" cy="1097783"/>
          </a:xfrm>
          <a:prstGeom prst="rect">
            <a:avLst/>
          </a:prstGeom>
        </p:spPr>
        <p:txBody>
          <a:bodyPr/>
          <a:lstStyle>
            <a:lvl1pPr algn="l">
              <a:defRPr sz="1400"/>
            </a:lvl1pPr>
          </a:lstStyle>
          <a:p>
            <a:pPr lvl="0"/>
            <a:r>
              <a:rPr lang="en-US"/>
              <a:t>Click to edit Master text styles</a:t>
            </a:r>
          </a:p>
        </p:txBody>
      </p:sp>
      <p:sp>
        <p:nvSpPr>
          <p:cNvPr id="32" name="Text Placeholder 180">
            <a:extLst>
              <a:ext uri="{FF2B5EF4-FFF2-40B4-BE49-F238E27FC236}">
                <a16:creationId xmlns:a16="http://schemas.microsoft.com/office/drawing/2014/main" id="{CA894DB9-4090-6D95-04C7-6BF20849016E}"/>
              </a:ext>
            </a:extLst>
          </p:cNvPr>
          <p:cNvSpPr>
            <a:spLocks noGrp="1"/>
          </p:cNvSpPr>
          <p:nvPr>
            <p:ph type="body" sz="quarter" idx="31" hasCustomPrompt="1"/>
          </p:nvPr>
        </p:nvSpPr>
        <p:spPr>
          <a:xfrm>
            <a:off x="2852819" y="1164266"/>
            <a:ext cx="1855787" cy="327389"/>
          </a:xfrm>
          <a:prstGeom prst="rect">
            <a:avLst/>
          </a:prstGeom>
        </p:spPr>
        <p:txBody>
          <a:bodyPr/>
          <a:lstStyle>
            <a:lvl1pPr>
              <a:defRPr sz="2000">
                <a:solidFill>
                  <a:schemeClr val="accent4"/>
                </a:solidFill>
              </a:defRPr>
            </a:lvl1pPr>
          </a:lstStyle>
          <a:p>
            <a:pPr lvl="0"/>
            <a:r>
              <a:rPr lang="en-US"/>
              <a:t>Title</a:t>
            </a:r>
          </a:p>
        </p:txBody>
      </p:sp>
      <p:sp>
        <p:nvSpPr>
          <p:cNvPr id="33" name="Text Placeholder 38">
            <a:extLst>
              <a:ext uri="{FF2B5EF4-FFF2-40B4-BE49-F238E27FC236}">
                <a16:creationId xmlns:a16="http://schemas.microsoft.com/office/drawing/2014/main" id="{2DDBD95E-46B1-BCA3-2EE1-C08C1974C32E}"/>
              </a:ext>
            </a:extLst>
          </p:cNvPr>
          <p:cNvSpPr>
            <a:spLocks noGrp="1"/>
          </p:cNvSpPr>
          <p:nvPr>
            <p:ph type="body" sz="quarter" idx="32"/>
          </p:nvPr>
        </p:nvSpPr>
        <p:spPr>
          <a:xfrm>
            <a:off x="4910957" y="5227607"/>
            <a:ext cx="1809308" cy="1097783"/>
          </a:xfrm>
          <a:prstGeom prst="rect">
            <a:avLst/>
          </a:prstGeom>
        </p:spPr>
        <p:txBody>
          <a:bodyPr/>
          <a:lstStyle>
            <a:lvl1pPr algn="l">
              <a:defRPr sz="1400"/>
            </a:lvl1pPr>
          </a:lstStyle>
          <a:p>
            <a:pPr lvl="0"/>
            <a:r>
              <a:rPr lang="en-US"/>
              <a:t>Click to edit Master text styles</a:t>
            </a:r>
          </a:p>
        </p:txBody>
      </p:sp>
      <p:sp>
        <p:nvSpPr>
          <p:cNvPr id="34" name="Text Placeholder 180">
            <a:extLst>
              <a:ext uri="{FF2B5EF4-FFF2-40B4-BE49-F238E27FC236}">
                <a16:creationId xmlns:a16="http://schemas.microsoft.com/office/drawing/2014/main" id="{9B7DF8C2-5EBB-176C-0B94-062A544ECEFC}"/>
              </a:ext>
            </a:extLst>
          </p:cNvPr>
          <p:cNvSpPr>
            <a:spLocks noGrp="1"/>
          </p:cNvSpPr>
          <p:nvPr>
            <p:ph type="body" sz="quarter" idx="33" hasCustomPrompt="1"/>
          </p:nvPr>
        </p:nvSpPr>
        <p:spPr>
          <a:xfrm>
            <a:off x="4907332" y="4817096"/>
            <a:ext cx="1855787" cy="327389"/>
          </a:xfrm>
          <a:prstGeom prst="rect">
            <a:avLst/>
          </a:prstGeom>
        </p:spPr>
        <p:txBody>
          <a:bodyPr/>
          <a:lstStyle>
            <a:lvl1pPr>
              <a:defRPr sz="2000">
                <a:solidFill>
                  <a:schemeClr val="accent4"/>
                </a:solidFill>
              </a:defRPr>
            </a:lvl1pPr>
          </a:lstStyle>
          <a:p>
            <a:pPr lvl="0"/>
            <a:r>
              <a:rPr lang="en-US"/>
              <a:t>Title</a:t>
            </a:r>
          </a:p>
        </p:txBody>
      </p:sp>
      <p:sp>
        <p:nvSpPr>
          <p:cNvPr id="35" name="Text Placeholder 38">
            <a:extLst>
              <a:ext uri="{FF2B5EF4-FFF2-40B4-BE49-F238E27FC236}">
                <a16:creationId xmlns:a16="http://schemas.microsoft.com/office/drawing/2014/main" id="{27AB2186-E80A-5882-7576-C7D2A3C49F9C}"/>
              </a:ext>
            </a:extLst>
          </p:cNvPr>
          <p:cNvSpPr>
            <a:spLocks noGrp="1"/>
          </p:cNvSpPr>
          <p:nvPr>
            <p:ph type="body" sz="quarter" idx="34"/>
          </p:nvPr>
        </p:nvSpPr>
        <p:spPr>
          <a:xfrm>
            <a:off x="6743445" y="1574777"/>
            <a:ext cx="1809308" cy="1097783"/>
          </a:xfrm>
          <a:prstGeom prst="rect">
            <a:avLst/>
          </a:prstGeom>
        </p:spPr>
        <p:txBody>
          <a:bodyPr/>
          <a:lstStyle>
            <a:lvl1pPr algn="l">
              <a:defRPr sz="1400"/>
            </a:lvl1pPr>
          </a:lstStyle>
          <a:p>
            <a:pPr lvl="0"/>
            <a:r>
              <a:rPr lang="en-US"/>
              <a:t>Click to edit Master text styles</a:t>
            </a:r>
          </a:p>
        </p:txBody>
      </p:sp>
      <p:sp>
        <p:nvSpPr>
          <p:cNvPr id="36" name="Text Placeholder 180">
            <a:extLst>
              <a:ext uri="{FF2B5EF4-FFF2-40B4-BE49-F238E27FC236}">
                <a16:creationId xmlns:a16="http://schemas.microsoft.com/office/drawing/2014/main" id="{D4D99168-6C5D-9F38-BAFC-30481BDA3373}"/>
              </a:ext>
            </a:extLst>
          </p:cNvPr>
          <p:cNvSpPr>
            <a:spLocks noGrp="1"/>
          </p:cNvSpPr>
          <p:nvPr>
            <p:ph type="body" sz="quarter" idx="35" hasCustomPrompt="1"/>
          </p:nvPr>
        </p:nvSpPr>
        <p:spPr>
          <a:xfrm>
            <a:off x="6739820" y="1164266"/>
            <a:ext cx="1855787" cy="327389"/>
          </a:xfrm>
          <a:prstGeom prst="rect">
            <a:avLst/>
          </a:prstGeom>
        </p:spPr>
        <p:txBody>
          <a:bodyPr/>
          <a:lstStyle>
            <a:lvl1pPr>
              <a:defRPr sz="2000">
                <a:solidFill>
                  <a:schemeClr val="accent4"/>
                </a:solidFill>
              </a:defRPr>
            </a:lvl1pPr>
          </a:lstStyle>
          <a:p>
            <a:pPr lvl="0"/>
            <a:r>
              <a:rPr lang="en-US"/>
              <a:t>Title</a:t>
            </a:r>
          </a:p>
        </p:txBody>
      </p:sp>
      <p:sp>
        <p:nvSpPr>
          <p:cNvPr id="37" name="Text Placeholder 38">
            <a:extLst>
              <a:ext uri="{FF2B5EF4-FFF2-40B4-BE49-F238E27FC236}">
                <a16:creationId xmlns:a16="http://schemas.microsoft.com/office/drawing/2014/main" id="{999B5465-4ED5-D48F-5E65-CB91D4214B93}"/>
              </a:ext>
            </a:extLst>
          </p:cNvPr>
          <p:cNvSpPr>
            <a:spLocks noGrp="1"/>
          </p:cNvSpPr>
          <p:nvPr>
            <p:ph type="body" sz="quarter" idx="36"/>
          </p:nvPr>
        </p:nvSpPr>
        <p:spPr>
          <a:xfrm>
            <a:off x="8703243" y="5162947"/>
            <a:ext cx="1809308" cy="1097783"/>
          </a:xfrm>
          <a:prstGeom prst="rect">
            <a:avLst/>
          </a:prstGeom>
        </p:spPr>
        <p:txBody>
          <a:bodyPr/>
          <a:lstStyle>
            <a:lvl1pPr algn="l">
              <a:defRPr sz="1400"/>
            </a:lvl1pPr>
          </a:lstStyle>
          <a:p>
            <a:pPr lvl="0"/>
            <a:r>
              <a:rPr lang="en-US"/>
              <a:t>Click to edit Master text styles</a:t>
            </a:r>
          </a:p>
        </p:txBody>
      </p:sp>
      <p:sp>
        <p:nvSpPr>
          <p:cNvPr id="38" name="Text Placeholder 180">
            <a:extLst>
              <a:ext uri="{FF2B5EF4-FFF2-40B4-BE49-F238E27FC236}">
                <a16:creationId xmlns:a16="http://schemas.microsoft.com/office/drawing/2014/main" id="{3A2E6012-B7D6-31C7-89F2-478E501AACE7}"/>
              </a:ext>
            </a:extLst>
          </p:cNvPr>
          <p:cNvSpPr>
            <a:spLocks noGrp="1"/>
          </p:cNvSpPr>
          <p:nvPr>
            <p:ph type="body" sz="quarter" idx="37" hasCustomPrompt="1"/>
          </p:nvPr>
        </p:nvSpPr>
        <p:spPr>
          <a:xfrm>
            <a:off x="8699619" y="4752436"/>
            <a:ext cx="1855787" cy="327389"/>
          </a:xfrm>
          <a:prstGeom prst="rect">
            <a:avLst/>
          </a:prstGeom>
        </p:spPr>
        <p:txBody>
          <a:bodyPr/>
          <a:lstStyle>
            <a:lvl1pPr>
              <a:defRPr sz="2000">
                <a:solidFill>
                  <a:schemeClr val="accent4"/>
                </a:solidFill>
              </a:defRPr>
            </a:lvl1pPr>
          </a:lstStyle>
          <a:p>
            <a:pPr lvl="0"/>
            <a:r>
              <a:rPr lang="en-US"/>
              <a:t>Title</a:t>
            </a:r>
          </a:p>
        </p:txBody>
      </p:sp>
      <p:sp>
        <p:nvSpPr>
          <p:cNvPr id="56" name="Slide Number Placeholder 55">
            <a:extLst>
              <a:ext uri="{FF2B5EF4-FFF2-40B4-BE49-F238E27FC236}">
                <a16:creationId xmlns:a16="http://schemas.microsoft.com/office/drawing/2014/main" id="{77140B32-DA51-14CD-9ED9-9D8ED5E4A077}"/>
              </a:ext>
            </a:extLst>
          </p:cNvPr>
          <p:cNvSpPr>
            <a:spLocks noGrp="1"/>
          </p:cNvSpPr>
          <p:nvPr>
            <p:ph type="sldNum" sz="quarter" idx="38"/>
          </p:nvPr>
        </p:nvSpPr>
        <p:spPr/>
        <p:txBody>
          <a:bodyPr/>
          <a:lstStyle/>
          <a:p>
            <a:fld id="{D581A734-D8E7-A947-8B2B-F0EFE9963A13}" type="slidenum">
              <a:rPr lang="en-US" smtClean="0"/>
              <a:pPr/>
              <a:t>‹#›</a:t>
            </a:fld>
            <a:endParaRPr lang="en-US"/>
          </a:p>
        </p:txBody>
      </p:sp>
      <p:sp>
        <p:nvSpPr>
          <p:cNvPr id="14" name="Title 13">
            <a:extLst>
              <a:ext uri="{FF2B5EF4-FFF2-40B4-BE49-F238E27FC236}">
                <a16:creationId xmlns:a16="http://schemas.microsoft.com/office/drawing/2014/main" id="{D065FD61-D266-8603-1D6C-590185AB3B29}"/>
              </a:ext>
            </a:extLst>
          </p:cNvPr>
          <p:cNvSpPr>
            <a:spLocks noGrp="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42638908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inuous Cycle">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84DB3F4-F028-0AFA-B470-1485267488DD}"/>
              </a:ext>
            </a:extLst>
          </p:cNvPr>
          <p:cNvGrpSpPr/>
          <p:nvPr userDrawn="1"/>
        </p:nvGrpSpPr>
        <p:grpSpPr>
          <a:xfrm>
            <a:off x="0" y="1995340"/>
            <a:ext cx="12227763" cy="2269841"/>
            <a:chOff x="-3362" y="4308776"/>
            <a:chExt cx="24395486" cy="4528536"/>
          </a:xfrm>
        </p:grpSpPr>
        <p:sp>
          <p:nvSpPr>
            <p:cNvPr id="30" name="Freeform 20">
              <a:extLst>
                <a:ext uri="{FF2B5EF4-FFF2-40B4-BE49-F238E27FC236}">
                  <a16:creationId xmlns:a16="http://schemas.microsoft.com/office/drawing/2014/main" id="{C533F220-9E10-E0FC-9A31-5D649814E668}"/>
                </a:ext>
              </a:extLst>
            </p:cNvPr>
            <p:cNvSpPr>
              <a:spLocks/>
            </p:cNvSpPr>
            <p:nvPr/>
          </p:nvSpPr>
          <p:spPr bwMode="auto">
            <a:xfrm>
              <a:off x="17320404" y="4487552"/>
              <a:ext cx="2385916" cy="323947"/>
            </a:xfrm>
            <a:custGeom>
              <a:avLst/>
              <a:gdLst>
                <a:gd name="T0" fmla="*/ 0 w 1775"/>
                <a:gd name="T1" fmla="*/ 0 h 241"/>
                <a:gd name="T2" fmla="*/ 123 w 1775"/>
                <a:gd name="T3" fmla="*/ 121 h 241"/>
                <a:gd name="T4" fmla="*/ 0 w 1775"/>
                <a:gd name="T5" fmla="*/ 241 h 241"/>
                <a:gd name="T6" fmla="*/ 1775 w 1775"/>
                <a:gd name="T7" fmla="*/ 241 h 241"/>
                <a:gd name="T8" fmla="*/ 1775 w 1775"/>
                <a:gd name="T9" fmla="*/ 0 h 241"/>
                <a:gd name="T10" fmla="*/ 0 w 1775"/>
                <a:gd name="T11" fmla="*/ 0 h 241"/>
              </a:gdLst>
              <a:ahLst/>
              <a:cxnLst>
                <a:cxn ang="0">
                  <a:pos x="T0" y="T1"/>
                </a:cxn>
                <a:cxn ang="0">
                  <a:pos x="T2" y="T3"/>
                </a:cxn>
                <a:cxn ang="0">
                  <a:pos x="T4" y="T5"/>
                </a:cxn>
                <a:cxn ang="0">
                  <a:pos x="T6" y="T7"/>
                </a:cxn>
                <a:cxn ang="0">
                  <a:pos x="T8" y="T9"/>
                </a:cxn>
                <a:cxn ang="0">
                  <a:pos x="T10" y="T11"/>
                </a:cxn>
              </a:cxnLst>
              <a:rect l="0" t="0" r="r" b="b"/>
              <a:pathLst>
                <a:path w="1775" h="241">
                  <a:moveTo>
                    <a:pt x="0" y="0"/>
                  </a:moveTo>
                  <a:lnTo>
                    <a:pt x="123" y="121"/>
                  </a:lnTo>
                  <a:lnTo>
                    <a:pt x="0" y="241"/>
                  </a:lnTo>
                  <a:lnTo>
                    <a:pt x="1775" y="241"/>
                  </a:lnTo>
                  <a:lnTo>
                    <a:pt x="1775" y="0"/>
                  </a:lnTo>
                  <a:lnTo>
                    <a:pt x="0" y="0"/>
                  </a:lnTo>
                  <a:close/>
                </a:path>
              </a:pathLst>
            </a:custGeom>
            <a:solidFill>
              <a:srgbClr val="7030A0"/>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10">
              <a:extLst>
                <a:ext uri="{FF2B5EF4-FFF2-40B4-BE49-F238E27FC236}">
                  <a16:creationId xmlns:a16="http://schemas.microsoft.com/office/drawing/2014/main" id="{46A0B57C-D7B4-DB5F-07CC-0E2561268420}"/>
                </a:ext>
              </a:extLst>
            </p:cNvPr>
            <p:cNvSpPr>
              <a:spLocks/>
            </p:cNvSpPr>
            <p:nvPr/>
          </p:nvSpPr>
          <p:spPr bwMode="auto">
            <a:xfrm>
              <a:off x="7304934" y="4487552"/>
              <a:ext cx="2385916" cy="323947"/>
            </a:xfrm>
            <a:custGeom>
              <a:avLst/>
              <a:gdLst>
                <a:gd name="T0" fmla="*/ 0 w 1775"/>
                <a:gd name="T1" fmla="*/ 0 h 241"/>
                <a:gd name="T2" fmla="*/ 121 w 1775"/>
                <a:gd name="T3" fmla="*/ 121 h 241"/>
                <a:gd name="T4" fmla="*/ 0 w 1775"/>
                <a:gd name="T5" fmla="*/ 241 h 241"/>
                <a:gd name="T6" fmla="*/ 1775 w 1775"/>
                <a:gd name="T7" fmla="*/ 241 h 241"/>
                <a:gd name="T8" fmla="*/ 1775 w 1775"/>
                <a:gd name="T9" fmla="*/ 0 h 241"/>
                <a:gd name="T10" fmla="*/ 0 w 1775"/>
                <a:gd name="T11" fmla="*/ 0 h 241"/>
              </a:gdLst>
              <a:ahLst/>
              <a:cxnLst>
                <a:cxn ang="0">
                  <a:pos x="T0" y="T1"/>
                </a:cxn>
                <a:cxn ang="0">
                  <a:pos x="T2" y="T3"/>
                </a:cxn>
                <a:cxn ang="0">
                  <a:pos x="T4" y="T5"/>
                </a:cxn>
                <a:cxn ang="0">
                  <a:pos x="T6" y="T7"/>
                </a:cxn>
                <a:cxn ang="0">
                  <a:pos x="T8" y="T9"/>
                </a:cxn>
                <a:cxn ang="0">
                  <a:pos x="T10" y="T11"/>
                </a:cxn>
              </a:cxnLst>
              <a:rect l="0" t="0" r="r" b="b"/>
              <a:pathLst>
                <a:path w="1775" h="241">
                  <a:moveTo>
                    <a:pt x="0" y="0"/>
                  </a:moveTo>
                  <a:lnTo>
                    <a:pt x="121" y="121"/>
                  </a:lnTo>
                  <a:lnTo>
                    <a:pt x="0" y="241"/>
                  </a:lnTo>
                  <a:lnTo>
                    <a:pt x="1775" y="241"/>
                  </a:lnTo>
                  <a:lnTo>
                    <a:pt x="1775" y="0"/>
                  </a:lnTo>
                  <a:lnTo>
                    <a:pt x="0" y="0"/>
                  </a:lnTo>
                  <a:close/>
                </a:path>
              </a:pathLst>
            </a:custGeom>
            <a:solidFill>
              <a:schemeClr val="accent2">
                <a:lumMod val="75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Rectangle 11">
              <a:extLst>
                <a:ext uri="{FF2B5EF4-FFF2-40B4-BE49-F238E27FC236}">
                  <a16:creationId xmlns:a16="http://schemas.microsoft.com/office/drawing/2014/main" id="{71430967-3961-DA78-AF7F-2EECE5A881BA}"/>
                </a:ext>
              </a:extLst>
            </p:cNvPr>
            <p:cNvSpPr>
              <a:spLocks noChangeArrowheads="1"/>
            </p:cNvSpPr>
            <p:nvPr/>
          </p:nvSpPr>
          <p:spPr bwMode="auto">
            <a:xfrm>
              <a:off x="-3362" y="4487552"/>
              <a:ext cx="4684461" cy="323947"/>
            </a:xfrm>
            <a:prstGeom prst="rect">
              <a:avLst/>
            </a:prstGeom>
            <a:solidFill>
              <a:schemeClr val="accent4"/>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9">
              <a:extLst>
                <a:ext uri="{FF2B5EF4-FFF2-40B4-BE49-F238E27FC236}">
                  <a16:creationId xmlns:a16="http://schemas.microsoft.com/office/drawing/2014/main" id="{1702F938-4CB5-8E3C-57FD-32F18F468889}"/>
                </a:ext>
              </a:extLst>
            </p:cNvPr>
            <p:cNvSpPr>
              <a:spLocks/>
            </p:cNvSpPr>
            <p:nvPr/>
          </p:nvSpPr>
          <p:spPr bwMode="auto">
            <a:xfrm>
              <a:off x="4681099" y="4308776"/>
              <a:ext cx="2656096" cy="681499"/>
            </a:xfrm>
            <a:custGeom>
              <a:avLst/>
              <a:gdLst>
                <a:gd name="T0" fmla="*/ 1976 w 1976"/>
                <a:gd name="T1" fmla="*/ 254 h 507"/>
                <a:gd name="T2" fmla="*/ 1723 w 1976"/>
                <a:gd name="T3" fmla="*/ 0 h 507"/>
                <a:gd name="T4" fmla="*/ 1723 w 1976"/>
                <a:gd name="T5" fmla="*/ 133 h 507"/>
                <a:gd name="T6" fmla="*/ 0 w 1976"/>
                <a:gd name="T7" fmla="*/ 133 h 507"/>
                <a:gd name="T8" fmla="*/ 0 w 1976"/>
                <a:gd name="T9" fmla="*/ 374 h 507"/>
                <a:gd name="T10" fmla="*/ 1723 w 1976"/>
                <a:gd name="T11" fmla="*/ 374 h 507"/>
                <a:gd name="T12" fmla="*/ 1723 w 1976"/>
                <a:gd name="T13" fmla="*/ 507 h 507"/>
                <a:gd name="T14" fmla="*/ 1976 w 1976"/>
                <a:gd name="T15" fmla="*/ 254 h 5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6" h="507">
                  <a:moveTo>
                    <a:pt x="1976" y="254"/>
                  </a:moveTo>
                  <a:lnTo>
                    <a:pt x="1723" y="0"/>
                  </a:lnTo>
                  <a:lnTo>
                    <a:pt x="1723" y="133"/>
                  </a:lnTo>
                  <a:lnTo>
                    <a:pt x="0" y="133"/>
                  </a:lnTo>
                  <a:lnTo>
                    <a:pt x="0" y="374"/>
                  </a:lnTo>
                  <a:lnTo>
                    <a:pt x="1723" y="374"/>
                  </a:lnTo>
                  <a:lnTo>
                    <a:pt x="1723" y="507"/>
                  </a:lnTo>
                  <a:lnTo>
                    <a:pt x="1976" y="254"/>
                  </a:lnTo>
                  <a:close/>
                </a:path>
              </a:pathLst>
            </a:custGeom>
            <a:solidFill>
              <a:schemeClr val="accent4">
                <a:lumMod val="60000"/>
                <a:lumOff val="4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4" name="Freeform 13">
              <a:extLst>
                <a:ext uri="{FF2B5EF4-FFF2-40B4-BE49-F238E27FC236}">
                  <a16:creationId xmlns:a16="http://schemas.microsoft.com/office/drawing/2014/main" id="{1044D871-9EA1-451A-E088-028D4E26F5AB}"/>
                </a:ext>
              </a:extLst>
            </p:cNvPr>
            <p:cNvSpPr>
              <a:spLocks/>
            </p:cNvSpPr>
            <p:nvPr/>
          </p:nvSpPr>
          <p:spPr bwMode="auto">
            <a:xfrm>
              <a:off x="9690850" y="4308776"/>
              <a:ext cx="2654752" cy="681499"/>
            </a:xfrm>
            <a:custGeom>
              <a:avLst/>
              <a:gdLst>
                <a:gd name="T0" fmla="*/ 1975 w 1975"/>
                <a:gd name="T1" fmla="*/ 254 h 507"/>
                <a:gd name="T2" fmla="*/ 1723 w 1975"/>
                <a:gd name="T3" fmla="*/ 0 h 507"/>
                <a:gd name="T4" fmla="*/ 1723 w 1975"/>
                <a:gd name="T5" fmla="*/ 133 h 507"/>
                <a:gd name="T6" fmla="*/ 0 w 1975"/>
                <a:gd name="T7" fmla="*/ 133 h 507"/>
                <a:gd name="T8" fmla="*/ 0 w 1975"/>
                <a:gd name="T9" fmla="*/ 374 h 507"/>
                <a:gd name="T10" fmla="*/ 1723 w 1975"/>
                <a:gd name="T11" fmla="*/ 374 h 507"/>
                <a:gd name="T12" fmla="*/ 1723 w 1975"/>
                <a:gd name="T13" fmla="*/ 507 h 507"/>
                <a:gd name="T14" fmla="*/ 1975 w 1975"/>
                <a:gd name="T15" fmla="*/ 254 h 5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5" h="507">
                  <a:moveTo>
                    <a:pt x="1975" y="254"/>
                  </a:moveTo>
                  <a:lnTo>
                    <a:pt x="1723" y="0"/>
                  </a:lnTo>
                  <a:lnTo>
                    <a:pt x="1723" y="133"/>
                  </a:lnTo>
                  <a:lnTo>
                    <a:pt x="0" y="133"/>
                  </a:lnTo>
                  <a:lnTo>
                    <a:pt x="0" y="374"/>
                  </a:lnTo>
                  <a:lnTo>
                    <a:pt x="1723" y="374"/>
                  </a:lnTo>
                  <a:lnTo>
                    <a:pt x="1723" y="507"/>
                  </a:lnTo>
                  <a:lnTo>
                    <a:pt x="1975" y="254"/>
                  </a:lnTo>
                  <a:close/>
                </a:path>
              </a:pathLst>
            </a:custGeom>
            <a:solidFill>
              <a:schemeClr val="accent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9">
              <a:extLst>
                <a:ext uri="{FF2B5EF4-FFF2-40B4-BE49-F238E27FC236}">
                  <a16:creationId xmlns:a16="http://schemas.microsoft.com/office/drawing/2014/main" id="{49C3DA2B-B327-DD4F-2345-F6AB80998281}"/>
                </a:ext>
              </a:extLst>
            </p:cNvPr>
            <p:cNvSpPr>
              <a:spLocks/>
            </p:cNvSpPr>
            <p:nvPr/>
          </p:nvSpPr>
          <p:spPr bwMode="auto">
            <a:xfrm>
              <a:off x="14696569" y="4308776"/>
              <a:ext cx="2658784" cy="681499"/>
            </a:xfrm>
            <a:custGeom>
              <a:avLst/>
              <a:gdLst>
                <a:gd name="T0" fmla="*/ 1978 w 1978"/>
                <a:gd name="T1" fmla="*/ 254 h 507"/>
                <a:gd name="T2" fmla="*/ 1725 w 1978"/>
                <a:gd name="T3" fmla="*/ 0 h 507"/>
                <a:gd name="T4" fmla="*/ 1725 w 1978"/>
                <a:gd name="T5" fmla="*/ 133 h 507"/>
                <a:gd name="T6" fmla="*/ 0 w 1978"/>
                <a:gd name="T7" fmla="*/ 133 h 507"/>
                <a:gd name="T8" fmla="*/ 0 w 1978"/>
                <a:gd name="T9" fmla="*/ 374 h 507"/>
                <a:gd name="T10" fmla="*/ 1725 w 1978"/>
                <a:gd name="T11" fmla="*/ 374 h 507"/>
                <a:gd name="T12" fmla="*/ 1725 w 1978"/>
                <a:gd name="T13" fmla="*/ 507 h 507"/>
                <a:gd name="T14" fmla="*/ 1978 w 1978"/>
                <a:gd name="T15" fmla="*/ 254 h 5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8" h="507">
                  <a:moveTo>
                    <a:pt x="1978" y="254"/>
                  </a:moveTo>
                  <a:lnTo>
                    <a:pt x="1725" y="0"/>
                  </a:lnTo>
                  <a:lnTo>
                    <a:pt x="1725" y="133"/>
                  </a:lnTo>
                  <a:lnTo>
                    <a:pt x="0" y="133"/>
                  </a:lnTo>
                  <a:lnTo>
                    <a:pt x="0" y="374"/>
                  </a:lnTo>
                  <a:lnTo>
                    <a:pt x="1725" y="374"/>
                  </a:lnTo>
                  <a:lnTo>
                    <a:pt x="1725" y="507"/>
                  </a:lnTo>
                  <a:lnTo>
                    <a:pt x="1978" y="254"/>
                  </a:lnTo>
                  <a:close/>
                </a:path>
              </a:pathLst>
            </a:custGeom>
            <a:solidFill>
              <a:srgbClr val="0070C0"/>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35">
              <a:extLst>
                <a:ext uri="{FF2B5EF4-FFF2-40B4-BE49-F238E27FC236}">
                  <a16:creationId xmlns:a16="http://schemas.microsoft.com/office/drawing/2014/main" id="{1543650B-738C-3ADB-E638-9A302E714FBF}"/>
                </a:ext>
              </a:extLst>
            </p:cNvPr>
            <p:cNvSpPr>
              <a:spLocks noChangeArrowheads="1"/>
            </p:cNvSpPr>
            <p:nvPr/>
          </p:nvSpPr>
          <p:spPr bwMode="auto">
            <a:xfrm>
              <a:off x="2511594" y="4487552"/>
              <a:ext cx="4339006" cy="4349760"/>
            </a:xfrm>
            <a:custGeom>
              <a:avLst/>
              <a:gdLst>
                <a:gd name="connsiteX0" fmla="*/ 2169505 w 4339006"/>
                <a:gd name="connsiteY0" fmla="*/ 323947 h 4349760"/>
                <a:gd name="connsiteX1" fmla="*/ 323948 w 4339006"/>
                <a:gd name="connsiteY1" fmla="*/ 2172864 h 4349760"/>
                <a:gd name="connsiteX2" fmla="*/ 2169505 w 4339006"/>
                <a:gd name="connsiteY2" fmla="*/ 4021781 h 4349760"/>
                <a:gd name="connsiteX3" fmla="*/ 4015062 w 4339006"/>
                <a:gd name="connsiteY3" fmla="*/ 2172864 h 4349760"/>
                <a:gd name="connsiteX4" fmla="*/ 2169505 w 4339006"/>
                <a:gd name="connsiteY4" fmla="*/ 323947 h 4349760"/>
                <a:gd name="connsiteX5" fmla="*/ 2169503 w 4339006"/>
                <a:gd name="connsiteY5" fmla="*/ 0 h 4349760"/>
                <a:gd name="connsiteX6" fmla="*/ 4339006 w 4339006"/>
                <a:gd name="connsiteY6" fmla="*/ 2174880 h 4349760"/>
                <a:gd name="connsiteX7" fmla="*/ 2169503 w 4339006"/>
                <a:gd name="connsiteY7" fmla="*/ 4349760 h 4349760"/>
                <a:gd name="connsiteX8" fmla="*/ 0 w 4339006"/>
                <a:gd name="connsiteY8" fmla="*/ 2174880 h 4349760"/>
                <a:gd name="connsiteX9" fmla="*/ 2169503 w 4339006"/>
                <a:gd name="connsiteY9" fmla="*/ 0 h 434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9006" h="4349760">
                  <a:moveTo>
                    <a:pt x="2169505" y="323947"/>
                  </a:moveTo>
                  <a:cubicBezTo>
                    <a:pt x="1150232" y="323947"/>
                    <a:pt x="323948" y="1151735"/>
                    <a:pt x="323948" y="2172864"/>
                  </a:cubicBezTo>
                  <a:cubicBezTo>
                    <a:pt x="323948" y="3193993"/>
                    <a:pt x="1150232" y="4021781"/>
                    <a:pt x="2169505" y="4021781"/>
                  </a:cubicBezTo>
                  <a:cubicBezTo>
                    <a:pt x="3188778" y="4021781"/>
                    <a:pt x="4015062" y="3193993"/>
                    <a:pt x="4015062" y="2172864"/>
                  </a:cubicBezTo>
                  <a:cubicBezTo>
                    <a:pt x="4015062" y="1151735"/>
                    <a:pt x="3188778" y="323947"/>
                    <a:pt x="2169505" y="323947"/>
                  </a:cubicBezTo>
                  <a:close/>
                  <a:moveTo>
                    <a:pt x="2169503" y="0"/>
                  </a:moveTo>
                  <a:cubicBezTo>
                    <a:pt x="3367686" y="0"/>
                    <a:pt x="4339006" y="973727"/>
                    <a:pt x="4339006" y="2174880"/>
                  </a:cubicBezTo>
                  <a:cubicBezTo>
                    <a:pt x="4339006" y="3376033"/>
                    <a:pt x="3367686" y="4349760"/>
                    <a:pt x="2169503" y="4349760"/>
                  </a:cubicBezTo>
                  <a:cubicBezTo>
                    <a:pt x="971320" y="4349760"/>
                    <a:pt x="0" y="3376033"/>
                    <a:pt x="0" y="2174880"/>
                  </a:cubicBezTo>
                  <a:cubicBezTo>
                    <a:pt x="0" y="973727"/>
                    <a:pt x="971320" y="0"/>
                    <a:pt x="2169503" y="0"/>
                  </a:cubicBezTo>
                  <a:close/>
                </a:path>
              </a:pathLst>
            </a:custGeom>
            <a:solidFill>
              <a:schemeClr val="accent4">
                <a:lumMod val="60000"/>
                <a:lumOff val="4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sz="1800"/>
            </a:p>
          </p:txBody>
        </p:sp>
        <p:sp>
          <p:nvSpPr>
            <p:cNvPr id="37" name="Freeform 36">
              <a:extLst>
                <a:ext uri="{FF2B5EF4-FFF2-40B4-BE49-F238E27FC236}">
                  <a16:creationId xmlns:a16="http://schemas.microsoft.com/office/drawing/2014/main" id="{CFC8BE2F-B677-3F63-2E5F-97ED543AF2A8}"/>
                </a:ext>
              </a:extLst>
            </p:cNvPr>
            <p:cNvSpPr>
              <a:spLocks noChangeArrowheads="1"/>
            </p:cNvSpPr>
            <p:nvPr/>
          </p:nvSpPr>
          <p:spPr bwMode="auto">
            <a:xfrm>
              <a:off x="7518658" y="4487552"/>
              <a:ext cx="4341696" cy="4349760"/>
            </a:xfrm>
            <a:custGeom>
              <a:avLst/>
              <a:gdLst>
                <a:gd name="connsiteX0" fmla="*/ 2172191 w 4341696"/>
                <a:gd name="connsiteY0" fmla="*/ 323947 h 4349760"/>
                <a:gd name="connsiteX1" fmla="*/ 326634 w 4341696"/>
                <a:gd name="connsiteY1" fmla="*/ 2172864 h 4349760"/>
                <a:gd name="connsiteX2" fmla="*/ 2172191 w 4341696"/>
                <a:gd name="connsiteY2" fmla="*/ 4021781 h 4349760"/>
                <a:gd name="connsiteX3" fmla="*/ 4017748 w 4341696"/>
                <a:gd name="connsiteY3" fmla="*/ 2172864 h 4349760"/>
                <a:gd name="connsiteX4" fmla="*/ 2172191 w 4341696"/>
                <a:gd name="connsiteY4" fmla="*/ 323947 h 4349760"/>
                <a:gd name="connsiteX5" fmla="*/ 2170848 w 4341696"/>
                <a:gd name="connsiteY5" fmla="*/ 0 h 4349760"/>
                <a:gd name="connsiteX6" fmla="*/ 4341696 w 4341696"/>
                <a:gd name="connsiteY6" fmla="*/ 2174880 h 4349760"/>
                <a:gd name="connsiteX7" fmla="*/ 2170848 w 4341696"/>
                <a:gd name="connsiteY7" fmla="*/ 4349760 h 4349760"/>
                <a:gd name="connsiteX8" fmla="*/ 0 w 4341696"/>
                <a:gd name="connsiteY8" fmla="*/ 2174880 h 4349760"/>
                <a:gd name="connsiteX9" fmla="*/ 2170848 w 4341696"/>
                <a:gd name="connsiteY9" fmla="*/ 0 h 434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1696" h="4349760">
                  <a:moveTo>
                    <a:pt x="2172191" y="323947"/>
                  </a:moveTo>
                  <a:cubicBezTo>
                    <a:pt x="1152918" y="323947"/>
                    <a:pt x="326634" y="1151735"/>
                    <a:pt x="326634" y="2172864"/>
                  </a:cubicBezTo>
                  <a:cubicBezTo>
                    <a:pt x="326634" y="3193993"/>
                    <a:pt x="1152918" y="4021781"/>
                    <a:pt x="2172191" y="4021781"/>
                  </a:cubicBezTo>
                  <a:cubicBezTo>
                    <a:pt x="3191464" y="4021781"/>
                    <a:pt x="4017748" y="3193993"/>
                    <a:pt x="4017748" y="2172864"/>
                  </a:cubicBezTo>
                  <a:cubicBezTo>
                    <a:pt x="4017748" y="1151735"/>
                    <a:pt x="3191464" y="323947"/>
                    <a:pt x="2172191" y="323947"/>
                  </a:cubicBezTo>
                  <a:close/>
                  <a:moveTo>
                    <a:pt x="2170848" y="0"/>
                  </a:moveTo>
                  <a:cubicBezTo>
                    <a:pt x="3369774" y="0"/>
                    <a:pt x="4341696" y="973727"/>
                    <a:pt x="4341696" y="2174880"/>
                  </a:cubicBezTo>
                  <a:cubicBezTo>
                    <a:pt x="4341696" y="3376033"/>
                    <a:pt x="3369774" y="4349760"/>
                    <a:pt x="2170848" y="4349760"/>
                  </a:cubicBezTo>
                  <a:cubicBezTo>
                    <a:pt x="971922" y="4349760"/>
                    <a:pt x="0" y="3376033"/>
                    <a:pt x="0" y="2174880"/>
                  </a:cubicBezTo>
                  <a:cubicBezTo>
                    <a:pt x="0" y="973727"/>
                    <a:pt x="971922" y="0"/>
                    <a:pt x="2170848" y="0"/>
                  </a:cubicBezTo>
                  <a:close/>
                </a:path>
              </a:pathLst>
            </a:custGeom>
            <a:solidFill>
              <a:schemeClr val="accent2"/>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sz="1800"/>
            </a:p>
          </p:txBody>
        </p:sp>
        <p:sp>
          <p:nvSpPr>
            <p:cNvPr id="38" name="Rectangle 12">
              <a:extLst>
                <a:ext uri="{FF2B5EF4-FFF2-40B4-BE49-F238E27FC236}">
                  <a16:creationId xmlns:a16="http://schemas.microsoft.com/office/drawing/2014/main" id="{E6B8833A-1A78-8405-AD54-F16232986AC1}"/>
                </a:ext>
              </a:extLst>
            </p:cNvPr>
            <p:cNvSpPr>
              <a:spLocks noChangeArrowheads="1"/>
            </p:cNvSpPr>
            <p:nvPr/>
          </p:nvSpPr>
          <p:spPr bwMode="auto">
            <a:xfrm>
              <a:off x="19706320" y="4487552"/>
              <a:ext cx="4685804" cy="323947"/>
            </a:xfrm>
            <a:prstGeom prst="rect">
              <a:avLst/>
            </a:prstGeom>
            <a:solidFill>
              <a:srgbClr val="AE76B5"/>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14">
              <a:extLst>
                <a:ext uri="{FF2B5EF4-FFF2-40B4-BE49-F238E27FC236}">
                  <a16:creationId xmlns:a16="http://schemas.microsoft.com/office/drawing/2014/main" id="{A480D667-F512-42A3-B265-A2C2E3E09E8A}"/>
                </a:ext>
              </a:extLst>
            </p:cNvPr>
            <p:cNvSpPr>
              <a:spLocks/>
            </p:cNvSpPr>
            <p:nvPr/>
          </p:nvSpPr>
          <p:spPr bwMode="auto">
            <a:xfrm>
              <a:off x="12314686" y="4487552"/>
              <a:ext cx="2381883" cy="323947"/>
            </a:xfrm>
            <a:custGeom>
              <a:avLst/>
              <a:gdLst>
                <a:gd name="T0" fmla="*/ 0 w 1772"/>
                <a:gd name="T1" fmla="*/ 0 h 241"/>
                <a:gd name="T2" fmla="*/ 120 w 1772"/>
                <a:gd name="T3" fmla="*/ 121 h 241"/>
                <a:gd name="T4" fmla="*/ 0 w 1772"/>
                <a:gd name="T5" fmla="*/ 241 h 241"/>
                <a:gd name="T6" fmla="*/ 1772 w 1772"/>
                <a:gd name="T7" fmla="*/ 241 h 241"/>
                <a:gd name="T8" fmla="*/ 1772 w 1772"/>
                <a:gd name="T9" fmla="*/ 0 h 241"/>
                <a:gd name="T10" fmla="*/ 0 w 1772"/>
                <a:gd name="T11" fmla="*/ 0 h 241"/>
              </a:gdLst>
              <a:ahLst/>
              <a:cxnLst>
                <a:cxn ang="0">
                  <a:pos x="T0" y="T1"/>
                </a:cxn>
                <a:cxn ang="0">
                  <a:pos x="T2" y="T3"/>
                </a:cxn>
                <a:cxn ang="0">
                  <a:pos x="T4" y="T5"/>
                </a:cxn>
                <a:cxn ang="0">
                  <a:pos x="T6" y="T7"/>
                </a:cxn>
                <a:cxn ang="0">
                  <a:pos x="T8" y="T9"/>
                </a:cxn>
                <a:cxn ang="0">
                  <a:pos x="T10" y="T11"/>
                </a:cxn>
              </a:cxnLst>
              <a:rect l="0" t="0" r="r" b="b"/>
              <a:pathLst>
                <a:path w="1772" h="241">
                  <a:moveTo>
                    <a:pt x="0" y="0"/>
                  </a:moveTo>
                  <a:lnTo>
                    <a:pt x="120" y="121"/>
                  </a:lnTo>
                  <a:lnTo>
                    <a:pt x="0" y="241"/>
                  </a:lnTo>
                  <a:lnTo>
                    <a:pt x="1772" y="241"/>
                  </a:lnTo>
                  <a:lnTo>
                    <a:pt x="1772" y="0"/>
                  </a:lnTo>
                  <a:lnTo>
                    <a:pt x="0" y="0"/>
                  </a:lnTo>
                  <a:close/>
                </a:path>
              </a:pathLst>
            </a:custGeom>
            <a:solidFill>
              <a:srgbClr val="00B0F0"/>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9">
              <a:extLst>
                <a:ext uri="{FF2B5EF4-FFF2-40B4-BE49-F238E27FC236}">
                  <a16:creationId xmlns:a16="http://schemas.microsoft.com/office/drawing/2014/main" id="{B0BD39F9-AEF0-94F1-11B9-49076FEFA4CD}"/>
                </a:ext>
              </a:extLst>
            </p:cNvPr>
            <p:cNvSpPr>
              <a:spLocks noChangeArrowheads="1"/>
            </p:cNvSpPr>
            <p:nvPr/>
          </p:nvSpPr>
          <p:spPr bwMode="auto">
            <a:xfrm>
              <a:off x="12527065" y="4487552"/>
              <a:ext cx="4343040" cy="4349760"/>
            </a:xfrm>
            <a:custGeom>
              <a:avLst/>
              <a:gdLst>
                <a:gd name="connsiteX0" fmla="*/ 2169503 w 4343040"/>
                <a:gd name="connsiteY0" fmla="*/ 323947 h 4349760"/>
                <a:gd name="connsiteX1" fmla="*/ 323946 w 4343040"/>
                <a:gd name="connsiteY1" fmla="*/ 2172864 h 4349760"/>
                <a:gd name="connsiteX2" fmla="*/ 2169503 w 4343040"/>
                <a:gd name="connsiteY2" fmla="*/ 4021781 h 4349760"/>
                <a:gd name="connsiteX3" fmla="*/ 4015060 w 4343040"/>
                <a:gd name="connsiteY3" fmla="*/ 2172864 h 4349760"/>
                <a:gd name="connsiteX4" fmla="*/ 2169503 w 4343040"/>
                <a:gd name="connsiteY4" fmla="*/ 323947 h 4349760"/>
                <a:gd name="connsiteX5" fmla="*/ 2171520 w 4343040"/>
                <a:gd name="connsiteY5" fmla="*/ 0 h 4349760"/>
                <a:gd name="connsiteX6" fmla="*/ 4343040 w 4343040"/>
                <a:gd name="connsiteY6" fmla="*/ 2174880 h 4349760"/>
                <a:gd name="connsiteX7" fmla="*/ 2171520 w 4343040"/>
                <a:gd name="connsiteY7" fmla="*/ 4349760 h 4349760"/>
                <a:gd name="connsiteX8" fmla="*/ 0 w 4343040"/>
                <a:gd name="connsiteY8" fmla="*/ 2174880 h 4349760"/>
                <a:gd name="connsiteX9" fmla="*/ 2171520 w 4343040"/>
                <a:gd name="connsiteY9" fmla="*/ 0 h 434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3040" h="4349760">
                  <a:moveTo>
                    <a:pt x="2169503" y="323947"/>
                  </a:moveTo>
                  <a:cubicBezTo>
                    <a:pt x="1150230" y="323947"/>
                    <a:pt x="323946" y="1151735"/>
                    <a:pt x="323946" y="2172864"/>
                  </a:cubicBezTo>
                  <a:cubicBezTo>
                    <a:pt x="323946" y="3193993"/>
                    <a:pt x="1150230" y="4021781"/>
                    <a:pt x="2169503" y="4021781"/>
                  </a:cubicBezTo>
                  <a:cubicBezTo>
                    <a:pt x="3188776" y="4021781"/>
                    <a:pt x="4015060" y="3193993"/>
                    <a:pt x="4015060" y="2172864"/>
                  </a:cubicBezTo>
                  <a:cubicBezTo>
                    <a:pt x="4015060" y="1151735"/>
                    <a:pt x="3188776" y="323947"/>
                    <a:pt x="2169503" y="323947"/>
                  </a:cubicBezTo>
                  <a:close/>
                  <a:moveTo>
                    <a:pt x="2171520" y="0"/>
                  </a:moveTo>
                  <a:cubicBezTo>
                    <a:pt x="3370817" y="0"/>
                    <a:pt x="4343040" y="973727"/>
                    <a:pt x="4343040" y="2174880"/>
                  </a:cubicBezTo>
                  <a:cubicBezTo>
                    <a:pt x="4343040" y="3376033"/>
                    <a:pt x="3370817" y="4349760"/>
                    <a:pt x="2171520" y="4349760"/>
                  </a:cubicBezTo>
                  <a:cubicBezTo>
                    <a:pt x="972223" y="4349760"/>
                    <a:pt x="0" y="3376033"/>
                    <a:pt x="0" y="2174880"/>
                  </a:cubicBezTo>
                  <a:cubicBezTo>
                    <a:pt x="0" y="973727"/>
                    <a:pt x="972223" y="0"/>
                    <a:pt x="2171520" y="0"/>
                  </a:cubicBezTo>
                  <a:close/>
                </a:path>
              </a:pathLst>
            </a:custGeom>
            <a:solidFill>
              <a:srgbClr val="0070C0"/>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sz="1800"/>
            </a:p>
          </p:txBody>
        </p:sp>
        <p:sp>
          <p:nvSpPr>
            <p:cNvPr id="41" name="Freeform 40">
              <a:extLst>
                <a:ext uri="{FF2B5EF4-FFF2-40B4-BE49-F238E27FC236}">
                  <a16:creationId xmlns:a16="http://schemas.microsoft.com/office/drawing/2014/main" id="{50A94337-2D2F-53B9-6A91-B4C6B59DE4C9}"/>
                </a:ext>
              </a:extLst>
            </p:cNvPr>
            <p:cNvSpPr>
              <a:spLocks noChangeArrowheads="1"/>
            </p:cNvSpPr>
            <p:nvPr/>
          </p:nvSpPr>
          <p:spPr bwMode="auto">
            <a:xfrm>
              <a:off x="17536815" y="4487552"/>
              <a:ext cx="4339006" cy="4349760"/>
            </a:xfrm>
            <a:custGeom>
              <a:avLst/>
              <a:gdLst>
                <a:gd name="connsiteX0" fmla="*/ 2169504 w 4339006"/>
                <a:gd name="connsiteY0" fmla="*/ 323947 h 4349760"/>
                <a:gd name="connsiteX1" fmla="*/ 323948 w 4339006"/>
                <a:gd name="connsiteY1" fmla="*/ 2172864 h 4349760"/>
                <a:gd name="connsiteX2" fmla="*/ 2169504 w 4339006"/>
                <a:gd name="connsiteY2" fmla="*/ 4021781 h 4349760"/>
                <a:gd name="connsiteX3" fmla="*/ 4015062 w 4339006"/>
                <a:gd name="connsiteY3" fmla="*/ 2172864 h 4349760"/>
                <a:gd name="connsiteX4" fmla="*/ 2169504 w 4339006"/>
                <a:gd name="connsiteY4" fmla="*/ 323947 h 4349760"/>
                <a:gd name="connsiteX5" fmla="*/ 2169504 w 4339006"/>
                <a:gd name="connsiteY5" fmla="*/ 0 h 4349760"/>
                <a:gd name="connsiteX6" fmla="*/ 4339006 w 4339006"/>
                <a:gd name="connsiteY6" fmla="*/ 2174880 h 4349760"/>
                <a:gd name="connsiteX7" fmla="*/ 2169504 w 4339006"/>
                <a:gd name="connsiteY7" fmla="*/ 4349760 h 4349760"/>
                <a:gd name="connsiteX8" fmla="*/ 0 w 4339006"/>
                <a:gd name="connsiteY8" fmla="*/ 2174880 h 4349760"/>
                <a:gd name="connsiteX9" fmla="*/ 2169504 w 4339006"/>
                <a:gd name="connsiteY9" fmla="*/ 0 h 434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9006" h="4349760">
                  <a:moveTo>
                    <a:pt x="2169504" y="323947"/>
                  </a:moveTo>
                  <a:cubicBezTo>
                    <a:pt x="1150232" y="323947"/>
                    <a:pt x="323948" y="1151735"/>
                    <a:pt x="323948" y="2172864"/>
                  </a:cubicBezTo>
                  <a:cubicBezTo>
                    <a:pt x="323948" y="3193993"/>
                    <a:pt x="1150232" y="4021781"/>
                    <a:pt x="2169504" y="4021781"/>
                  </a:cubicBezTo>
                  <a:cubicBezTo>
                    <a:pt x="3188778" y="4021781"/>
                    <a:pt x="4015062" y="3193993"/>
                    <a:pt x="4015062" y="2172864"/>
                  </a:cubicBezTo>
                  <a:cubicBezTo>
                    <a:pt x="4015062" y="1151735"/>
                    <a:pt x="3188778" y="323947"/>
                    <a:pt x="2169504" y="323947"/>
                  </a:cubicBezTo>
                  <a:close/>
                  <a:moveTo>
                    <a:pt x="2169504" y="0"/>
                  </a:moveTo>
                  <a:cubicBezTo>
                    <a:pt x="3367686" y="0"/>
                    <a:pt x="4339006" y="973727"/>
                    <a:pt x="4339006" y="2174880"/>
                  </a:cubicBezTo>
                  <a:cubicBezTo>
                    <a:pt x="4339006" y="3376033"/>
                    <a:pt x="3367686" y="4349760"/>
                    <a:pt x="2169504" y="4349760"/>
                  </a:cubicBezTo>
                  <a:cubicBezTo>
                    <a:pt x="971320" y="4349760"/>
                    <a:pt x="0" y="3376033"/>
                    <a:pt x="0" y="2174880"/>
                  </a:cubicBezTo>
                  <a:cubicBezTo>
                    <a:pt x="0" y="973727"/>
                    <a:pt x="971320" y="0"/>
                    <a:pt x="2169504" y="0"/>
                  </a:cubicBezTo>
                  <a:close/>
                </a:path>
              </a:pathLst>
            </a:custGeom>
            <a:solidFill>
              <a:srgbClr val="AE76B5"/>
            </a:soli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sz="1800"/>
            </a:p>
          </p:txBody>
        </p:sp>
      </p:grpSp>
      <p:sp>
        <p:nvSpPr>
          <p:cNvPr id="58" name="Text Placeholder 38">
            <a:extLst>
              <a:ext uri="{FF2B5EF4-FFF2-40B4-BE49-F238E27FC236}">
                <a16:creationId xmlns:a16="http://schemas.microsoft.com/office/drawing/2014/main" id="{F1CDEEF3-84D8-5A91-F5F9-7882B22B9738}"/>
              </a:ext>
            </a:extLst>
          </p:cNvPr>
          <p:cNvSpPr>
            <a:spLocks noGrp="1"/>
          </p:cNvSpPr>
          <p:nvPr>
            <p:ph type="body" sz="quarter" idx="23"/>
          </p:nvPr>
        </p:nvSpPr>
        <p:spPr>
          <a:xfrm>
            <a:off x="1264199" y="4857498"/>
            <a:ext cx="1809308" cy="1097783"/>
          </a:xfrm>
          <a:prstGeom prst="rect">
            <a:avLst/>
          </a:prstGeom>
        </p:spPr>
        <p:txBody>
          <a:bodyPr/>
          <a:lstStyle>
            <a:lvl1pPr algn="l">
              <a:defRPr sz="1400"/>
            </a:lvl1pPr>
          </a:lstStyle>
          <a:p>
            <a:pPr lvl="0"/>
            <a:r>
              <a:rPr lang="en-US"/>
              <a:t>Click to edit Master text styles</a:t>
            </a:r>
          </a:p>
        </p:txBody>
      </p:sp>
      <p:sp>
        <p:nvSpPr>
          <p:cNvPr id="59" name="Text Placeholder 180">
            <a:extLst>
              <a:ext uri="{FF2B5EF4-FFF2-40B4-BE49-F238E27FC236}">
                <a16:creationId xmlns:a16="http://schemas.microsoft.com/office/drawing/2014/main" id="{8725CB81-98A5-224B-8A0A-04503ACF5F72}"/>
              </a:ext>
            </a:extLst>
          </p:cNvPr>
          <p:cNvSpPr>
            <a:spLocks noGrp="1"/>
          </p:cNvSpPr>
          <p:nvPr>
            <p:ph type="body" sz="quarter" idx="29" hasCustomPrompt="1"/>
          </p:nvPr>
        </p:nvSpPr>
        <p:spPr>
          <a:xfrm>
            <a:off x="1260573" y="4446988"/>
            <a:ext cx="1855787" cy="327389"/>
          </a:xfrm>
          <a:prstGeom prst="rect">
            <a:avLst/>
          </a:prstGeom>
        </p:spPr>
        <p:txBody>
          <a:bodyPr/>
          <a:lstStyle>
            <a:lvl1pPr>
              <a:defRPr sz="2000">
                <a:solidFill>
                  <a:schemeClr val="accent4"/>
                </a:solidFill>
              </a:defRPr>
            </a:lvl1pPr>
          </a:lstStyle>
          <a:p>
            <a:pPr lvl="0"/>
            <a:r>
              <a:rPr lang="en-US"/>
              <a:t>Title</a:t>
            </a:r>
          </a:p>
        </p:txBody>
      </p:sp>
      <p:sp>
        <p:nvSpPr>
          <p:cNvPr id="60" name="Text Placeholder 38">
            <a:extLst>
              <a:ext uri="{FF2B5EF4-FFF2-40B4-BE49-F238E27FC236}">
                <a16:creationId xmlns:a16="http://schemas.microsoft.com/office/drawing/2014/main" id="{6F8762EF-B18C-E79F-8BD2-D0F0505E490F}"/>
              </a:ext>
            </a:extLst>
          </p:cNvPr>
          <p:cNvSpPr>
            <a:spLocks noGrp="1"/>
          </p:cNvSpPr>
          <p:nvPr>
            <p:ph type="body" sz="quarter" idx="30"/>
          </p:nvPr>
        </p:nvSpPr>
        <p:spPr>
          <a:xfrm>
            <a:off x="3770267" y="4857498"/>
            <a:ext cx="1809308" cy="1097783"/>
          </a:xfrm>
          <a:prstGeom prst="rect">
            <a:avLst/>
          </a:prstGeom>
        </p:spPr>
        <p:txBody>
          <a:bodyPr/>
          <a:lstStyle>
            <a:lvl1pPr algn="l">
              <a:defRPr sz="1400"/>
            </a:lvl1pPr>
          </a:lstStyle>
          <a:p>
            <a:pPr lvl="0"/>
            <a:r>
              <a:rPr lang="en-US"/>
              <a:t>Click to edit Master text styles</a:t>
            </a:r>
          </a:p>
        </p:txBody>
      </p:sp>
      <p:sp>
        <p:nvSpPr>
          <p:cNvPr id="61" name="Text Placeholder 180">
            <a:extLst>
              <a:ext uri="{FF2B5EF4-FFF2-40B4-BE49-F238E27FC236}">
                <a16:creationId xmlns:a16="http://schemas.microsoft.com/office/drawing/2014/main" id="{E61B3049-438E-F1B1-09C4-79C0DB2F5A34}"/>
              </a:ext>
            </a:extLst>
          </p:cNvPr>
          <p:cNvSpPr>
            <a:spLocks noGrp="1"/>
          </p:cNvSpPr>
          <p:nvPr>
            <p:ph type="body" sz="quarter" idx="31" hasCustomPrompt="1"/>
          </p:nvPr>
        </p:nvSpPr>
        <p:spPr>
          <a:xfrm>
            <a:off x="3766641" y="4446988"/>
            <a:ext cx="1855787" cy="327389"/>
          </a:xfrm>
          <a:prstGeom prst="rect">
            <a:avLst/>
          </a:prstGeom>
        </p:spPr>
        <p:txBody>
          <a:bodyPr/>
          <a:lstStyle>
            <a:lvl1pPr>
              <a:defRPr sz="2000">
                <a:solidFill>
                  <a:schemeClr val="accent4"/>
                </a:solidFill>
              </a:defRPr>
            </a:lvl1pPr>
          </a:lstStyle>
          <a:p>
            <a:pPr lvl="0"/>
            <a:r>
              <a:rPr lang="en-US"/>
              <a:t>Title</a:t>
            </a:r>
          </a:p>
        </p:txBody>
      </p:sp>
      <p:sp>
        <p:nvSpPr>
          <p:cNvPr id="62" name="Text Placeholder 38">
            <a:extLst>
              <a:ext uri="{FF2B5EF4-FFF2-40B4-BE49-F238E27FC236}">
                <a16:creationId xmlns:a16="http://schemas.microsoft.com/office/drawing/2014/main" id="{A43CAF87-0184-3FD5-F878-E61224AD09F8}"/>
              </a:ext>
            </a:extLst>
          </p:cNvPr>
          <p:cNvSpPr>
            <a:spLocks noGrp="1"/>
          </p:cNvSpPr>
          <p:nvPr>
            <p:ph type="body" sz="quarter" idx="32"/>
          </p:nvPr>
        </p:nvSpPr>
        <p:spPr>
          <a:xfrm>
            <a:off x="6319189" y="4857498"/>
            <a:ext cx="1809308" cy="1097783"/>
          </a:xfrm>
          <a:prstGeom prst="rect">
            <a:avLst/>
          </a:prstGeom>
        </p:spPr>
        <p:txBody>
          <a:bodyPr/>
          <a:lstStyle>
            <a:lvl1pPr algn="l">
              <a:defRPr sz="1400"/>
            </a:lvl1pPr>
          </a:lstStyle>
          <a:p>
            <a:pPr lvl="0"/>
            <a:r>
              <a:rPr lang="en-US"/>
              <a:t>Click to edit Master text styles</a:t>
            </a:r>
          </a:p>
        </p:txBody>
      </p:sp>
      <p:sp>
        <p:nvSpPr>
          <p:cNvPr id="63" name="Text Placeholder 180">
            <a:extLst>
              <a:ext uri="{FF2B5EF4-FFF2-40B4-BE49-F238E27FC236}">
                <a16:creationId xmlns:a16="http://schemas.microsoft.com/office/drawing/2014/main" id="{F97E977C-548C-4BCA-3F3F-56715ECE729A}"/>
              </a:ext>
            </a:extLst>
          </p:cNvPr>
          <p:cNvSpPr>
            <a:spLocks noGrp="1"/>
          </p:cNvSpPr>
          <p:nvPr>
            <p:ph type="body" sz="quarter" idx="33" hasCustomPrompt="1"/>
          </p:nvPr>
        </p:nvSpPr>
        <p:spPr>
          <a:xfrm>
            <a:off x="6315564" y="4446988"/>
            <a:ext cx="1855787" cy="327389"/>
          </a:xfrm>
          <a:prstGeom prst="rect">
            <a:avLst/>
          </a:prstGeom>
        </p:spPr>
        <p:txBody>
          <a:bodyPr/>
          <a:lstStyle>
            <a:lvl1pPr>
              <a:defRPr sz="2000">
                <a:solidFill>
                  <a:schemeClr val="accent4"/>
                </a:solidFill>
              </a:defRPr>
            </a:lvl1pPr>
          </a:lstStyle>
          <a:p>
            <a:pPr lvl="0"/>
            <a:r>
              <a:rPr lang="en-US"/>
              <a:t>Title</a:t>
            </a:r>
          </a:p>
        </p:txBody>
      </p:sp>
      <p:sp>
        <p:nvSpPr>
          <p:cNvPr id="64" name="Text Placeholder 38">
            <a:extLst>
              <a:ext uri="{FF2B5EF4-FFF2-40B4-BE49-F238E27FC236}">
                <a16:creationId xmlns:a16="http://schemas.microsoft.com/office/drawing/2014/main" id="{B283338F-7320-1BED-BB59-0D9CEB3BFFBF}"/>
              </a:ext>
            </a:extLst>
          </p:cNvPr>
          <p:cNvSpPr>
            <a:spLocks noGrp="1"/>
          </p:cNvSpPr>
          <p:nvPr>
            <p:ph type="body" sz="quarter" idx="34"/>
          </p:nvPr>
        </p:nvSpPr>
        <p:spPr>
          <a:xfrm>
            <a:off x="8791674" y="4857498"/>
            <a:ext cx="1809308" cy="1097783"/>
          </a:xfrm>
          <a:prstGeom prst="rect">
            <a:avLst/>
          </a:prstGeom>
        </p:spPr>
        <p:txBody>
          <a:bodyPr/>
          <a:lstStyle>
            <a:lvl1pPr algn="l">
              <a:defRPr sz="1400"/>
            </a:lvl1pPr>
          </a:lstStyle>
          <a:p>
            <a:pPr lvl="0"/>
            <a:r>
              <a:rPr lang="en-US"/>
              <a:t>Click to edit Master text styles</a:t>
            </a:r>
          </a:p>
        </p:txBody>
      </p:sp>
      <p:sp>
        <p:nvSpPr>
          <p:cNvPr id="65" name="Text Placeholder 180">
            <a:extLst>
              <a:ext uri="{FF2B5EF4-FFF2-40B4-BE49-F238E27FC236}">
                <a16:creationId xmlns:a16="http://schemas.microsoft.com/office/drawing/2014/main" id="{39AC41C5-73AA-7B42-E434-6EE2E90C5D2A}"/>
              </a:ext>
            </a:extLst>
          </p:cNvPr>
          <p:cNvSpPr>
            <a:spLocks noGrp="1"/>
          </p:cNvSpPr>
          <p:nvPr>
            <p:ph type="body" sz="quarter" idx="35" hasCustomPrompt="1"/>
          </p:nvPr>
        </p:nvSpPr>
        <p:spPr>
          <a:xfrm>
            <a:off x="8788049" y="4446988"/>
            <a:ext cx="1855787" cy="327389"/>
          </a:xfrm>
          <a:prstGeom prst="rect">
            <a:avLst/>
          </a:prstGeom>
        </p:spPr>
        <p:txBody>
          <a:bodyPr/>
          <a:lstStyle>
            <a:lvl1pPr>
              <a:defRPr sz="2000">
                <a:solidFill>
                  <a:schemeClr val="accent4"/>
                </a:solidFill>
              </a:defRPr>
            </a:lvl1pPr>
          </a:lstStyle>
          <a:p>
            <a:pPr lvl="0"/>
            <a:r>
              <a:rPr lang="en-US"/>
              <a:t>Title</a:t>
            </a:r>
          </a:p>
        </p:txBody>
      </p:sp>
      <p:sp>
        <p:nvSpPr>
          <p:cNvPr id="66" name="Text Placeholder 180">
            <a:extLst>
              <a:ext uri="{FF2B5EF4-FFF2-40B4-BE49-F238E27FC236}">
                <a16:creationId xmlns:a16="http://schemas.microsoft.com/office/drawing/2014/main" id="{9EDBC8AF-4D4C-6127-F66C-1F922D8E03CB}"/>
              </a:ext>
            </a:extLst>
          </p:cNvPr>
          <p:cNvSpPr>
            <a:spLocks noGrp="1"/>
          </p:cNvSpPr>
          <p:nvPr>
            <p:ph type="body" sz="quarter" idx="36" hasCustomPrompt="1"/>
          </p:nvPr>
        </p:nvSpPr>
        <p:spPr>
          <a:xfrm>
            <a:off x="1217720" y="1623146"/>
            <a:ext cx="1855787" cy="327389"/>
          </a:xfrm>
          <a:prstGeom prst="rect">
            <a:avLst/>
          </a:prstGeom>
        </p:spPr>
        <p:txBody>
          <a:bodyPr/>
          <a:lstStyle>
            <a:lvl1pPr>
              <a:defRPr sz="2000">
                <a:solidFill>
                  <a:schemeClr val="accent4"/>
                </a:solidFill>
              </a:defRPr>
            </a:lvl1pPr>
          </a:lstStyle>
          <a:p>
            <a:pPr lvl="0"/>
            <a:r>
              <a:rPr lang="en-US"/>
              <a:t>Title</a:t>
            </a:r>
          </a:p>
        </p:txBody>
      </p:sp>
      <p:sp>
        <p:nvSpPr>
          <p:cNvPr id="67" name="Text Placeholder 180">
            <a:extLst>
              <a:ext uri="{FF2B5EF4-FFF2-40B4-BE49-F238E27FC236}">
                <a16:creationId xmlns:a16="http://schemas.microsoft.com/office/drawing/2014/main" id="{6C483E43-B366-CE4E-1C55-18314CFB7AFC}"/>
              </a:ext>
            </a:extLst>
          </p:cNvPr>
          <p:cNvSpPr>
            <a:spLocks noGrp="1"/>
          </p:cNvSpPr>
          <p:nvPr>
            <p:ph type="body" sz="quarter" idx="37" hasCustomPrompt="1"/>
          </p:nvPr>
        </p:nvSpPr>
        <p:spPr>
          <a:xfrm>
            <a:off x="3723788" y="1623144"/>
            <a:ext cx="1855787" cy="327389"/>
          </a:xfrm>
          <a:prstGeom prst="rect">
            <a:avLst/>
          </a:prstGeom>
        </p:spPr>
        <p:txBody>
          <a:bodyPr/>
          <a:lstStyle>
            <a:lvl1pPr>
              <a:defRPr sz="2000">
                <a:solidFill>
                  <a:schemeClr val="accent4"/>
                </a:solidFill>
              </a:defRPr>
            </a:lvl1pPr>
          </a:lstStyle>
          <a:p>
            <a:pPr lvl="0"/>
            <a:r>
              <a:rPr lang="en-US"/>
              <a:t>Title</a:t>
            </a:r>
          </a:p>
        </p:txBody>
      </p:sp>
      <p:sp>
        <p:nvSpPr>
          <p:cNvPr id="68" name="Text Placeholder 180">
            <a:extLst>
              <a:ext uri="{FF2B5EF4-FFF2-40B4-BE49-F238E27FC236}">
                <a16:creationId xmlns:a16="http://schemas.microsoft.com/office/drawing/2014/main" id="{F117D141-3AC3-AEE4-FF77-29F739A2968D}"/>
              </a:ext>
            </a:extLst>
          </p:cNvPr>
          <p:cNvSpPr>
            <a:spLocks noGrp="1"/>
          </p:cNvSpPr>
          <p:nvPr>
            <p:ph type="body" sz="quarter" idx="38" hasCustomPrompt="1"/>
          </p:nvPr>
        </p:nvSpPr>
        <p:spPr>
          <a:xfrm>
            <a:off x="6280633" y="1620688"/>
            <a:ext cx="1855787" cy="327389"/>
          </a:xfrm>
          <a:prstGeom prst="rect">
            <a:avLst/>
          </a:prstGeom>
        </p:spPr>
        <p:txBody>
          <a:bodyPr/>
          <a:lstStyle>
            <a:lvl1pPr>
              <a:defRPr sz="2000">
                <a:solidFill>
                  <a:schemeClr val="accent4"/>
                </a:solidFill>
              </a:defRPr>
            </a:lvl1pPr>
          </a:lstStyle>
          <a:p>
            <a:pPr lvl="0"/>
            <a:r>
              <a:rPr lang="en-US"/>
              <a:t>Title</a:t>
            </a:r>
          </a:p>
        </p:txBody>
      </p:sp>
      <p:sp>
        <p:nvSpPr>
          <p:cNvPr id="69" name="Text Placeholder 180">
            <a:extLst>
              <a:ext uri="{FF2B5EF4-FFF2-40B4-BE49-F238E27FC236}">
                <a16:creationId xmlns:a16="http://schemas.microsoft.com/office/drawing/2014/main" id="{33CE8BDC-9213-C19D-235F-23C5A98A3F8A}"/>
              </a:ext>
            </a:extLst>
          </p:cNvPr>
          <p:cNvSpPr>
            <a:spLocks noGrp="1"/>
          </p:cNvSpPr>
          <p:nvPr>
            <p:ph type="body" sz="quarter" idx="39" hasCustomPrompt="1"/>
          </p:nvPr>
        </p:nvSpPr>
        <p:spPr>
          <a:xfrm>
            <a:off x="8788049" y="1627071"/>
            <a:ext cx="1855787" cy="327389"/>
          </a:xfrm>
          <a:prstGeom prst="rect">
            <a:avLst/>
          </a:prstGeom>
        </p:spPr>
        <p:txBody>
          <a:bodyPr/>
          <a:lstStyle>
            <a:lvl1pPr>
              <a:defRPr sz="2000">
                <a:solidFill>
                  <a:schemeClr val="accent4"/>
                </a:solidFill>
              </a:defRPr>
            </a:lvl1pPr>
          </a:lstStyle>
          <a:p>
            <a:pPr lvl="0"/>
            <a:r>
              <a:rPr lang="en-US"/>
              <a:t>Title</a:t>
            </a:r>
          </a:p>
        </p:txBody>
      </p:sp>
      <p:sp>
        <p:nvSpPr>
          <p:cNvPr id="70" name="Slide Number Placeholder 69">
            <a:extLst>
              <a:ext uri="{FF2B5EF4-FFF2-40B4-BE49-F238E27FC236}">
                <a16:creationId xmlns:a16="http://schemas.microsoft.com/office/drawing/2014/main" id="{79CE76CB-5FE2-BB83-139F-7D11BCA2B7AA}"/>
              </a:ext>
            </a:extLst>
          </p:cNvPr>
          <p:cNvSpPr>
            <a:spLocks noGrp="1"/>
          </p:cNvSpPr>
          <p:nvPr>
            <p:ph type="sldNum" sz="quarter" idx="40"/>
          </p:nvPr>
        </p:nvSpPr>
        <p:spPr/>
        <p:txBody>
          <a:bodyPr/>
          <a:lstStyle/>
          <a:p>
            <a:fld id="{D581A734-D8E7-A947-8B2B-F0EFE9963A13}" type="slidenum">
              <a:rPr lang="en-US" smtClean="0"/>
              <a:pPr/>
              <a:t>‹#›</a:t>
            </a:fld>
            <a:endParaRPr lang="en-US"/>
          </a:p>
        </p:txBody>
      </p:sp>
      <p:sp>
        <p:nvSpPr>
          <p:cNvPr id="3" name="Title 2">
            <a:extLst>
              <a:ext uri="{FF2B5EF4-FFF2-40B4-BE49-F238E27FC236}">
                <a16:creationId xmlns:a16="http://schemas.microsoft.com/office/drawing/2014/main" id="{B76BD7F4-BE32-23B7-25A7-B8129CA69F17}"/>
              </a:ext>
            </a:extLst>
          </p:cNvPr>
          <p:cNvSpPr>
            <a:spLocks noGrp="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4569519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 Images w/Text">
    <p:spTree>
      <p:nvGrpSpPr>
        <p:cNvPr id="1" name=""/>
        <p:cNvGrpSpPr/>
        <p:nvPr/>
      </p:nvGrpSpPr>
      <p:grpSpPr>
        <a:xfrm>
          <a:off x="0" y="0"/>
          <a:ext cx="0" cy="0"/>
          <a:chOff x="0" y="0"/>
          <a:chExt cx="0" cy="0"/>
        </a:xfrm>
      </p:grpSpPr>
      <p:sp>
        <p:nvSpPr>
          <p:cNvPr id="70" name="Slide Number Placeholder 69">
            <a:extLst>
              <a:ext uri="{FF2B5EF4-FFF2-40B4-BE49-F238E27FC236}">
                <a16:creationId xmlns:a16="http://schemas.microsoft.com/office/drawing/2014/main" id="{79CE76CB-5FE2-BB83-139F-7D11BCA2B7AA}"/>
              </a:ext>
            </a:extLst>
          </p:cNvPr>
          <p:cNvSpPr>
            <a:spLocks noGrp="1"/>
          </p:cNvSpPr>
          <p:nvPr>
            <p:ph type="sldNum" sz="quarter" idx="40"/>
          </p:nvPr>
        </p:nvSpPr>
        <p:spPr/>
        <p:txBody>
          <a:bodyPr/>
          <a:lstStyle/>
          <a:p>
            <a:fld id="{D581A734-D8E7-A947-8B2B-F0EFE9963A13}" type="slidenum">
              <a:rPr lang="en-US" smtClean="0"/>
              <a:pPr/>
              <a:t>‹#›</a:t>
            </a:fld>
            <a:endParaRPr lang="en-US"/>
          </a:p>
        </p:txBody>
      </p:sp>
      <p:sp>
        <p:nvSpPr>
          <p:cNvPr id="19" name="Picture Placeholder 18">
            <a:extLst>
              <a:ext uri="{FF2B5EF4-FFF2-40B4-BE49-F238E27FC236}">
                <a16:creationId xmlns:a16="http://schemas.microsoft.com/office/drawing/2014/main" id="{976F5945-2C95-8EA3-C72F-4F41E3D8D9CD}"/>
              </a:ext>
            </a:extLst>
          </p:cNvPr>
          <p:cNvSpPr>
            <a:spLocks noGrp="1"/>
          </p:cNvSpPr>
          <p:nvPr>
            <p:ph type="pic" sz="quarter" idx="41"/>
          </p:nvPr>
        </p:nvSpPr>
        <p:spPr>
          <a:xfrm>
            <a:off x="513157" y="1011867"/>
            <a:ext cx="3461096" cy="3463264"/>
          </a:xfrm>
        </p:spPr>
        <p:txBody>
          <a:bodyPr/>
          <a:lstStyle/>
          <a:p>
            <a:r>
              <a:rPr lang="en-US"/>
              <a:t>Click icon to add picture</a:t>
            </a:r>
          </a:p>
        </p:txBody>
      </p:sp>
      <p:sp>
        <p:nvSpPr>
          <p:cNvPr id="23" name="Text Placeholder 22">
            <a:extLst>
              <a:ext uri="{FF2B5EF4-FFF2-40B4-BE49-F238E27FC236}">
                <a16:creationId xmlns:a16="http://schemas.microsoft.com/office/drawing/2014/main" id="{0625A5F8-6F89-5B8D-1364-8CBC9AA2C03C}"/>
              </a:ext>
            </a:extLst>
          </p:cNvPr>
          <p:cNvSpPr>
            <a:spLocks noGrp="1"/>
          </p:cNvSpPr>
          <p:nvPr>
            <p:ph type="body" sz="quarter" idx="44"/>
          </p:nvPr>
        </p:nvSpPr>
        <p:spPr>
          <a:xfrm>
            <a:off x="513157" y="4512962"/>
            <a:ext cx="3461096" cy="1562625"/>
          </a:xfrm>
        </p:spPr>
        <p:txBody>
          <a:bodyPr/>
          <a:lstStyle/>
          <a:p>
            <a:pPr lvl="0"/>
            <a:r>
              <a:rPr lang="en-US"/>
              <a:t>Click to edit Master text styles</a:t>
            </a:r>
          </a:p>
        </p:txBody>
      </p:sp>
      <p:sp>
        <p:nvSpPr>
          <p:cNvPr id="47" name="Picture Placeholder 18">
            <a:extLst>
              <a:ext uri="{FF2B5EF4-FFF2-40B4-BE49-F238E27FC236}">
                <a16:creationId xmlns:a16="http://schemas.microsoft.com/office/drawing/2014/main" id="{923E1E6B-FF04-946D-689B-C24075C43D11}"/>
              </a:ext>
            </a:extLst>
          </p:cNvPr>
          <p:cNvSpPr>
            <a:spLocks noGrp="1"/>
          </p:cNvSpPr>
          <p:nvPr>
            <p:ph type="pic" sz="quarter" idx="45"/>
          </p:nvPr>
        </p:nvSpPr>
        <p:spPr>
          <a:xfrm>
            <a:off x="4289252" y="1011867"/>
            <a:ext cx="3461096" cy="3463264"/>
          </a:xfrm>
        </p:spPr>
        <p:txBody>
          <a:bodyPr/>
          <a:lstStyle/>
          <a:p>
            <a:r>
              <a:rPr lang="en-US"/>
              <a:t>Click icon to add picture</a:t>
            </a:r>
          </a:p>
        </p:txBody>
      </p:sp>
      <p:sp>
        <p:nvSpPr>
          <p:cNvPr id="48" name="Text Placeholder 22">
            <a:extLst>
              <a:ext uri="{FF2B5EF4-FFF2-40B4-BE49-F238E27FC236}">
                <a16:creationId xmlns:a16="http://schemas.microsoft.com/office/drawing/2014/main" id="{4875E9CB-A4D1-7ADF-83D1-58275A6FEFE5}"/>
              </a:ext>
            </a:extLst>
          </p:cNvPr>
          <p:cNvSpPr>
            <a:spLocks noGrp="1"/>
          </p:cNvSpPr>
          <p:nvPr>
            <p:ph type="body" sz="quarter" idx="46"/>
          </p:nvPr>
        </p:nvSpPr>
        <p:spPr>
          <a:xfrm>
            <a:off x="4289252" y="4512962"/>
            <a:ext cx="3461096" cy="1562625"/>
          </a:xfrm>
        </p:spPr>
        <p:txBody>
          <a:bodyPr/>
          <a:lstStyle/>
          <a:p>
            <a:pPr lvl="0"/>
            <a:r>
              <a:rPr lang="en-US"/>
              <a:t>Click to edit Master text styles</a:t>
            </a:r>
          </a:p>
        </p:txBody>
      </p:sp>
      <p:sp>
        <p:nvSpPr>
          <p:cNvPr id="49" name="Picture Placeholder 18">
            <a:extLst>
              <a:ext uri="{FF2B5EF4-FFF2-40B4-BE49-F238E27FC236}">
                <a16:creationId xmlns:a16="http://schemas.microsoft.com/office/drawing/2014/main" id="{96B91A7E-7182-9B31-EB69-F98E9FC12DC5}"/>
              </a:ext>
            </a:extLst>
          </p:cNvPr>
          <p:cNvSpPr>
            <a:spLocks noGrp="1"/>
          </p:cNvSpPr>
          <p:nvPr>
            <p:ph type="pic" sz="quarter" idx="47"/>
          </p:nvPr>
        </p:nvSpPr>
        <p:spPr>
          <a:xfrm>
            <a:off x="8065347" y="1011867"/>
            <a:ext cx="3461096" cy="3463264"/>
          </a:xfrm>
        </p:spPr>
        <p:txBody>
          <a:bodyPr/>
          <a:lstStyle/>
          <a:p>
            <a:r>
              <a:rPr lang="en-US"/>
              <a:t>Click icon to add picture</a:t>
            </a:r>
          </a:p>
        </p:txBody>
      </p:sp>
      <p:sp>
        <p:nvSpPr>
          <p:cNvPr id="50" name="Text Placeholder 22">
            <a:extLst>
              <a:ext uri="{FF2B5EF4-FFF2-40B4-BE49-F238E27FC236}">
                <a16:creationId xmlns:a16="http://schemas.microsoft.com/office/drawing/2014/main" id="{F840BD5E-0DF6-2514-B67A-08EE898200A1}"/>
              </a:ext>
            </a:extLst>
          </p:cNvPr>
          <p:cNvSpPr>
            <a:spLocks noGrp="1"/>
          </p:cNvSpPr>
          <p:nvPr>
            <p:ph type="body" sz="quarter" idx="48"/>
          </p:nvPr>
        </p:nvSpPr>
        <p:spPr>
          <a:xfrm>
            <a:off x="8065347" y="4512962"/>
            <a:ext cx="3461096" cy="1562625"/>
          </a:xfrm>
        </p:spPr>
        <p:txBody>
          <a:bodyPr/>
          <a:lstStyle/>
          <a:p>
            <a:pPr lvl="0"/>
            <a:r>
              <a:rPr lang="en-US"/>
              <a:t>Click to edit Master text styles</a:t>
            </a:r>
          </a:p>
        </p:txBody>
      </p:sp>
      <p:sp>
        <p:nvSpPr>
          <p:cNvPr id="2" name="Title 1">
            <a:extLst>
              <a:ext uri="{FF2B5EF4-FFF2-40B4-BE49-F238E27FC236}">
                <a16:creationId xmlns:a16="http://schemas.microsoft.com/office/drawing/2014/main" id="{04EA28E2-9CC5-E530-2285-4B7CDA714808}"/>
              </a:ext>
            </a:extLst>
          </p:cNvPr>
          <p:cNvSpPr>
            <a:spLocks noGrp="1"/>
          </p:cNvSpPr>
          <p:nvPr>
            <p:ph type="title" hasCustomPrompt="1"/>
          </p:nvPr>
        </p:nvSpPr>
        <p:spPr/>
        <p:txBody>
          <a:bodyPr/>
          <a:lstStyle/>
          <a:p>
            <a:r>
              <a:rPr lang="en-US"/>
              <a:t>Title should be a summary of your slide’s key point</a:t>
            </a:r>
          </a:p>
        </p:txBody>
      </p:sp>
    </p:spTree>
    <p:extLst>
      <p:ext uri="{BB962C8B-B14F-4D97-AF65-F5344CB8AC3E}">
        <p14:creationId xmlns:p14="http://schemas.microsoft.com/office/powerpoint/2010/main" val="5138268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Images w/Text_noHeadline">
    <p:spTree>
      <p:nvGrpSpPr>
        <p:cNvPr id="1" name=""/>
        <p:cNvGrpSpPr/>
        <p:nvPr/>
      </p:nvGrpSpPr>
      <p:grpSpPr>
        <a:xfrm>
          <a:off x="0" y="0"/>
          <a:ext cx="0" cy="0"/>
          <a:chOff x="0" y="0"/>
          <a:chExt cx="0" cy="0"/>
        </a:xfrm>
      </p:grpSpPr>
      <p:sp>
        <p:nvSpPr>
          <p:cNvPr id="70" name="Slide Number Placeholder 69">
            <a:extLst>
              <a:ext uri="{FF2B5EF4-FFF2-40B4-BE49-F238E27FC236}">
                <a16:creationId xmlns:a16="http://schemas.microsoft.com/office/drawing/2014/main" id="{79CE76CB-5FE2-BB83-139F-7D11BCA2B7AA}"/>
              </a:ext>
            </a:extLst>
          </p:cNvPr>
          <p:cNvSpPr>
            <a:spLocks noGrp="1"/>
          </p:cNvSpPr>
          <p:nvPr>
            <p:ph type="sldNum" sz="quarter" idx="40"/>
          </p:nvPr>
        </p:nvSpPr>
        <p:spPr/>
        <p:txBody>
          <a:bodyPr/>
          <a:lstStyle/>
          <a:p>
            <a:fld id="{D581A734-D8E7-A947-8B2B-F0EFE9963A13}" type="slidenum">
              <a:rPr lang="en-US" smtClean="0"/>
              <a:pPr/>
              <a:t>‹#›</a:t>
            </a:fld>
            <a:endParaRPr lang="en-US"/>
          </a:p>
        </p:txBody>
      </p:sp>
      <p:sp>
        <p:nvSpPr>
          <p:cNvPr id="19" name="Picture Placeholder 18">
            <a:extLst>
              <a:ext uri="{FF2B5EF4-FFF2-40B4-BE49-F238E27FC236}">
                <a16:creationId xmlns:a16="http://schemas.microsoft.com/office/drawing/2014/main" id="{976F5945-2C95-8EA3-C72F-4F41E3D8D9CD}"/>
              </a:ext>
            </a:extLst>
          </p:cNvPr>
          <p:cNvSpPr>
            <a:spLocks noGrp="1"/>
          </p:cNvSpPr>
          <p:nvPr>
            <p:ph type="pic" sz="quarter" idx="41"/>
          </p:nvPr>
        </p:nvSpPr>
        <p:spPr>
          <a:xfrm>
            <a:off x="513157" y="557139"/>
            <a:ext cx="3461096" cy="3463264"/>
          </a:xfrm>
        </p:spPr>
        <p:txBody>
          <a:bodyPr/>
          <a:lstStyle/>
          <a:p>
            <a:r>
              <a:rPr lang="en-US"/>
              <a:t>Click icon to add picture</a:t>
            </a:r>
          </a:p>
        </p:txBody>
      </p:sp>
      <p:sp>
        <p:nvSpPr>
          <p:cNvPr id="23" name="Text Placeholder 22">
            <a:extLst>
              <a:ext uri="{FF2B5EF4-FFF2-40B4-BE49-F238E27FC236}">
                <a16:creationId xmlns:a16="http://schemas.microsoft.com/office/drawing/2014/main" id="{0625A5F8-6F89-5B8D-1364-8CBC9AA2C03C}"/>
              </a:ext>
            </a:extLst>
          </p:cNvPr>
          <p:cNvSpPr>
            <a:spLocks noGrp="1"/>
          </p:cNvSpPr>
          <p:nvPr>
            <p:ph type="body" sz="quarter" idx="44"/>
          </p:nvPr>
        </p:nvSpPr>
        <p:spPr>
          <a:xfrm>
            <a:off x="513157" y="4138690"/>
            <a:ext cx="3461096" cy="1936897"/>
          </a:xfrm>
        </p:spPr>
        <p:txBody>
          <a:bodyPr/>
          <a:lstStyle/>
          <a:p>
            <a:pPr lvl="0"/>
            <a:r>
              <a:rPr lang="en-US"/>
              <a:t>Click to edit Master text styles</a:t>
            </a:r>
          </a:p>
        </p:txBody>
      </p:sp>
      <p:sp>
        <p:nvSpPr>
          <p:cNvPr id="47" name="Picture Placeholder 18">
            <a:extLst>
              <a:ext uri="{FF2B5EF4-FFF2-40B4-BE49-F238E27FC236}">
                <a16:creationId xmlns:a16="http://schemas.microsoft.com/office/drawing/2014/main" id="{923E1E6B-FF04-946D-689B-C24075C43D11}"/>
              </a:ext>
            </a:extLst>
          </p:cNvPr>
          <p:cNvSpPr>
            <a:spLocks noGrp="1"/>
          </p:cNvSpPr>
          <p:nvPr>
            <p:ph type="pic" sz="quarter" idx="45"/>
          </p:nvPr>
        </p:nvSpPr>
        <p:spPr>
          <a:xfrm>
            <a:off x="4289252" y="557139"/>
            <a:ext cx="3461096" cy="3463264"/>
          </a:xfrm>
        </p:spPr>
        <p:txBody>
          <a:bodyPr/>
          <a:lstStyle/>
          <a:p>
            <a:r>
              <a:rPr lang="en-US"/>
              <a:t>Click icon to add picture</a:t>
            </a:r>
          </a:p>
        </p:txBody>
      </p:sp>
      <p:sp>
        <p:nvSpPr>
          <p:cNvPr id="48" name="Text Placeholder 22">
            <a:extLst>
              <a:ext uri="{FF2B5EF4-FFF2-40B4-BE49-F238E27FC236}">
                <a16:creationId xmlns:a16="http://schemas.microsoft.com/office/drawing/2014/main" id="{4875E9CB-A4D1-7ADF-83D1-58275A6FEFE5}"/>
              </a:ext>
            </a:extLst>
          </p:cNvPr>
          <p:cNvSpPr>
            <a:spLocks noGrp="1"/>
          </p:cNvSpPr>
          <p:nvPr>
            <p:ph type="body" sz="quarter" idx="46"/>
          </p:nvPr>
        </p:nvSpPr>
        <p:spPr>
          <a:xfrm>
            <a:off x="4289252" y="4138690"/>
            <a:ext cx="3461096" cy="1936897"/>
          </a:xfrm>
        </p:spPr>
        <p:txBody>
          <a:bodyPr/>
          <a:lstStyle/>
          <a:p>
            <a:pPr lvl="0"/>
            <a:r>
              <a:rPr lang="en-US"/>
              <a:t>Click to edit Master text styles</a:t>
            </a:r>
          </a:p>
        </p:txBody>
      </p:sp>
      <p:sp>
        <p:nvSpPr>
          <p:cNvPr id="49" name="Picture Placeholder 18">
            <a:extLst>
              <a:ext uri="{FF2B5EF4-FFF2-40B4-BE49-F238E27FC236}">
                <a16:creationId xmlns:a16="http://schemas.microsoft.com/office/drawing/2014/main" id="{96B91A7E-7182-9B31-EB69-F98E9FC12DC5}"/>
              </a:ext>
            </a:extLst>
          </p:cNvPr>
          <p:cNvSpPr>
            <a:spLocks noGrp="1"/>
          </p:cNvSpPr>
          <p:nvPr>
            <p:ph type="pic" sz="quarter" idx="47"/>
          </p:nvPr>
        </p:nvSpPr>
        <p:spPr>
          <a:xfrm>
            <a:off x="8065347" y="557139"/>
            <a:ext cx="3461096" cy="3463264"/>
          </a:xfrm>
        </p:spPr>
        <p:txBody>
          <a:bodyPr/>
          <a:lstStyle/>
          <a:p>
            <a:r>
              <a:rPr lang="en-US"/>
              <a:t>Click icon to add picture</a:t>
            </a:r>
          </a:p>
        </p:txBody>
      </p:sp>
      <p:sp>
        <p:nvSpPr>
          <p:cNvPr id="50" name="Text Placeholder 22">
            <a:extLst>
              <a:ext uri="{FF2B5EF4-FFF2-40B4-BE49-F238E27FC236}">
                <a16:creationId xmlns:a16="http://schemas.microsoft.com/office/drawing/2014/main" id="{F840BD5E-0DF6-2514-B67A-08EE898200A1}"/>
              </a:ext>
            </a:extLst>
          </p:cNvPr>
          <p:cNvSpPr>
            <a:spLocks noGrp="1"/>
          </p:cNvSpPr>
          <p:nvPr>
            <p:ph type="body" sz="quarter" idx="48"/>
          </p:nvPr>
        </p:nvSpPr>
        <p:spPr>
          <a:xfrm>
            <a:off x="8065347" y="4138690"/>
            <a:ext cx="3461096" cy="1936897"/>
          </a:xfrm>
        </p:spPr>
        <p:txBody>
          <a:bodyPr/>
          <a:lstStyle/>
          <a:p>
            <a:pPr lvl="0"/>
            <a:r>
              <a:rPr lang="en-US"/>
              <a:t>Click to edit Master text styles</a:t>
            </a:r>
          </a:p>
        </p:txBody>
      </p:sp>
    </p:spTree>
    <p:extLst>
      <p:ext uri="{BB962C8B-B14F-4D97-AF65-F5344CB8AC3E}">
        <p14:creationId xmlns:p14="http://schemas.microsoft.com/office/powerpoint/2010/main" val="187579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ssoc, symbol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9CF1A-D500-B046-9550-D56B14AD15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04CD9DF5-4790-5A4C-980B-ACA840B3B034}"/>
              </a:ext>
            </a:extLst>
          </p:cNvPr>
          <p:cNvSpPr txBox="1">
            <a:spLocks noGrp="1"/>
          </p:cNvSpPr>
          <p:nvPr>
            <p:ph type="ctrTitle"/>
          </p:nvPr>
        </p:nvSpPr>
        <p:spPr>
          <a:xfrm>
            <a:off x="4914122" y="335903"/>
            <a:ext cx="6593633" cy="2021565"/>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5" name="Subtitle 2">
            <a:extLst>
              <a:ext uri="{FF2B5EF4-FFF2-40B4-BE49-F238E27FC236}">
                <a16:creationId xmlns:a16="http://schemas.microsoft.com/office/drawing/2014/main" id="{216BE2FD-9412-9B46-933C-10DB527FE5DA}"/>
              </a:ext>
            </a:extLst>
          </p:cNvPr>
          <p:cNvSpPr>
            <a:spLocks noGrp="1"/>
          </p:cNvSpPr>
          <p:nvPr>
            <p:ph type="subTitle" idx="1"/>
          </p:nvPr>
        </p:nvSpPr>
        <p:spPr>
          <a:xfrm>
            <a:off x="4914122" y="2489991"/>
            <a:ext cx="6593633" cy="901483"/>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8129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 Month Gannt Chart">
    <p:spTree>
      <p:nvGrpSpPr>
        <p:cNvPr id="1" name=""/>
        <p:cNvGrpSpPr/>
        <p:nvPr/>
      </p:nvGrpSpPr>
      <p:grpSpPr>
        <a:xfrm>
          <a:off x="0" y="0"/>
          <a:ext cx="0" cy="0"/>
          <a:chOff x="0" y="0"/>
          <a:chExt cx="0" cy="0"/>
        </a:xfrm>
      </p:grpSpPr>
      <p:sp>
        <p:nvSpPr>
          <p:cNvPr id="70" name="Slide Number Placeholder 69">
            <a:extLst>
              <a:ext uri="{FF2B5EF4-FFF2-40B4-BE49-F238E27FC236}">
                <a16:creationId xmlns:a16="http://schemas.microsoft.com/office/drawing/2014/main" id="{79CE76CB-5FE2-BB83-139F-7D11BCA2B7AA}"/>
              </a:ext>
            </a:extLst>
          </p:cNvPr>
          <p:cNvSpPr>
            <a:spLocks noGrp="1"/>
          </p:cNvSpPr>
          <p:nvPr>
            <p:ph type="sldNum" sz="quarter" idx="40"/>
          </p:nvPr>
        </p:nvSpPr>
        <p:spPr/>
        <p:txBody>
          <a:bodyPr/>
          <a:lstStyle/>
          <a:p>
            <a:fld id="{D581A734-D8E7-A947-8B2B-F0EFE9963A13}" type="slidenum">
              <a:rPr lang="en-US" smtClean="0"/>
              <a:pPr/>
              <a:t>‹#›</a:t>
            </a:fld>
            <a:endParaRPr lang="en-US"/>
          </a:p>
        </p:txBody>
      </p:sp>
      <p:grpSp>
        <p:nvGrpSpPr>
          <p:cNvPr id="2" name="Group 1">
            <a:extLst>
              <a:ext uri="{FF2B5EF4-FFF2-40B4-BE49-F238E27FC236}">
                <a16:creationId xmlns:a16="http://schemas.microsoft.com/office/drawing/2014/main" id="{84068590-10AF-567B-B96B-7C9D7B680E05}"/>
              </a:ext>
            </a:extLst>
          </p:cNvPr>
          <p:cNvGrpSpPr/>
          <p:nvPr userDrawn="1"/>
        </p:nvGrpSpPr>
        <p:grpSpPr>
          <a:xfrm>
            <a:off x="513157" y="5708750"/>
            <a:ext cx="1199656" cy="283445"/>
            <a:chOff x="3783457" y="4324771"/>
            <a:chExt cx="899742" cy="212584"/>
          </a:xfrm>
        </p:grpSpPr>
        <p:sp>
          <p:nvSpPr>
            <p:cNvPr id="3" name="TextBox 2">
              <a:extLst>
                <a:ext uri="{FF2B5EF4-FFF2-40B4-BE49-F238E27FC236}">
                  <a16:creationId xmlns:a16="http://schemas.microsoft.com/office/drawing/2014/main" id="{12EC386D-DBA9-5933-2DCB-7C2E59C08F58}"/>
                </a:ext>
              </a:extLst>
            </p:cNvPr>
            <p:cNvSpPr txBox="1"/>
            <p:nvPr/>
          </p:nvSpPr>
          <p:spPr>
            <a:xfrm>
              <a:off x="4036387" y="4361815"/>
              <a:ext cx="646812" cy="138500"/>
            </a:xfrm>
            <a:prstGeom prst="rect">
              <a:avLst/>
            </a:prstGeom>
            <a:ln>
              <a:noFill/>
            </a:ln>
          </p:spPr>
          <p:txBody>
            <a:bodyPr wrap="none" lIns="0" tIns="0" rIns="0" bIns="0" anchor="ctr">
              <a:spAutoFit/>
            </a:bodyPr>
            <a:lstStyle>
              <a:defPPr>
                <a:defRPr lang="en-US"/>
              </a:defPPr>
              <a:lvl1pPr algn="r">
                <a:defRPr sz="1000" b="1">
                  <a:solidFill>
                    <a:schemeClr val="tx1">
                      <a:lumMod val="75000"/>
                      <a:lumOff val="25000"/>
                    </a:schemeClr>
                  </a:solidFill>
                </a:defRPr>
              </a:lvl1pPr>
            </a:lstStyle>
            <a:p>
              <a:pPr algn="l"/>
              <a:r>
                <a:rPr lang="en-US" altLang="ja-JP" sz="1200"/>
                <a:t>Keyword 01</a:t>
              </a:r>
            </a:p>
          </p:txBody>
        </p:sp>
        <p:grpSp>
          <p:nvGrpSpPr>
            <p:cNvPr id="4" name="Group 3">
              <a:extLst>
                <a:ext uri="{FF2B5EF4-FFF2-40B4-BE49-F238E27FC236}">
                  <a16:creationId xmlns:a16="http://schemas.microsoft.com/office/drawing/2014/main" id="{D87386E6-A53E-1218-0959-D59F798038B2}"/>
                </a:ext>
              </a:extLst>
            </p:cNvPr>
            <p:cNvGrpSpPr/>
            <p:nvPr/>
          </p:nvGrpSpPr>
          <p:grpSpPr>
            <a:xfrm flipH="1">
              <a:off x="3783457" y="4324771"/>
              <a:ext cx="212448" cy="212584"/>
              <a:chOff x="1625600" y="2328863"/>
              <a:chExt cx="1005840" cy="1006475"/>
            </a:xfrm>
          </p:grpSpPr>
          <p:sp>
            <p:nvSpPr>
              <p:cNvPr id="5" name="Oval 11">
                <a:extLst>
                  <a:ext uri="{FF2B5EF4-FFF2-40B4-BE49-F238E27FC236}">
                    <a16:creationId xmlns:a16="http://schemas.microsoft.com/office/drawing/2014/main" id="{672F25E4-0CEE-7D36-D706-0480F94AB3A0}"/>
                  </a:ext>
                </a:extLst>
              </p:cNvPr>
              <p:cNvSpPr>
                <a:spLocks noChangeArrowheads="1"/>
              </p:cNvSpPr>
              <p:nvPr/>
            </p:nvSpPr>
            <p:spPr bwMode="auto">
              <a:xfrm>
                <a:off x="1625600" y="2328863"/>
                <a:ext cx="1005840" cy="10064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en-US" sz="1867"/>
              </a:p>
            </p:txBody>
          </p:sp>
          <p:sp>
            <p:nvSpPr>
              <p:cNvPr id="6" name="Oval 5">
                <a:extLst>
                  <a:ext uri="{FF2B5EF4-FFF2-40B4-BE49-F238E27FC236}">
                    <a16:creationId xmlns:a16="http://schemas.microsoft.com/office/drawing/2014/main" id="{D582907D-EA0A-9DB2-E999-8511B5E7D5B5}"/>
                  </a:ext>
                </a:extLst>
              </p:cNvPr>
              <p:cNvSpPr/>
              <p:nvPr/>
            </p:nvSpPr>
            <p:spPr>
              <a:xfrm>
                <a:off x="1720001" y="2423588"/>
                <a:ext cx="817047" cy="817025"/>
              </a:xfrm>
              <a:prstGeom prst="ellipse">
                <a:avLst/>
              </a:prstGeom>
              <a:gradFill flip="none" rotWithShape="1">
                <a:gsLst>
                  <a:gs pos="0">
                    <a:schemeClr val="tx1">
                      <a:lumMod val="75000"/>
                      <a:lumOff val="25000"/>
                      <a:alpha val="20000"/>
                    </a:schemeClr>
                  </a:gs>
                  <a:gs pos="100000">
                    <a:schemeClr val="bg1">
                      <a:alpha val="1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a:solidFill>
                    <a:schemeClr val="bg1"/>
                  </a:solidFill>
                </a:endParaRPr>
              </a:p>
            </p:txBody>
          </p:sp>
        </p:grpSp>
      </p:grpSp>
      <p:grpSp>
        <p:nvGrpSpPr>
          <p:cNvPr id="7" name="Group 6">
            <a:extLst>
              <a:ext uri="{FF2B5EF4-FFF2-40B4-BE49-F238E27FC236}">
                <a16:creationId xmlns:a16="http://schemas.microsoft.com/office/drawing/2014/main" id="{6C75A8CD-FCB9-7790-EC78-FEAD9E61D7B8}"/>
              </a:ext>
            </a:extLst>
          </p:cNvPr>
          <p:cNvGrpSpPr/>
          <p:nvPr userDrawn="1"/>
        </p:nvGrpSpPr>
        <p:grpSpPr>
          <a:xfrm>
            <a:off x="1851568" y="5708750"/>
            <a:ext cx="1199656" cy="283445"/>
            <a:chOff x="3783457" y="4324771"/>
            <a:chExt cx="899742" cy="212584"/>
          </a:xfrm>
        </p:grpSpPr>
        <p:sp>
          <p:nvSpPr>
            <p:cNvPr id="8" name="TextBox 7">
              <a:extLst>
                <a:ext uri="{FF2B5EF4-FFF2-40B4-BE49-F238E27FC236}">
                  <a16:creationId xmlns:a16="http://schemas.microsoft.com/office/drawing/2014/main" id="{6BB2C247-8CA8-0B5D-9313-D1321128935F}"/>
                </a:ext>
              </a:extLst>
            </p:cNvPr>
            <p:cNvSpPr txBox="1"/>
            <p:nvPr/>
          </p:nvSpPr>
          <p:spPr>
            <a:xfrm>
              <a:off x="4036387" y="4361815"/>
              <a:ext cx="646812" cy="138500"/>
            </a:xfrm>
            <a:prstGeom prst="rect">
              <a:avLst/>
            </a:prstGeom>
            <a:ln>
              <a:noFill/>
            </a:ln>
          </p:spPr>
          <p:txBody>
            <a:bodyPr wrap="none" lIns="0" tIns="0" rIns="0" bIns="0" anchor="ctr">
              <a:spAutoFit/>
            </a:bodyPr>
            <a:lstStyle>
              <a:defPPr>
                <a:defRPr lang="en-US"/>
              </a:defPPr>
              <a:lvl1pPr algn="r">
                <a:defRPr sz="1000" b="1">
                  <a:solidFill>
                    <a:schemeClr val="tx1">
                      <a:lumMod val="75000"/>
                      <a:lumOff val="25000"/>
                    </a:schemeClr>
                  </a:solidFill>
                </a:defRPr>
              </a:lvl1pPr>
            </a:lstStyle>
            <a:p>
              <a:pPr algn="l"/>
              <a:r>
                <a:rPr lang="en-US" altLang="ja-JP" sz="1200"/>
                <a:t>Keyword 02</a:t>
              </a:r>
            </a:p>
          </p:txBody>
        </p:sp>
        <p:grpSp>
          <p:nvGrpSpPr>
            <p:cNvPr id="9" name="Group 8">
              <a:extLst>
                <a:ext uri="{FF2B5EF4-FFF2-40B4-BE49-F238E27FC236}">
                  <a16:creationId xmlns:a16="http://schemas.microsoft.com/office/drawing/2014/main" id="{16F86350-A171-7EF5-E3BA-BE63A79C496A}"/>
                </a:ext>
              </a:extLst>
            </p:cNvPr>
            <p:cNvGrpSpPr/>
            <p:nvPr/>
          </p:nvGrpSpPr>
          <p:grpSpPr>
            <a:xfrm flipH="1">
              <a:off x="3783457" y="4324771"/>
              <a:ext cx="212448" cy="212584"/>
              <a:chOff x="1625600" y="2328863"/>
              <a:chExt cx="1005840" cy="1006475"/>
            </a:xfrm>
          </p:grpSpPr>
          <p:sp>
            <p:nvSpPr>
              <p:cNvPr id="10" name="Oval 11">
                <a:extLst>
                  <a:ext uri="{FF2B5EF4-FFF2-40B4-BE49-F238E27FC236}">
                    <a16:creationId xmlns:a16="http://schemas.microsoft.com/office/drawing/2014/main" id="{E5AE102F-3E85-4F34-715D-3D3C552D48AE}"/>
                  </a:ext>
                </a:extLst>
              </p:cNvPr>
              <p:cNvSpPr>
                <a:spLocks noChangeArrowheads="1"/>
              </p:cNvSpPr>
              <p:nvPr/>
            </p:nvSpPr>
            <p:spPr bwMode="auto">
              <a:xfrm>
                <a:off x="1625600" y="2328863"/>
                <a:ext cx="1005840" cy="100647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sz="1867"/>
              </a:p>
            </p:txBody>
          </p:sp>
          <p:sp>
            <p:nvSpPr>
              <p:cNvPr id="11" name="Oval 10">
                <a:extLst>
                  <a:ext uri="{FF2B5EF4-FFF2-40B4-BE49-F238E27FC236}">
                    <a16:creationId xmlns:a16="http://schemas.microsoft.com/office/drawing/2014/main" id="{8AEF103B-4708-6A6A-74C1-7B4574F268BF}"/>
                  </a:ext>
                </a:extLst>
              </p:cNvPr>
              <p:cNvSpPr/>
              <p:nvPr/>
            </p:nvSpPr>
            <p:spPr>
              <a:xfrm>
                <a:off x="1720001" y="2423588"/>
                <a:ext cx="817047" cy="817025"/>
              </a:xfrm>
              <a:prstGeom prst="ellipse">
                <a:avLst/>
              </a:prstGeom>
              <a:gradFill flip="none" rotWithShape="1">
                <a:gsLst>
                  <a:gs pos="0">
                    <a:schemeClr val="tx1">
                      <a:lumMod val="75000"/>
                      <a:lumOff val="25000"/>
                      <a:alpha val="20000"/>
                    </a:schemeClr>
                  </a:gs>
                  <a:gs pos="100000">
                    <a:schemeClr val="bg1">
                      <a:alpha val="1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a:solidFill>
                    <a:schemeClr val="bg1"/>
                  </a:solidFill>
                </a:endParaRPr>
              </a:p>
            </p:txBody>
          </p:sp>
        </p:grpSp>
      </p:grpSp>
      <p:grpSp>
        <p:nvGrpSpPr>
          <p:cNvPr id="12" name="Group 11">
            <a:extLst>
              <a:ext uri="{FF2B5EF4-FFF2-40B4-BE49-F238E27FC236}">
                <a16:creationId xmlns:a16="http://schemas.microsoft.com/office/drawing/2014/main" id="{344B6294-DF1E-E8E5-918F-320E14543B14}"/>
              </a:ext>
            </a:extLst>
          </p:cNvPr>
          <p:cNvGrpSpPr/>
          <p:nvPr userDrawn="1"/>
        </p:nvGrpSpPr>
        <p:grpSpPr>
          <a:xfrm>
            <a:off x="3189979" y="5708750"/>
            <a:ext cx="1199656" cy="283445"/>
            <a:chOff x="3783457" y="4324771"/>
            <a:chExt cx="899742" cy="212584"/>
          </a:xfrm>
        </p:grpSpPr>
        <p:sp>
          <p:nvSpPr>
            <p:cNvPr id="13" name="TextBox 12">
              <a:extLst>
                <a:ext uri="{FF2B5EF4-FFF2-40B4-BE49-F238E27FC236}">
                  <a16:creationId xmlns:a16="http://schemas.microsoft.com/office/drawing/2014/main" id="{28CA3C42-59EC-0CB0-749B-0445B8662050}"/>
                </a:ext>
              </a:extLst>
            </p:cNvPr>
            <p:cNvSpPr txBox="1"/>
            <p:nvPr/>
          </p:nvSpPr>
          <p:spPr>
            <a:xfrm>
              <a:off x="4036387" y="4361815"/>
              <a:ext cx="646812" cy="138500"/>
            </a:xfrm>
            <a:prstGeom prst="rect">
              <a:avLst/>
            </a:prstGeom>
            <a:ln>
              <a:noFill/>
            </a:ln>
          </p:spPr>
          <p:txBody>
            <a:bodyPr wrap="none" lIns="0" tIns="0" rIns="0" bIns="0" anchor="ctr">
              <a:spAutoFit/>
            </a:bodyPr>
            <a:lstStyle>
              <a:defPPr>
                <a:defRPr lang="en-US"/>
              </a:defPPr>
              <a:lvl1pPr algn="r">
                <a:defRPr sz="1000" b="1">
                  <a:solidFill>
                    <a:schemeClr val="tx1">
                      <a:lumMod val="75000"/>
                      <a:lumOff val="25000"/>
                    </a:schemeClr>
                  </a:solidFill>
                </a:defRPr>
              </a:lvl1pPr>
            </a:lstStyle>
            <a:p>
              <a:pPr algn="l"/>
              <a:r>
                <a:rPr lang="en-US" altLang="ja-JP" sz="1200"/>
                <a:t>Keyword 03</a:t>
              </a:r>
            </a:p>
          </p:txBody>
        </p:sp>
        <p:grpSp>
          <p:nvGrpSpPr>
            <p:cNvPr id="14" name="Group 13">
              <a:extLst>
                <a:ext uri="{FF2B5EF4-FFF2-40B4-BE49-F238E27FC236}">
                  <a16:creationId xmlns:a16="http://schemas.microsoft.com/office/drawing/2014/main" id="{171BB014-B89D-4306-275F-FE97FF4283B7}"/>
                </a:ext>
              </a:extLst>
            </p:cNvPr>
            <p:cNvGrpSpPr/>
            <p:nvPr/>
          </p:nvGrpSpPr>
          <p:grpSpPr>
            <a:xfrm flipH="1">
              <a:off x="3783457" y="4324771"/>
              <a:ext cx="212448" cy="212584"/>
              <a:chOff x="1625600" y="2328863"/>
              <a:chExt cx="1005840" cy="1006475"/>
            </a:xfrm>
          </p:grpSpPr>
          <p:sp>
            <p:nvSpPr>
              <p:cNvPr id="15" name="Oval 11">
                <a:extLst>
                  <a:ext uri="{FF2B5EF4-FFF2-40B4-BE49-F238E27FC236}">
                    <a16:creationId xmlns:a16="http://schemas.microsoft.com/office/drawing/2014/main" id="{43C905EC-CE1B-2220-7D30-FF28FA99089C}"/>
                  </a:ext>
                </a:extLst>
              </p:cNvPr>
              <p:cNvSpPr>
                <a:spLocks noChangeArrowheads="1"/>
              </p:cNvSpPr>
              <p:nvPr/>
            </p:nvSpPr>
            <p:spPr bwMode="auto">
              <a:xfrm>
                <a:off x="1625600" y="2328863"/>
                <a:ext cx="1005840" cy="100647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en-US" sz="1867"/>
              </a:p>
            </p:txBody>
          </p:sp>
          <p:sp>
            <p:nvSpPr>
              <p:cNvPr id="16" name="Oval 15">
                <a:extLst>
                  <a:ext uri="{FF2B5EF4-FFF2-40B4-BE49-F238E27FC236}">
                    <a16:creationId xmlns:a16="http://schemas.microsoft.com/office/drawing/2014/main" id="{F0A514EF-B2EC-FBB6-6E60-24FEC49A956F}"/>
                  </a:ext>
                </a:extLst>
              </p:cNvPr>
              <p:cNvSpPr/>
              <p:nvPr/>
            </p:nvSpPr>
            <p:spPr>
              <a:xfrm>
                <a:off x="1720001" y="2423588"/>
                <a:ext cx="817047" cy="817025"/>
              </a:xfrm>
              <a:prstGeom prst="ellipse">
                <a:avLst/>
              </a:prstGeom>
              <a:gradFill flip="none" rotWithShape="1">
                <a:gsLst>
                  <a:gs pos="0">
                    <a:schemeClr val="tx1">
                      <a:lumMod val="75000"/>
                      <a:lumOff val="25000"/>
                      <a:alpha val="20000"/>
                    </a:schemeClr>
                  </a:gs>
                  <a:gs pos="100000">
                    <a:schemeClr val="bg1">
                      <a:alpha val="1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a:solidFill>
                    <a:schemeClr val="bg1"/>
                  </a:solidFill>
                </a:endParaRPr>
              </a:p>
            </p:txBody>
          </p:sp>
        </p:grpSp>
      </p:grpSp>
      <p:grpSp>
        <p:nvGrpSpPr>
          <p:cNvPr id="17" name="Group 16">
            <a:extLst>
              <a:ext uri="{FF2B5EF4-FFF2-40B4-BE49-F238E27FC236}">
                <a16:creationId xmlns:a16="http://schemas.microsoft.com/office/drawing/2014/main" id="{B1FC8C24-C749-3EED-EA58-B435F7385B36}"/>
              </a:ext>
            </a:extLst>
          </p:cNvPr>
          <p:cNvGrpSpPr/>
          <p:nvPr userDrawn="1"/>
        </p:nvGrpSpPr>
        <p:grpSpPr>
          <a:xfrm>
            <a:off x="4528389" y="5708750"/>
            <a:ext cx="1199656" cy="283445"/>
            <a:chOff x="3783457" y="4324771"/>
            <a:chExt cx="899742" cy="212584"/>
          </a:xfrm>
        </p:grpSpPr>
        <p:sp>
          <p:nvSpPr>
            <p:cNvPr id="18" name="TextBox 17">
              <a:extLst>
                <a:ext uri="{FF2B5EF4-FFF2-40B4-BE49-F238E27FC236}">
                  <a16:creationId xmlns:a16="http://schemas.microsoft.com/office/drawing/2014/main" id="{5C092866-EA92-9E23-0767-679F3DC5272A}"/>
                </a:ext>
              </a:extLst>
            </p:cNvPr>
            <p:cNvSpPr txBox="1"/>
            <p:nvPr/>
          </p:nvSpPr>
          <p:spPr>
            <a:xfrm>
              <a:off x="4036387" y="4361815"/>
              <a:ext cx="646812" cy="138500"/>
            </a:xfrm>
            <a:prstGeom prst="rect">
              <a:avLst/>
            </a:prstGeom>
            <a:ln>
              <a:noFill/>
            </a:ln>
          </p:spPr>
          <p:txBody>
            <a:bodyPr wrap="none" lIns="0" tIns="0" rIns="0" bIns="0" anchor="ctr">
              <a:spAutoFit/>
            </a:bodyPr>
            <a:lstStyle>
              <a:defPPr>
                <a:defRPr lang="en-US"/>
              </a:defPPr>
              <a:lvl1pPr algn="r">
                <a:defRPr sz="1000" b="1">
                  <a:solidFill>
                    <a:schemeClr val="tx1">
                      <a:lumMod val="75000"/>
                      <a:lumOff val="25000"/>
                    </a:schemeClr>
                  </a:solidFill>
                </a:defRPr>
              </a:lvl1pPr>
            </a:lstStyle>
            <a:p>
              <a:pPr algn="l"/>
              <a:r>
                <a:rPr lang="en-US" altLang="ja-JP" sz="1200"/>
                <a:t>Keyword 04</a:t>
              </a:r>
            </a:p>
          </p:txBody>
        </p:sp>
        <p:grpSp>
          <p:nvGrpSpPr>
            <p:cNvPr id="20" name="Group 19">
              <a:extLst>
                <a:ext uri="{FF2B5EF4-FFF2-40B4-BE49-F238E27FC236}">
                  <a16:creationId xmlns:a16="http://schemas.microsoft.com/office/drawing/2014/main" id="{D361AD81-019A-6832-016E-4CB9D85DCDDE}"/>
                </a:ext>
              </a:extLst>
            </p:cNvPr>
            <p:cNvGrpSpPr/>
            <p:nvPr/>
          </p:nvGrpSpPr>
          <p:grpSpPr>
            <a:xfrm flipH="1">
              <a:off x="3783457" y="4324771"/>
              <a:ext cx="212448" cy="212584"/>
              <a:chOff x="1625600" y="2328863"/>
              <a:chExt cx="1005840" cy="1006475"/>
            </a:xfrm>
          </p:grpSpPr>
          <p:sp>
            <p:nvSpPr>
              <p:cNvPr id="21" name="Oval 11">
                <a:extLst>
                  <a:ext uri="{FF2B5EF4-FFF2-40B4-BE49-F238E27FC236}">
                    <a16:creationId xmlns:a16="http://schemas.microsoft.com/office/drawing/2014/main" id="{EB799403-9F5F-38CD-A950-BBF701B5CF48}"/>
                  </a:ext>
                </a:extLst>
              </p:cNvPr>
              <p:cNvSpPr>
                <a:spLocks noChangeArrowheads="1"/>
              </p:cNvSpPr>
              <p:nvPr/>
            </p:nvSpPr>
            <p:spPr bwMode="auto">
              <a:xfrm>
                <a:off x="1625600" y="2328863"/>
                <a:ext cx="1005840" cy="100647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en-US" sz="1867"/>
              </a:p>
            </p:txBody>
          </p:sp>
          <p:sp>
            <p:nvSpPr>
              <p:cNvPr id="22" name="Oval 21">
                <a:extLst>
                  <a:ext uri="{FF2B5EF4-FFF2-40B4-BE49-F238E27FC236}">
                    <a16:creationId xmlns:a16="http://schemas.microsoft.com/office/drawing/2014/main" id="{14A738B2-6098-9319-1BD4-1A43BFE759DB}"/>
                  </a:ext>
                </a:extLst>
              </p:cNvPr>
              <p:cNvSpPr/>
              <p:nvPr/>
            </p:nvSpPr>
            <p:spPr>
              <a:xfrm>
                <a:off x="1720001" y="2423588"/>
                <a:ext cx="817047" cy="817025"/>
              </a:xfrm>
              <a:prstGeom prst="ellipse">
                <a:avLst/>
              </a:prstGeom>
              <a:gradFill flip="none" rotWithShape="1">
                <a:gsLst>
                  <a:gs pos="0">
                    <a:schemeClr val="tx1">
                      <a:lumMod val="75000"/>
                      <a:lumOff val="25000"/>
                      <a:alpha val="20000"/>
                    </a:schemeClr>
                  </a:gs>
                  <a:gs pos="100000">
                    <a:schemeClr val="bg1">
                      <a:alpha val="1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a:solidFill>
                    <a:schemeClr val="bg1"/>
                  </a:solidFill>
                </a:endParaRPr>
              </a:p>
            </p:txBody>
          </p:sp>
        </p:grpSp>
      </p:grpSp>
      <p:graphicFrame>
        <p:nvGraphicFramePr>
          <p:cNvPr id="24" name="Table 23">
            <a:extLst>
              <a:ext uri="{FF2B5EF4-FFF2-40B4-BE49-F238E27FC236}">
                <a16:creationId xmlns:a16="http://schemas.microsoft.com/office/drawing/2014/main" id="{69D12E78-3402-4621-2143-895F22FEA8DF}"/>
              </a:ext>
            </a:extLst>
          </p:cNvPr>
          <p:cNvGraphicFramePr>
            <a:graphicFrameLocks noGrp="1"/>
          </p:cNvGraphicFramePr>
          <p:nvPr userDrawn="1">
            <p:extLst>
              <p:ext uri="{D42A27DB-BD31-4B8C-83A1-F6EECF244321}">
                <p14:modId xmlns:p14="http://schemas.microsoft.com/office/powerpoint/2010/main" val="926054331"/>
              </p:ext>
            </p:extLst>
          </p:nvPr>
        </p:nvGraphicFramePr>
        <p:xfrm>
          <a:off x="539740" y="1272275"/>
          <a:ext cx="11131219" cy="3927912"/>
        </p:xfrm>
        <a:graphic>
          <a:graphicData uri="http://schemas.openxmlformats.org/drawingml/2006/table">
            <a:tbl>
              <a:tblPr firstRow="1" bandRow="1">
                <a:tableStyleId>{5C22544A-7EE6-4342-B048-85BDC9FD1C3A}</a:tableStyleId>
              </a:tblPr>
              <a:tblGrid>
                <a:gridCol w="1592973">
                  <a:extLst>
                    <a:ext uri="{9D8B030D-6E8A-4147-A177-3AD203B41FA5}">
                      <a16:colId xmlns:a16="http://schemas.microsoft.com/office/drawing/2014/main" val="20000"/>
                    </a:ext>
                  </a:extLst>
                </a:gridCol>
                <a:gridCol w="307685">
                  <a:extLst>
                    <a:ext uri="{9D8B030D-6E8A-4147-A177-3AD203B41FA5}">
                      <a16:colId xmlns:a16="http://schemas.microsoft.com/office/drawing/2014/main" val="20001"/>
                    </a:ext>
                  </a:extLst>
                </a:gridCol>
                <a:gridCol w="307685">
                  <a:extLst>
                    <a:ext uri="{9D8B030D-6E8A-4147-A177-3AD203B41FA5}">
                      <a16:colId xmlns:a16="http://schemas.microsoft.com/office/drawing/2014/main" val="20002"/>
                    </a:ext>
                  </a:extLst>
                </a:gridCol>
                <a:gridCol w="307685">
                  <a:extLst>
                    <a:ext uri="{9D8B030D-6E8A-4147-A177-3AD203B41FA5}">
                      <a16:colId xmlns:a16="http://schemas.microsoft.com/office/drawing/2014/main" val="20003"/>
                    </a:ext>
                  </a:extLst>
                </a:gridCol>
                <a:gridCol w="307685">
                  <a:extLst>
                    <a:ext uri="{9D8B030D-6E8A-4147-A177-3AD203B41FA5}">
                      <a16:colId xmlns:a16="http://schemas.microsoft.com/office/drawing/2014/main" val="20004"/>
                    </a:ext>
                  </a:extLst>
                </a:gridCol>
                <a:gridCol w="307685">
                  <a:extLst>
                    <a:ext uri="{9D8B030D-6E8A-4147-A177-3AD203B41FA5}">
                      <a16:colId xmlns:a16="http://schemas.microsoft.com/office/drawing/2014/main" val="20005"/>
                    </a:ext>
                  </a:extLst>
                </a:gridCol>
                <a:gridCol w="307685">
                  <a:extLst>
                    <a:ext uri="{9D8B030D-6E8A-4147-A177-3AD203B41FA5}">
                      <a16:colId xmlns:a16="http://schemas.microsoft.com/office/drawing/2014/main" val="20006"/>
                    </a:ext>
                  </a:extLst>
                </a:gridCol>
                <a:gridCol w="307685">
                  <a:extLst>
                    <a:ext uri="{9D8B030D-6E8A-4147-A177-3AD203B41FA5}">
                      <a16:colId xmlns:a16="http://schemas.microsoft.com/office/drawing/2014/main" val="20007"/>
                    </a:ext>
                  </a:extLst>
                </a:gridCol>
                <a:gridCol w="307685">
                  <a:extLst>
                    <a:ext uri="{9D8B030D-6E8A-4147-A177-3AD203B41FA5}">
                      <a16:colId xmlns:a16="http://schemas.microsoft.com/office/drawing/2014/main" val="20008"/>
                    </a:ext>
                  </a:extLst>
                </a:gridCol>
                <a:gridCol w="307685">
                  <a:extLst>
                    <a:ext uri="{9D8B030D-6E8A-4147-A177-3AD203B41FA5}">
                      <a16:colId xmlns:a16="http://schemas.microsoft.com/office/drawing/2014/main" val="20009"/>
                    </a:ext>
                  </a:extLst>
                </a:gridCol>
                <a:gridCol w="307685">
                  <a:extLst>
                    <a:ext uri="{9D8B030D-6E8A-4147-A177-3AD203B41FA5}">
                      <a16:colId xmlns:a16="http://schemas.microsoft.com/office/drawing/2014/main" val="20010"/>
                    </a:ext>
                  </a:extLst>
                </a:gridCol>
                <a:gridCol w="307685">
                  <a:extLst>
                    <a:ext uri="{9D8B030D-6E8A-4147-A177-3AD203B41FA5}">
                      <a16:colId xmlns:a16="http://schemas.microsoft.com/office/drawing/2014/main" val="20011"/>
                    </a:ext>
                  </a:extLst>
                </a:gridCol>
                <a:gridCol w="307685">
                  <a:extLst>
                    <a:ext uri="{9D8B030D-6E8A-4147-A177-3AD203B41FA5}">
                      <a16:colId xmlns:a16="http://schemas.microsoft.com/office/drawing/2014/main" val="20012"/>
                    </a:ext>
                  </a:extLst>
                </a:gridCol>
                <a:gridCol w="307685">
                  <a:extLst>
                    <a:ext uri="{9D8B030D-6E8A-4147-A177-3AD203B41FA5}">
                      <a16:colId xmlns:a16="http://schemas.microsoft.com/office/drawing/2014/main" val="20013"/>
                    </a:ext>
                  </a:extLst>
                </a:gridCol>
                <a:gridCol w="307685">
                  <a:extLst>
                    <a:ext uri="{9D8B030D-6E8A-4147-A177-3AD203B41FA5}">
                      <a16:colId xmlns:a16="http://schemas.microsoft.com/office/drawing/2014/main" val="20014"/>
                    </a:ext>
                  </a:extLst>
                </a:gridCol>
                <a:gridCol w="307685">
                  <a:extLst>
                    <a:ext uri="{9D8B030D-6E8A-4147-A177-3AD203B41FA5}">
                      <a16:colId xmlns:a16="http://schemas.microsoft.com/office/drawing/2014/main" val="20015"/>
                    </a:ext>
                  </a:extLst>
                </a:gridCol>
                <a:gridCol w="307685">
                  <a:extLst>
                    <a:ext uri="{9D8B030D-6E8A-4147-A177-3AD203B41FA5}">
                      <a16:colId xmlns:a16="http://schemas.microsoft.com/office/drawing/2014/main" val="20016"/>
                    </a:ext>
                  </a:extLst>
                </a:gridCol>
                <a:gridCol w="307685">
                  <a:extLst>
                    <a:ext uri="{9D8B030D-6E8A-4147-A177-3AD203B41FA5}">
                      <a16:colId xmlns:a16="http://schemas.microsoft.com/office/drawing/2014/main" val="20017"/>
                    </a:ext>
                  </a:extLst>
                </a:gridCol>
                <a:gridCol w="307685">
                  <a:extLst>
                    <a:ext uri="{9D8B030D-6E8A-4147-A177-3AD203B41FA5}">
                      <a16:colId xmlns:a16="http://schemas.microsoft.com/office/drawing/2014/main" val="20018"/>
                    </a:ext>
                  </a:extLst>
                </a:gridCol>
                <a:gridCol w="307685">
                  <a:extLst>
                    <a:ext uri="{9D8B030D-6E8A-4147-A177-3AD203B41FA5}">
                      <a16:colId xmlns:a16="http://schemas.microsoft.com/office/drawing/2014/main" val="20019"/>
                    </a:ext>
                  </a:extLst>
                </a:gridCol>
                <a:gridCol w="307685">
                  <a:extLst>
                    <a:ext uri="{9D8B030D-6E8A-4147-A177-3AD203B41FA5}">
                      <a16:colId xmlns:a16="http://schemas.microsoft.com/office/drawing/2014/main" val="20020"/>
                    </a:ext>
                  </a:extLst>
                </a:gridCol>
                <a:gridCol w="307685">
                  <a:extLst>
                    <a:ext uri="{9D8B030D-6E8A-4147-A177-3AD203B41FA5}">
                      <a16:colId xmlns:a16="http://schemas.microsoft.com/office/drawing/2014/main" val="20021"/>
                    </a:ext>
                  </a:extLst>
                </a:gridCol>
                <a:gridCol w="307685">
                  <a:extLst>
                    <a:ext uri="{9D8B030D-6E8A-4147-A177-3AD203B41FA5}">
                      <a16:colId xmlns:a16="http://schemas.microsoft.com/office/drawing/2014/main" val="20022"/>
                    </a:ext>
                  </a:extLst>
                </a:gridCol>
                <a:gridCol w="307685">
                  <a:extLst>
                    <a:ext uri="{9D8B030D-6E8A-4147-A177-3AD203B41FA5}">
                      <a16:colId xmlns:a16="http://schemas.microsoft.com/office/drawing/2014/main" val="20023"/>
                    </a:ext>
                  </a:extLst>
                </a:gridCol>
                <a:gridCol w="307685">
                  <a:extLst>
                    <a:ext uri="{9D8B030D-6E8A-4147-A177-3AD203B41FA5}">
                      <a16:colId xmlns:a16="http://schemas.microsoft.com/office/drawing/2014/main" val="20024"/>
                    </a:ext>
                  </a:extLst>
                </a:gridCol>
                <a:gridCol w="307685">
                  <a:extLst>
                    <a:ext uri="{9D8B030D-6E8A-4147-A177-3AD203B41FA5}">
                      <a16:colId xmlns:a16="http://schemas.microsoft.com/office/drawing/2014/main" val="20025"/>
                    </a:ext>
                  </a:extLst>
                </a:gridCol>
                <a:gridCol w="307685">
                  <a:extLst>
                    <a:ext uri="{9D8B030D-6E8A-4147-A177-3AD203B41FA5}">
                      <a16:colId xmlns:a16="http://schemas.microsoft.com/office/drawing/2014/main" val="20026"/>
                    </a:ext>
                  </a:extLst>
                </a:gridCol>
                <a:gridCol w="307685">
                  <a:extLst>
                    <a:ext uri="{9D8B030D-6E8A-4147-A177-3AD203B41FA5}">
                      <a16:colId xmlns:a16="http://schemas.microsoft.com/office/drawing/2014/main" val="20027"/>
                    </a:ext>
                  </a:extLst>
                </a:gridCol>
                <a:gridCol w="307685">
                  <a:extLst>
                    <a:ext uri="{9D8B030D-6E8A-4147-A177-3AD203B41FA5}">
                      <a16:colId xmlns:a16="http://schemas.microsoft.com/office/drawing/2014/main" val="20028"/>
                    </a:ext>
                  </a:extLst>
                </a:gridCol>
                <a:gridCol w="307685">
                  <a:extLst>
                    <a:ext uri="{9D8B030D-6E8A-4147-A177-3AD203B41FA5}">
                      <a16:colId xmlns:a16="http://schemas.microsoft.com/office/drawing/2014/main" val="20029"/>
                    </a:ext>
                  </a:extLst>
                </a:gridCol>
                <a:gridCol w="307685">
                  <a:extLst>
                    <a:ext uri="{9D8B030D-6E8A-4147-A177-3AD203B41FA5}">
                      <a16:colId xmlns:a16="http://schemas.microsoft.com/office/drawing/2014/main" val="20030"/>
                    </a:ext>
                  </a:extLst>
                </a:gridCol>
                <a:gridCol w="307685">
                  <a:extLst>
                    <a:ext uri="{9D8B030D-6E8A-4147-A177-3AD203B41FA5}">
                      <a16:colId xmlns:a16="http://schemas.microsoft.com/office/drawing/2014/main" val="20031"/>
                    </a:ext>
                  </a:extLst>
                </a:gridCol>
              </a:tblGrid>
              <a:tr h="462112">
                <a:tc>
                  <a:txBody>
                    <a:bodyPr/>
                    <a:lstStyle/>
                    <a:p>
                      <a:pPr algn="l"/>
                      <a:r>
                        <a:rPr lang="en-US" sz="1300"/>
                        <a:t>Employee</a:t>
                      </a:r>
                    </a:p>
                  </a:txBody>
                  <a:tcPr marL="121920" marR="0" marT="0" marB="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200">
                          <a:solidFill>
                            <a:schemeClr val="bg1"/>
                          </a:solidFill>
                        </a:rPr>
                        <a:t>1</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3</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5</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6</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7</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9</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10</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11</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12</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13</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14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15</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16</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17</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18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19</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20</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21</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22</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23</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25</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26</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27</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28</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29</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30</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rPr>
                        <a:t>31</a:t>
                      </a:r>
                    </a:p>
                  </a:txBody>
                  <a:tcPr marL="0" marR="0" marT="0" marB="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93160">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62626">
                              <a:lumMod val="75000"/>
                              <a:lumOff val="25000"/>
                            </a:srgbClr>
                          </a:solidFill>
                          <a:effectLst/>
                          <a:uLnTx/>
                          <a:uFillTx/>
                          <a:latin typeface="Roboto"/>
                          <a:ea typeface="+mn-ea"/>
                          <a:cs typeface="+mn-cs"/>
                        </a:rPr>
                        <a:t>Main Title #01</a:t>
                      </a:r>
                      <a:endParaRPr kumimoji="0" lang="en-US" sz="1300" b="0" i="0" u="none" strike="noStrike" kern="1200" cap="none" spc="0" normalizeH="0" baseline="0" noProof="0">
                        <a:ln>
                          <a:noFill/>
                        </a:ln>
                        <a:solidFill>
                          <a:srgbClr val="262626"/>
                        </a:solidFill>
                        <a:effectLst/>
                        <a:uLnTx/>
                        <a:uFillTx/>
                        <a:latin typeface="Roboto"/>
                        <a:ea typeface="+mn-ea"/>
                        <a:cs typeface="+mn-cs"/>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93160">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62626">
                              <a:lumMod val="75000"/>
                              <a:lumOff val="25000"/>
                            </a:srgbClr>
                          </a:solidFill>
                          <a:effectLst/>
                          <a:uLnTx/>
                          <a:uFillTx/>
                          <a:latin typeface="Roboto"/>
                          <a:ea typeface="+mn-ea"/>
                          <a:cs typeface="+mn-cs"/>
                        </a:rPr>
                        <a:t>Main Title #02</a:t>
                      </a:r>
                      <a:endParaRPr kumimoji="0" lang="en-US" sz="1300" b="0" i="0" u="none" strike="noStrike" kern="1200" cap="none" spc="0" normalizeH="0" baseline="0" noProof="0">
                        <a:ln>
                          <a:noFill/>
                        </a:ln>
                        <a:solidFill>
                          <a:srgbClr val="262626"/>
                        </a:solidFill>
                        <a:effectLst/>
                        <a:uLnTx/>
                        <a:uFillTx/>
                        <a:latin typeface="Roboto"/>
                        <a:ea typeface="+mn-ea"/>
                        <a:cs typeface="+mn-cs"/>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2"/>
                  </a:ext>
                </a:extLst>
              </a:tr>
              <a:tr h="693160">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62626">
                              <a:lumMod val="75000"/>
                              <a:lumOff val="25000"/>
                            </a:srgbClr>
                          </a:solidFill>
                          <a:effectLst/>
                          <a:uLnTx/>
                          <a:uFillTx/>
                          <a:latin typeface="Roboto"/>
                          <a:ea typeface="+mn-ea"/>
                          <a:cs typeface="+mn-cs"/>
                        </a:rPr>
                        <a:t>Main Title #03</a:t>
                      </a:r>
                      <a:endParaRPr kumimoji="0" lang="en-US" sz="1300" b="0" i="0" u="none" strike="noStrike" kern="1200" cap="none" spc="0" normalizeH="0" baseline="0" noProof="0">
                        <a:ln>
                          <a:noFill/>
                        </a:ln>
                        <a:solidFill>
                          <a:srgbClr val="262626"/>
                        </a:solidFill>
                        <a:effectLst/>
                        <a:uLnTx/>
                        <a:uFillTx/>
                        <a:latin typeface="Roboto"/>
                        <a:ea typeface="+mn-ea"/>
                        <a:cs typeface="+mn-cs"/>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693160">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62626">
                              <a:lumMod val="75000"/>
                              <a:lumOff val="25000"/>
                            </a:srgbClr>
                          </a:solidFill>
                          <a:effectLst/>
                          <a:uLnTx/>
                          <a:uFillTx/>
                          <a:latin typeface="Roboto"/>
                          <a:ea typeface="+mn-ea"/>
                          <a:cs typeface="+mn-cs"/>
                        </a:rPr>
                        <a:t>Main Title #04</a:t>
                      </a:r>
                      <a:endParaRPr kumimoji="0" lang="en-US" sz="1300" b="0" i="0" u="none" strike="noStrike" kern="1200" cap="none" spc="0" normalizeH="0" baseline="0" noProof="0">
                        <a:ln>
                          <a:noFill/>
                        </a:ln>
                        <a:solidFill>
                          <a:srgbClr val="262626"/>
                        </a:solidFill>
                        <a:effectLst/>
                        <a:uLnTx/>
                        <a:uFillTx/>
                        <a:latin typeface="Roboto"/>
                        <a:ea typeface="+mn-ea"/>
                        <a:cs typeface="+mn-cs"/>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4"/>
                  </a:ext>
                </a:extLst>
              </a:tr>
              <a:tr h="693160">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62626">
                              <a:lumMod val="75000"/>
                              <a:lumOff val="25000"/>
                            </a:srgbClr>
                          </a:solidFill>
                          <a:effectLst/>
                          <a:uLnTx/>
                          <a:uFillTx/>
                          <a:latin typeface="Roboto"/>
                          <a:ea typeface="+mn-ea"/>
                          <a:cs typeface="+mn-cs"/>
                        </a:rPr>
                        <a:t>Main Title #05</a:t>
                      </a:r>
                      <a:endParaRPr kumimoji="0" lang="en-US" sz="1300" b="0" i="0" u="none" strike="noStrike" kern="1200" cap="none" spc="0" normalizeH="0" baseline="0" noProof="0">
                        <a:ln>
                          <a:noFill/>
                        </a:ln>
                        <a:solidFill>
                          <a:srgbClr val="262626"/>
                        </a:solidFill>
                        <a:effectLst/>
                        <a:uLnTx/>
                        <a:uFillTx/>
                        <a:latin typeface="Roboto"/>
                        <a:ea typeface="+mn-ea"/>
                        <a:cs typeface="+mn-cs"/>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25" name="TextBox 24">
            <a:extLst>
              <a:ext uri="{FF2B5EF4-FFF2-40B4-BE49-F238E27FC236}">
                <a16:creationId xmlns:a16="http://schemas.microsoft.com/office/drawing/2014/main" id="{C39A8B56-59E2-75B7-9D13-79C4D9CDBE35}"/>
              </a:ext>
            </a:extLst>
          </p:cNvPr>
          <p:cNvSpPr txBox="1"/>
          <p:nvPr userDrawn="1"/>
        </p:nvSpPr>
        <p:spPr>
          <a:xfrm>
            <a:off x="2475814" y="5295418"/>
            <a:ext cx="537135" cy="205121"/>
          </a:xfrm>
          <a:prstGeom prst="rect">
            <a:avLst/>
          </a:prstGeom>
          <a:noFill/>
        </p:spPr>
        <p:txBody>
          <a:bodyPr wrap="none" lIns="0" tIns="0" rIns="0" bIns="0" rtlCol="0" anchor="ctr">
            <a:spAutoFit/>
          </a:bodyPr>
          <a:lstStyle/>
          <a:p>
            <a:pPr algn="ctr"/>
            <a:r>
              <a:rPr lang="en-US" sz="1333" b="1">
                <a:solidFill>
                  <a:schemeClr val="tx1">
                    <a:lumMod val="75000"/>
                    <a:lumOff val="25000"/>
                  </a:schemeClr>
                </a:solidFill>
              </a:rPr>
              <a:t>Week1</a:t>
            </a:r>
          </a:p>
        </p:txBody>
      </p:sp>
      <p:sp>
        <p:nvSpPr>
          <p:cNvPr id="26" name="TextBox 25">
            <a:extLst>
              <a:ext uri="{FF2B5EF4-FFF2-40B4-BE49-F238E27FC236}">
                <a16:creationId xmlns:a16="http://schemas.microsoft.com/office/drawing/2014/main" id="{5817BDF5-A6AB-E356-F69D-B2EE07DD1EDB}"/>
              </a:ext>
            </a:extLst>
          </p:cNvPr>
          <p:cNvSpPr txBox="1"/>
          <p:nvPr userDrawn="1"/>
        </p:nvSpPr>
        <p:spPr>
          <a:xfrm>
            <a:off x="4639074" y="5295418"/>
            <a:ext cx="537135" cy="205121"/>
          </a:xfrm>
          <a:prstGeom prst="rect">
            <a:avLst/>
          </a:prstGeom>
          <a:noFill/>
        </p:spPr>
        <p:txBody>
          <a:bodyPr wrap="none" lIns="0" tIns="0" rIns="0" bIns="0" rtlCol="0" anchor="ctr">
            <a:spAutoFit/>
          </a:bodyPr>
          <a:lstStyle/>
          <a:p>
            <a:pPr algn="ctr"/>
            <a:r>
              <a:rPr lang="en-US" sz="1333" b="1">
                <a:solidFill>
                  <a:schemeClr val="tx1">
                    <a:lumMod val="75000"/>
                    <a:lumOff val="25000"/>
                  </a:schemeClr>
                </a:solidFill>
              </a:rPr>
              <a:t>Week2</a:t>
            </a:r>
          </a:p>
        </p:txBody>
      </p:sp>
      <p:sp>
        <p:nvSpPr>
          <p:cNvPr id="27" name="TextBox 26">
            <a:extLst>
              <a:ext uri="{FF2B5EF4-FFF2-40B4-BE49-F238E27FC236}">
                <a16:creationId xmlns:a16="http://schemas.microsoft.com/office/drawing/2014/main" id="{07B3908F-51FD-8C65-D319-F339BE7CD79D}"/>
              </a:ext>
            </a:extLst>
          </p:cNvPr>
          <p:cNvSpPr txBox="1"/>
          <p:nvPr userDrawn="1"/>
        </p:nvSpPr>
        <p:spPr>
          <a:xfrm>
            <a:off x="6788072" y="5295418"/>
            <a:ext cx="537135" cy="205121"/>
          </a:xfrm>
          <a:prstGeom prst="rect">
            <a:avLst/>
          </a:prstGeom>
          <a:noFill/>
        </p:spPr>
        <p:txBody>
          <a:bodyPr wrap="none" lIns="0" tIns="0" rIns="0" bIns="0" rtlCol="0" anchor="ctr">
            <a:spAutoFit/>
          </a:bodyPr>
          <a:lstStyle/>
          <a:p>
            <a:pPr algn="ctr"/>
            <a:r>
              <a:rPr lang="en-US" sz="1333" b="1">
                <a:solidFill>
                  <a:schemeClr val="tx1">
                    <a:lumMod val="75000"/>
                    <a:lumOff val="25000"/>
                  </a:schemeClr>
                </a:solidFill>
              </a:rPr>
              <a:t>Week3</a:t>
            </a:r>
          </a:p>
        </p:txBody>
      </p:sp>
      <p:sp>
        <p:nvSpPr>
          <p:cNvPr id="28" name="TextBox 27">
            <a:extLst>
              <a:ext uri="{FF2B5EF4-FFF2-40B4-BE49-F238E27FC236}">
                <a16:creationId xmlns:a16="http://schemas.microsoft.com/office/drawing/2014/main" id="{188F5C58-BA4B-46B1-EC0B-CDD380F0D6BA}"/>
              </a:ext>
            </a:extLst>
          </p:cNvPr>
          <p:cNvSpPr txBox="1"/>
          <p:nvPr userDrawn="1"/>
        </p:nvSpPr>
        <p:spPr>
          <a:xfrm>
            <a:off x="8946102" y="5295418"/>
            <a:ext cx="537135" cy="205121"/>
          </a:xfrm>
          <a:prstGeom prst="rect">
            <a:avLst/>
          </a:prstGeom>
          <a:noFill/>
        </p:spPr>
        <p:txBody>
          <a:bodyPr wrap="none" lIns="0" tIns="0" rIns="0" bIns="0" rtlCol="0" anchor="ctr">
            <a:spAutoFit/>
          </a:bodyPr>
          <a:lstStyle/>
          <a:p>
            <a:pPr algn="ctr"/>
            <a:r>
              <a:rPr lang="en-US" sz="1333" b="1">
                <a:solidFill>
                  <a:schemeClr val="tx1">
                    <a:lumMod val="75000"/>
                    <a:lumOff val="25000"/>
                  </a:schemeClr>
                </a:solidFill>
              </a:rPr>
              <a:t>Week4</a:t>
            </a:r>
          </a:p>
        </p:txBody>
      </p:sp>
      <p:grpSp>
        <p:nvGrpSpPr>
          <p:cNvPr id="29" name="Group 28">
            <a:extLst>
              <a:ext uri="{FF2B5EF4-FFF2-40B4-BE49-F238E27FC236}">
                <a16:creationId xmlns:a16="http://schemas.microsoft.com/office/drawing/2014/main" id="{8DE86C41-4994-AB98-5776-5BBEEA7A95F0}"/>
              </a:ext>
            </a:extLst>
          </p:cNvPr>
          <p:cNvGrpSpPr/>
          <p:nvPr userDrawn="1"/>
        </p:nvGrpSpPr>
        <p:grpSpPr>
          <a:xfrm>
            <a:off x="2744383" y="1752561"/>
            <a:ext cx="8616720" cy="3447624"/>
            <a:chOff x="2061241" y="1409699"/>
            <a:chExt cx="6462540" cy="2598419"/>
          </a:xfrm>
        </p:grpSpPr>
        <p:cxnSp>
          <p:nvCxnSpPr>
            <p:cNvPr id="30" name="Straight Connector 29">
              <a:extLst>
                <a:ext uri="{FF2B5EF4-FFF2-40B4-BE49-F238E27FC236}">
                  <a16:creationId xmlns:a16="http://schemas.microsoft.com/office/drawing/2014/main" id="{EBB69A40-E1AC-2272-4B2A-1F82B4326559}"/>
                </a:ext>
              </a:extLst>
            </p:cNvPr>
            <p:cNvCxnSpPr/>
            <p:nvPr/>
          </p:nvCxnSpPr>
          <p:spPr>
            <a:xfrm flipV="1">
              <a:off x="2061241" y="1409699"/>
              <a:ext cx="0" cy="2598419"/>
            </a:xfrm>
            <a:prstGeom prst="line">
              <a:avLst/>
            </a:prstGeom>
            <a:ln w="9525"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488AF6-CD85-4551-7129-1B51FA96938E}"/>
                </a:ext>
              </a:extLst>
            </p:cNvPr>
            <p:cNvCxnSpPr/>
            <p:nvPr/>
          </p:nvCxnSpPr>
          <p:spPr>
            <a:xfrm flipV="1">
              <a:off x="3683686" y="1409699"/>
              <a:ext cx="0" cy="2598419"/>
            </a:xfrm>
            <a:prstGeom prst="line">
              <a:avLst/>
            </a:prstGeom>
            <a:ln w="9525"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275979-8F4E-DA6B-862B-7A1C8F4A51B5}"/>
                </a:ext>
              </a:extLst>
            </p:cNvPr>
            <p:cNvCxnSpPr/>
            <p:nvPr/>
          </p:nvCxnSpPr>
          <p:spPr>
            <a:xfrm flipV="1">
              <a:off x="5295434" y="1409699"/>
              <a:ext cx="0" cy="2598419"/>
            </a:xfrm>
            <a:prstGeom prst="line">
              <a:avLst/>
            </a:prstGeom>
            <a:ln w="9525"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FBC991-A417-8CB4-84E9-ED55441DFF65}"/>
                </a:ext>
              </a:extLst>
            </p:cNvPr>
            <p:cNvCxnSpPr/>
            <p:nvPr/>
          </p:nvCxnSpPr>
          <p:spPr>
            <a:xfrm flipV="1">
              <a:off x="6913957" y="1409699"/>
              <a:ext cx="0" cy="2598419"/>
            </a:xfrm>
            <a:prstGeom prst="line">
              <a:avLst/>
            </a:prstGeom>
            <a:ln w="9525"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0E7603B-6749-0F7F-A740-532E164A7CDA}"/>
                </a:ext>
              </a:extLst>
            </p:cNvPr>
            <p:cNvCxnSpPr/>
            <p:nvPr/>
          </p:nvCxnSpPr>
          <p:spPr>
            <a:xfrm flipV="1">
              <a:off x="8523781" y="1409699"/>
              <a:ext cx="0" cy="2598419"/>
            </a:xfrm>
            <a:prstGeom prst="line">
              <a:avLst/>
            </a:prstGeom>
            <a:ln w="9525"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ED8EDEDF-503E-FAE2-B646-B0C8CD12DB4D}"/>
              </a:ext>
            </a:extLst>
          </p:cNvPr>
          <p:cNvSpPr txBox="1"/>
          <p:nvPr userDrawn="1"/>
        </p:nvSpPr>
        <p:spPr>
          <a:xfrm>
            <a:off x="11092534" y="5295418"/>
            <a:ext cx="537135" cy="205121"/>
          </a:xfrm>
          <a:prstGeom prst="rect">
            <a:avLst/>
          </a:prstGeom>
          <a:noFill/>
        </p:spPr>
        <p:txBody>
          <a:bodyPr wrap="none" lIns="0" tIns="0" rIns="0" bIns="0" rtlCol="0" anchor="ctr">
            <a:spAutoFit/>
          </a:bodyPr>
          <a:lstStyle/>
          <a:p>
            <a:pPr algn="ctr"/>
            <a:r>
              <a:rPr lang="en-US" sz="1333" b="1">
                <a:solidFill>
                  <a:schemeClr val="tx1">
                    <a:lumMod val="75000"/>
                    <a:lumOff val="25000"/>
                  </a:schemeClr>
                </a:solidFill>
              </a:rPr>
              <a:t>Week5</a:t>
            </a:r>
          </a:p>
        </p:txBody>
      </p:sp>
      <p:sp>
        <p:nvSpPr>
          <p:cNvPr id="36" name="Rounded Rectangle 35">
            <a:extLst>
              <a:ext uri="{FF2B5EF4-FFF2-40B4-BE49-F238E27FC236}">
                <a16:creationId xmlns:a16="http://schemas.microsoft.com/office/drawing/2014/main" id="{70E3E460-0D2E-E8FD-D93F-6AC6F1701CD0}"/>
              </a:ext>
            </a:extLst>
          </p:cNvPr>
          <p:cNvSpPr/>
          <p:nvPr userDrawn="1"/>
        </p:nvSpPr>
        <p:spPr>
          <a:xfrm>
            <a:off x="3004479" y="1935781"/>
            <a:ext cx="3433023" cy="286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7" name="Rounded Rectangle 36">
            <a:extLst>
              <a:ext uri="{FF2B5EF4-FFF2-40B4-BE49-F238E27FC236}">
                <a16:creationId xmlns:a16="http://schemas.microsoft.com/office/drawing/2014/main" id="{D0C06A0E-C55C-68A4-B164-58A04769B77A}"/>
              </a:ext>
            </a:extLst>
          </p:cNvPr>
          <p:cNvSpPr/>
          <p:nvPr userDrawn="1"/>
        </p:nvSpPr>
        <p:spPr>
          <a:xfrm>
            <a:off x="3664879" y="2631865"/>
            <a:ext cx="3433023" cy="286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8" name="Rounded Rectangle 37">
            <a:extLst>
              <a:ext uri="{FF2B5EF4-FFF2-40B4-BE49-F238E27FC236}">
                <a16:creationId xmlns:a16="http://schemas.microsoft.com/office/drawing/2014/main" id="{9E090BD4-73FB-AADF-FDA1-E3F9A4209361}"/>
              </a:ext>
            </a:extLst>
          </p:cNvPr>
          <p:cNvSpPr/>
          <p:nvPr userDrawn="1"/>
        </p:nvSpPr>
        <p:spPr>
          <a:xfrm>
            <a:off x="6447322" y="3327949"/>
            <a:ext cx="1839300" cy="2866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9" name="Rounded Rectangle 38">
            <a:extLst>
              <a:ext uri="{FF2B5EF4-FFF2-40B4-BE49-F238E27FC236}">
                <a16:creationId xmlns:a16="http://schemas.microsoft.com/office/drawing/2014/main" id="{F42E2E54-2ED9-A9CC-7FCC-61F22B79F510}"/>
              </a:ext>
            </a:extLst>
          </p:cNvPr>
          <p:cNvSpPr/>
          <p:nvPr userDrawn="1"/>
        </p:nvSpPr>
        <p:spPr>
          <a:xfrm>
            <a:off x="6082971" y="4024033"/>
            <a:ext cx="3910531" cy="2866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40" name="Rounded Rectangle 39">
            <a:extLst>
              <a:ext uri="{FF2B5EF4-FFF2-40B4-BE49-F238E27FC236}">
                <a16:creationId xmlns:a16="http://schemas.microsoft.com/office/drawing/2014/main" id="{9407189A-8852-8CFB-4DDF-D924813BA571}"/>
              </a:ext>
            </a:extLst>
          </p:cNvPr>
          <p:cNvSpPr/>
          <p:nvPr userDrawn="1"/>
        </p:nvSpPr>
        <p:spPr>
          <a:xfrm>
            <a:off x="6966891" y="4720120"/>
            <a:ext cx="2742131" cy="286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nvGrpSpPr>
          <p:cNvPr id="41" name="Group 40">
            <a:extLst>
              <a:ext uri="{FF2B5EF4-FFF2-40B4-BE49-F238E27FC236}">
                <a16:creationId xmlns:a16="http://schemas.microsoft.com/office/drawing/2014/main" id="{E4CB8275-1337-B47F-63F3-B0C74A374565}"/>
              </a:ext>
            </a:extLst>
          </p:cNvPr>
          <p:cNvGrpSpPr/>
          <p:nvPr userDrawn="1"/>
        </p:nvGrpSpPr>
        <p:grpSpPr>
          <a:xfrm>
            <a:off x="3724383" y="1457859"/>
            <a:ext cx="558800" cy="4262136"/>
            <a:chOff x="9073290" y="1437640"/>
            <a:chExt cx="419100" cy="3196602"/>
          </a:xfrm>
        </p:grpSpPr>
        <p:grpSp>
          <p:nvGrpSpPr>
            <p:cNvPr id="42" name="Group 41">
              <a:extLst>
                <a:ext uri="{FF2B5EF4-FFF2-40B4-BE49-F238E27FC236}">
                  <a16:creationId xmlns:a16="http://schemas.microsoft.com/office/drawing/2014/main" id="{BB423DBD-0631-C6B8-C3FF-22C927B26CAD}"/>
                </a:ext>
              </a:extLst>
            </p:cNvPr>
            <p:cNvGrpSpPr/>
            <p:nvPr/>
          </p:nvGrpSpPr>
          <p:grpSpPr>
            <a:xfrm>
              <a:off x="9073290" y="1437640"/>
              <a:ext cx="419100" cy="3000071"/>
              <a:chOff x="5105400" y="993336"/>
              <a:chExt cx="419100" cy="3000071"/>
            </a:xfrm>
          </p:grpSpPr>
          <p:grpSp>
            <p:nvGrpSpPr>
              <p:cNvPr id="44" name="Group 43">
                <a:extLst>
                  <a:ext uri="{FF2B5EF4-FFF2-40B4-BE49-F238E27FC236}">
                    <a16:creationId xmlns:a16="http://schemas.microsoft.com/office/drawing/2014/main" id="{413123B6-9322-E5E0-1C4B-D2DA3942B74E}"/>
                  </a:ext>
                </a:extLst>
              </p:cNvPr>
              <p:cNvGrpSpPr/>
              <p:nvPr/>
            </p:nvGrpSpPr>
            <p:grpSpPr>
              <a:xfrm>
                <a:off x="5105400" y="3695700"/>
                <a:ext cx="419100" cy="297707"/>
                <a:chOff x="5429250" y="4050354"/>
                <a:chExt cx="419100" cy="297707"/>
              </a:xfrm>
            </p:grpSpPr>
            <p:sp>
              <p:nvSpPr>
                <p:cNvPr id="46" name="Trapezoid 45">
                  <a:extLst>
                    <a:ext uri="{FF2B5EF4-FFF2-40B4-BE49-F238E27FC236}">
                      <a16:creationId xmlns:a16="http://schemas.microsoft.com/office/drawing/2014/main" id="{BEE29E8A-07E2-94A1-1D44-0D018D349FBC}"/>
                    </a:ext>
                  </a:extLst>
                </p:cNvPr>
                <p:cNvSpPr/>
                <p:nvPr/>
              </p:nvSpPr>
              <p:spPr>
                <a:xfrm rot="10800000">
                  <a:off x="5429250" y="4256458"/>
                  <a:ext cx="419100" cy="91601"/>
                </a:xfrm>
                <a:prstGeom prst="trapezoid">
                  <a:avLst>
                    <a:gd name="adj" fmla="val 6139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51" name="Trapezoid 50">
                  <a:extLst>
                    <a:ext uri="{FF2B5EF4-FFF2-40B4-BE49-F238E27FC236}">
                      <a16:creationId xmlns:a16="http://schemas.microsoft.com/office/drawing/2014/main" id="{85369A0B-AD3A-2F70-AC51-1C32B44363D5}"/>
                    </a:ext>
                  </a:extLst>
                </p:cNvPr>
                <p:cNvSpPr/>
                <p:nvPr/>
              </p:nvSpPr>
              <p:spPr>
                <a:xfrm rot="10800000">
                  <a:off x="5429250" y="4256458"/>
                  <a:ext cx="419100" cy="91601"/>
                </a:xfrm>
                <a:prstGeom prst="trapezoid">
                  <a:avLst>
                    <a:gd name="adj" fmla="val 6139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52" name="Pentagon 17">
                  <a:extLst>
                    <a:ext uri="{FF2B5EF4-FFF2-40B4-BE49-F238E27FC236}">
                      <a16:creationId xmlns:a16="http://schemas.microsoft.com/office/drawing/2014/main" id="{D52AF94D-B2CC-EBBA-4654-66912D746AEA}"/>
                    </a:ext>
                  </a:extLst>
                </p:cNvPr>
                <p:cNvSpPr/>
                <p:nvPr/>
              </p:nvSpPr>
              <p:spPr>
                <a:xfrm rot="16200000">
                  <a:off x="5489945" y="4047821"/>
                  <a:ext cx="297707" cy="302773"/>
                </a:xfrm>
                <a:prstGeom prst="homePlate">
                  <a:avLst>
                    <a:gd name="adj" fmla="val 452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45" name="Straight Connector 44">
                <a:extLst>
                  <a:ext uri="{FF2B5EF4-FFF2-40B4-BE49-F238E27FC236}">
                    <a16:creationId xmlns:a16="http://schemas.microsoft.com/office/drawing/2014/main" id="{C5FE0D94-849B-D01C-E7D0-CDEDA79EE76C}"/>
                  </a:ext>
                </a:extLst>
              </p:cNvPr>
              <p:cNvCxnSpPr>
                <a:cxnSpLocks/>
                <a:stCxn id="52" idx="3"/>
              </p:cNvCxnSpPr>
              <p:nvPr/>
            </p:nvCxnSpPr>
            <p:spPr>
              <a:xfrm flipV="1">
                <a:off x="5314949" y="993336"/>
                <a:ext cx="0" cy="2702364"/>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A00AB495-0B8D-FE18-FC39-ACA6AAFAC045}"/>
                </a:ext>
              </a:extLst>
            </p:cNvPr>
            <p:cNvSpPr txBox="1"/>
            <p:nvPr/>
          </p:nvSpPr>
          <p:spPr>
            <a:xfrm>
              <a:off x="9099450" y="4480401"/>
              <a:ext cx="366784" cy="153841"/>
            </a:xfrm>
            <a:prstGeom prst="rect">
              <a:avLst/>
            </a:prstGeom>
            <a:noFill/>
          </p:spPr>
          <p:txBody>
            <a:bodyPr wrap="none" lIns="0" tIns="0" rIns="0" bIns="0" rtlCol="0" anchor="ctr">
              <a:spAutoFit/>
            </a:bodyPr>
            <a:lstStyle/>
            <a:p>
              <a:pPr algn="ctr"/>
              <a:r>
                <a:rPr lang="en-US" sz="1333" b="1">
                  <a:solidFill>
                    <a:schemeClr val="tx1">
                      <a:lumMod val="75000"/>
                      <a:lumOff val="25000"/>
                    </a:schemeClr>
                  </a:solidFill>
                  <a:latin typeface="+mj-lt"/>
                </a:rPr>
                <a:t>Today</a:t>
              </a:r>
              <a:endParaRPr lang="id-ID" sz="1333" b="1">
                <a:solidFill>
                  <a:schemeClr val="tx1">
                    <a:lumMod val="75000"/>
                    <a:lumOff val="25000"/>
                  </a:schemeClr>
                </a:solidFill>
                <a:latin typeface="+mj-lt"/>
              </a:endParaRPr>
            </a:p>
          </p:txBody>
        </p:sp>
      </p:grpSp>
      <p:sp>
        <p:nvSpPr>
          <p:cNvPr id="53" name="Title 52">
            <a:extLst>
              <a:ext uri="{FF2B5EF4-FFF2-40B4-BE49-F238E27FC236}">
                <a16:creationId xmlns:a16="http://schemas.microsoft.com/office/drawing/2014/main" id="{EDCFA3C4-C971-2A2F-E3DB-5DD0F5A066C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08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5" grpId="0"/>
      <p:bldP spid="36" grpId="0" animBg="1"/>
      <p:bldP spid="37" grpId="0" animBg="1"/>
      <p:bldP spid="38" grpId="0" animBg="1"/>
      <p:bldP spid="39" grpId="0" animBg="1"/>
      <p:bldP spid="40" grpId="0" animBg="1"/>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2 Month Gantt Chart">
    <p:spTree>
      <p:nvGrpSpPr>
        <p:cNvPr id="1" name=""/>
        <p:cNvGrpSpPr/>
        <p:nvPr/>
      </p:nvGrpSpPr>
      <p:grpSpPr>
        <a:xfrm>
          <a:off x="0" y="0"/>
          <a:ext cx="0" cy="0"/>
          <a:chOff x="0" y="0"/>
          <a:chExt cx="0" cy="0"/>
        </a:xfrm>
      </p:grpSpPr>
      <p:sp>
        <p:nvSpPr>
          <p:cNvPr id="70" name="Slide Number Placeholder 69">
            <a:extLst>
              <a:ext uri="{FF2B5EF4-FFF2-40B4-BE49-F238E27FC236}">
                <a16:creationId xmlns:a16="http://schemas.microsoft.com/office/drawing/2014/main" id="{79CE76CB-5FE2-BB83-139F-7D11BCA2B7AA}"/>
              </a:ext>
            </a:extLst>
          </p:cNvPr>
          <p:cNvSpPr>
            <a:spLocks noGrp="1"/>
          </p:cNvSpPr>
          <p:nvPr>
            <p:ph type="sldNum" sz="quarter" idx="40"/>
          </p:nvPr>
        </p:nvSpPr>
        <p:spPr/>
        <p:txBody>
          <a:bodyPr/>
          <a:lstStyle/>
          <a:p>
            <a:fld id="{D581A734-D8E7-A947-8B2B-F0EFE9963A13}" type="slidenum">
              <a:rPr lang="en-US" smtClean="0"/>
              <a:pPr/>
              <a:t>‹#›</a:t>
            </a:fld>
            <a:endParaRPr lang="en-US"/>
          </a:p>
        </p:txBody>
      </p:sp>
      <p:sp>
        <p:nvSpPr>
          <p:cNvPr id="53" name="Title 52">
            <a:extLst>
              <a:ext uri="{FF2B5EF4-FFF2-40B4-BE49-F238E27FC236}">
                <a16:creationId xmlns:a16="http://schemas.microsoft.com/office/drawing/2014/main" id="{EDCFA3C4-C971-2A2F-E3DB-5DD0F5A066C5}"/>
              </a:ext>
            </a:extLst>
          </p:cNvPr>
          <p:cNvSpPr>
            <a:spLocks noGrp="1"/>
          </p:cNvSpPr>
          <p:nvPr>
            <p:ph type="title"/>
          </p:nvPr>
        </p:nvSpPr>
        <p:spPr/>
        <p:txBody>
          <a:bodyPr/>
          <a:lstStyle/>
          <a:p>
            <a:r>
              <a:rPr lang="en-US"/>
              <a:t>Click to edit Master title style</a:t>
            </a:r>
          </a:p>
        </p:txBody>
      </p:sp>
      <p:grpSp>
        <p:nvGrpSpPr>
          <p:cNvPr id="19" name="Group 18">
            <a:extLst>
              <a:ext uri="{FF2B5EF4-FFF2-40B4-BE49-F238E27FC236}">
                <a16:creationId xmlns:a16="http://schemas.microsoft.com/office/drawing/2014/main" id="{F9627497-7239-B90C-9985-F1A2773AB080}"/>
              </a:ext>
            </a:extLst>
          </p:cNvPr>
          <p:cNvGrpSpPr/>
          <p:nvPr userDrawn="1"/>
        </p:nvGrpSpPr>
        <p:grpSpPr>
          <a:xfrm>
            <a:off x="517099" y="5708834"/>
            <a:ext cx="1199656" cy="283445"/>
            <a:chOff x="3783457" y="4324771"/>
            <a:chExt cx="899742" cy="212584"/>
          </a:xfrm>
        </p:grpSpPr>
        <p:sp>
          <p:nvSpPr>
            <p:cNvPr id="23" name="TextBox 22">
              <a:extLst>
                <a:ext uri="{FF2B5EF4-FFF2-40B4-BE49-F238E27FC236}">
                  <a16:creationId xmlns:a16="http://schemas.microsoft.com/office/drawing/2014/main" id="{96AAB0E9-E6F2-DA97-F43F-58308B334655}"/>
                </a:ext>
              </a:extLst>
            </p:cNvPr>
            <p:cNvSpPr txBox="1"/>
            <p:nvPr/>
          </p:nvSpPr>
          <p:spPr>
            <a:xfrm>
              <a:off x="4036387" y="4361815"/>
              <a:ext cx="646812" cy="138500"/>
            </a:xfrm>
            <a:prstGeom prst="rect">
              <a:avLst/>
            </a:prstGeom>
            <a:ln>
              <a:noFill/>
            </a:ln>
          </p:spPr>
          <p:txBody>
            <a:bodyPr wrap="none" lIns="0" tIns="0" rIns="0" bIns="0" anchor="ctr">
              <a:spAutoFit/>
            </a:bodyPr>
            <a:lstStyle>
              <a:defPPr>
                <a:defRPr lang="en-US"/>
              </a:defPPr>
              <a:lvl1pPr algn="r">
                <a:defRPr sz="1000" b="1">
                  <a:solidFill>
                    <a:schemeClr val="tx1">
                      <a:lumMod val="75000"/>
                      <a:lumOff val="25000"/>
                    </a:schemeClr>
                  </a:solidFill>
                </a:defRPr>
              </a:lvl1pPr>
            </a:lstStyle>
            <a:p>
              <a:pPr algn="l"/>
              <a:r>
                <a:rPr lang="en-US" altLang="ja-JP" sz="1200"/>
                <a:t>Keyword 01</a:t>
              </a:r>
            </a:p>
          </p:txBody>
        </p:sp>
        <p:grpSp>
          <p:nvGrpSpPr>
            <p:cNvPr id="47" name="Group 46">
              <a:extLst>
                <a:ext uri="{FF2B5EF4-FFF2-40B4-BE49-F238E27FC236}">
                  <a16:creationId xmlns:a16="http://schemas.microsoft.com/office/drawing/2014/main" id="{0AA0AA70-FA0A-E58A-EFCE-ACE104BC8E8D}"/>
                </a:ext>
              </a:extLst>
            </p:cNvPr>
            <p:cNvGrpSpPr/>
            <p:nvPr/>
          </p:nvGrpSpPr>
          <p:grpSpPr>
            <a:xfrm flipH="1">
              <a:off x="3783457" y="4324771"/>
              <a:ext cx="212448" cy="212584"/>
              <a:chOff x="1625600" y="2328863"/>
              <a:chExt cx="1005840" cy="1006475"/>
            </a:xfrm>
          </p:grpSpPr>
          <p:sp>
            <p:nvSpPr>
              <p:cNvPr id="48" name="Oval 11">
                <a:extLst>
                  <a:ext uri="{FF2B5EF4-FFF2-40B4-BE49-F238E27FC236}">
                    <a16:creationId xmlns:a16="http://schemas.microsoft.com/office/drawing/2014/main" id="{C3B3E40F-43A9-BB13-824A-3FE308E5F356}"/>
                  </a:ext>
                </a:extLst>
              </p:cNvPr>
              <p:cNvSpPr>
                <a:spLocks noChangeArrowheads="1"/>
              </p:cNvSpPr>
              <p:nvPr/>
            </p:nvSpPr>
            <p:spPr bwMode="auto">
              <a:xfrm>
                <a:off x="1625600" y="2328863"/>
                <a:ext cx="1005840" cy="10064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en-US" sz="1867"/>
              </a:p>
            </p:txBody>
          </p:sp>
          <p:sp>
            <p:nvSpPr>
              <p:cNvPr id="49" name="Oval 48">
                <a:extLst>
                  <a:ext uri="{FF2B5EF4-FFF2-40B4-BE49-F238E27FC236}">
                    <a16:creationId xmlns:a16="http://schemas.microsoft.com/office/drawing/2014/main" id="{90C4E16A-A5C5-5FB9-F903-79C1867541E7}"/>
                  </a:ext>
                </a:extLst>
              </p:cNvPr>
              <p:cNvSpPr/>
              <p:nvPr/>
            </p:nvSpPr>
            <p:spPr>
              <a:xfrm>
                <a:off x="1720001" y="2423588"/>
                <a:ext cx="817047" cy="817025"/>
              </a:xfrm>
              <a:prstGeom prst="ellipse">
                <a:avLst/>
              </a:prstGeom>
              <a:gradFill flip="none" rotWithShape="1">
                <a:gsLst>
                  <a:gs pos="0">
                    <a:schemeClr val="tx1">
                      <a:lumMod val="75000"/>
                      <a:lumOff val="25000"/>
                      <a:alpha val="20000"/>
                    </a:schemeClr>
                  </a:gs>
                  <a:gs pos="100000">
                    <a:schemeClr val="bg1">
                      <a:alpha val="1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a:solidFill>
                    <a:schemeClr val="bg1"/>
                  </a:solidFill>
                </a:endParaRPr>
              </a:p>
            </p:txBody>
          </p:sp>
        </p:grpSp>
      </p:grpSp>
      <p:grpSp>
        <p:nvGrpSpPr>
          <p:cNvPr id="50" name="Group 49">
            <a:extLst>
              <a:ext uri="{FF2B5EF4-FFF2-40B4-BE49-F238E27FC236}">
                <a16:creationId xmlns:a16="http://schemas.microsoft.com/office/drawing/2014/main" id="{6BCE60E8-C286-C9E9-F2E0-F987CD0099CB}"/>
              </a:ext>
            </a:extLst>
          </p:cNvPr>
          <p:cNvGrpSpPr/>
          <p:nvPr userDrawn="1"/>
        </p:nvGrpSpPr>
        <p:grpSpPr>
          <a:xfrm>
            <a:off x="1855509" y="5708834"/>
            <a:ext cx="1199656" cy="283445"/>
            <a:chOff x="3783457" y="4324771"/>
            <a:chExt cx="899742" cy="212584"/>
          </a:xfrm>
        </p:grpSpPr>
        <p:sp>
          <p:nvSpPr>
            <p:cNvPr id="54" name="TextBox 53">
              <a:extLst>
                <a:ext uri="{FF2B5EF4-FFF2-40B4-BE49-F238E27FC236}">
                  <a16:creationId xmlns:a16="http://schemas.microsoft.com/office/drawing/2014/main" id="{649FBD4D-557B-FE44-1D84-3864F293E9CF}"/>
                </a:ext>
              </a:extLst>
            </p:cNvPr>
            <p:cNvSpPr txBox="1"/>
            <p:nvPr/>
          </p:nvSpPr>
          <p:spPr>
            <a:xfrm>
              <a:off x="4036387" y="4361815"/>
              <a:ext cx="646812" cy="138500"/>
            </a:xfrm>
            <a:prstGeom prst="rect">
              <a:avLst/>
            </a:prstGeom>
            <a:ln>
              <a:noFill/>
            </a:ln>
          </p:spPr>
          <p:txBody>
            <a:bodyPr wrap="none" lIns="0" tIns="0" rIns="0" bIns="0" anchor="ctr">
              <a:spAutoFit/>
            </a:bodyPr>
            <a:lstStyle>
              <a:defPPr>
                <a:defRPr lang="en-US"/>
              </a:defPPr>
              <a:lvl1pPr algn="r">
                <a:defRPr sz="1000" b="1">
                  <a:solidFill>
                    <a:schemeClr val="tx1">
                      <a:lumMod val="75000"/>
                      <a:lumOff val="25000"/>
                    </a:schemeClr>
                  </a:solidFill>
                </a:defRPr>
              </a:lvl1pPr>
            </a:lstStyle>
            <a:p>
              <a:pPr algn="l"/>
              <a:r>
                <a:rPr lang="en-US" altLang="ja-JP" sz="1200"/>
                <a:t>Keyword 02</a:t>
              </a:r>
            </a:p>
          </p:txBody>
        </p:sp>
        <p:grpSp>
          <p:nvGrpSpPr>
            <p:cNvPr id="55" name="Group 54">
              <a:extLst>
                <a:ext uri="{FF2B5EF4-FFF2-40B4-BE49-F238E27FC236}">
                  <a16:creationId xmlns:a16="http://schemas.microsoft.com/office/drawing/2014/main" id="{D6814ECF-F6C1-21F9-AB09-CF502FBE2BB1}"/>
                </a:ext>
              </a:extLst>
            </p:cNvPr>
            <p:cNvGrpSpPr/>
            <p:nvPr/>
          </p:nvGrpSpPr>
          <p:grpSpPr>
            <a:xfrm flipH="1">
              <a:off x="3783457" y="4324771"/>
              <a:ext cx="212448" cy="212584"/>
              <a:chOff x="1625600" y="2328863"/>
              <a:chExt cx="1005840" cy="1006475"/>
            </a:xfrm>
          </p:grpSpPr>
          <p:sp>
            <p:nvSpPr>
              <p:cNvPr id="56" name="Oval 55">
                <a:extLst>
                  <a:ext uri="{FF2B5EF4-FFF2-40B4-BE49-F238E27FC236}">
                    <a16:creationId xmlns:a16="http://schemas.microsoft.com/office/drawing/2014/main" id="{36365079-E665-F4CA-C5D0-7B3D5ED149D5}"/>
                  </a:ext>
                </a:extLst>
              </p:cNvPr>
              <p:cNvSpPr>
                <a:spLocks noChangeArrowheads="1"/>
              </p:cNvSpPr>
              <p:nvPr/>
            </p:nvSpPr>
            <p:spPr bwMode="auto">
              <a:xfrm>
                <a:off x="1625600" y="2328863"/>
                <a:ext cx="1005840" cy="100647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sz="1867"/>
              </a:p>
            </p:txBody>
          </p:sp>
          <p:sp>
            <p:nvSpPr>
              <p:cNvPr id="57" name="Oval 56">
                <a:extLst>
                  <a:ext uri="{FF2B5EF4-FFF2-40B4-BE49-F238E27FC236}">
                    <a16:creationId xmlns:a16="http://schemas.microsoft.com/office/drawing/2014/main" id="{205B7DA5-D85B-7AD6-668C-55AB9CA8CCBA}"/>
                  </a:ext>
                </a:extLst>
              </p:cNvPr>
              <p:cNvSpPr/>
              <p:nvPr/>
            </p:nvSpPr>
            <p:spPr>
              <a:xfrm>
                <a:off x="1720001" y="2423588"/>
                <a:ext cx="817047" cy="817025"/>
              </a:xfrm>
              <a:prstGeom prst="ellipse">
                <a:avLst/>
              </a:prstGeom>
              <a:gradFill flip="none" rotWithShape="1">
                <a:gsLst>
                  <a:gs pos="0">
                    <a:schemeClr val="tx1">
                      <a:lumMod val="75000"/>
                      <a:lumOff val="25000"/>
                      <a:alpha val="20000"/>
                    </a:schemeClr>
                  </a:gs>
                  <a:gs pos="100000">
                    <a:schemeClr val="bg1">
                      <a:alpha val="1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a:solidFill>
                    <a:schemeClr val="bg1"/>
                  </a:solidFill>
                </a:endParaRPr>
              </a:p>
            </p:txBody>
          </p:sp>
        </p:grpSp>
      </p:grpSp>
      <p:sp>
        <p:nvSpPr>
          <p:cNvPr id="58" name="TextBox 57">
            <a:extLst>
              <a:ext uri="{FF2B5EF4-FFF2-40B4-BE49-F238E27FC236}">
                <a16:creationId xmlns:a16="http://schemas.microsoft.com/office/drawing/2014/main" id="{D0FDAC19-D6DF-F09B-BB86-15832279E373}"/>
              </a:ext>
            </a:extLst>
          </p:cNvPr>
          <p:cNvSpPr txBox="1"/>
          <p:nvPr userDrawn="1"/>
        </p:nvSpPr>
        <p:spPr>
          <a:xfrm>
            <a:off x="3531160" y="5758224"/>
            <a:ext cx="862416" cy="184666"/>
          </a:xfrm>
          <a:prstGeom prst="rect">
            <a:avLst/>
          </a:prstGeom>
          <a:ln>
            <a:noFill/>
          </a:ln>
        </p:spPr>
        <p:txBody>
          <a:bodyPr wrap="none" lIns="0" tIns="0" rIns="0" bIns="0" anchor="ctr">
            <a:spAutoFit/>
          </a:bodyPr>
          <a:lstStyle>
            <a:defPPr>
              <a:defRPr lang="en-US"/>
            </a:defPPr>
            <a:lvl1pPr algn="r">
              <a:defRPr sz="1000" b="1">
                <a:solidFill>
                  <a:schemeClr val="tx1">
                    <a:lumMod val="75000"/>
                    <a:lumOff val="25000"/>
                  </a:schemeClr>
                </a:solidFill>
              </a:defRPr>
            </a:lvl1pPr>
          </a:lstStyle>
          <a:p>
            <a:pPr algn="l"/>
            <a:r>
              <a:rPr lang="en-US" altLang="ja-JP" sz="1200"/>
              <a:t>Keyword 03</a:t>
            </a:r>
          </a:p>
        </p:txBody>
      </p:sp>
      <p:grpSp>
        <p:nvGrpSpPr>
          <p:cNvPr id="59" name="Group 58">
            <a:extLst>
              <a:ext uri="{FF2B5EF4-FFF2-40B4-BE49-F238E27FC236}">
                <a16:creationId xmlns:a16="http://schemas.microsoft.com/office/drawing/2014/main" id="{6D60760C-F2D0-9428-44AB-4B61905C7655}"/>
              </a:ext>
            </a:extLst>
          </p:cNvPr>
          <p:cNvGrpSpPr/>
          <p:nvPr userDrawn="1"/>
        </p:nvGrpSpPr>
        <p:grpSpPr>
          <a:xfrm flipH="1">
            <a:off x="3193920" y="5708834"/>
            <a:ext cx="283264" cy="283445"/>
            <a:chOff x="1625600" y="2328863"/>
            <a:chExt cx="1005840" cy="1006475"/>
          </a:xfrm>
        </p:grpSpPr>
        <p:sp>
          <p:nvSpPr>
            <p:cNvPr id="60" name="Oval 11">
              <a:extLst>
                <a:ext uri="{FF2B5EF4-FFF2-40B4-BE49-F238E27FC236}">
                  <a16:creationId xmlns:a16="http://schemas.microsoft.com/office/drawing/2014/main" id="{B80B0D5D-5F0F-EF93-B6EC-40E562C9035E}"/>
                </a:ext>
              </a:extLst>
            </p:cNvPr>
            <p:cNvSpPr>
              <a:spLocks noChangeArrowheads="1"/>
            </p:cNvSpPr>
            <p:nvPr/>
          </p:nvSpPr>
          <p:spPr bwMode="auto">
            <a:xfrm>
              <a:off x="1625600" y="2328863"/>
              <a:ext cx="1005840" cy="1006475"/>
            </a:xfrm>
            <a:prstGeom prst="diamond">
              <a:avLst/>
            </a:pr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en-US" sz="1867"/>
            </a:p>
          </p:txBody>
        </p:sp>
        <p:sp>
          <p:nvSpPr>
            <p:cNvPr id="61" name="Oval 17">
              <a:extLst>
                <a:ext uri="{FF2B5EF4-FFF2-40B4-BE49-F238E27FC236}">
                  <a16:creationId xmlns:a16="http://schemas.microsoft.com/office/drawing/2014/main" id="{35411E66-3269-05E2-398A-010F8867C3AF}"/>
                </a:ext>
              </a:extLst>
            </p:cNvPr>
            <p:cNvSpPr/>
            <p:nvPr/>
          </p:nvSpPr>
          <p:spPr>
            <a:xfrm>
              <a:off x="1720001" y="2423588"/>
              <a:ext cx="817047" cy="817025"/>
            </a:xfrm>
            <a:prstGeom prst="diamond">
              <a:avLst/>
            </a:prstGeom>
            <a:gradFill flip="none" rotWithShape="1">
              <a:gsLst>
                <a:gs pos="0">
                  <a:schemeClr val="tx1">
                    <a:lumMod val="75000"/>
                    <a:lumOff val="25000"/>
                    <a:alpha val="20000"/>
                  </a:schemeClr>
                </a:gs>
                <a:gs pos="100000">
                  <a:schemeClr val="bg1">
                    <a:alpha val="1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a:solidFill>
                  <a:schemeClr val="bg1"/>
                </a:solidFill>
              </a:endParaRPr>
            </a:p>
          </p:txBody>
        </p:sp>
      </p:grpSp>
      <p:graphicFrame>
        <p:nvGraphicFramePr>
          <p:cNvPr id="62" name="Table 61">
            <a:extLst>
              <a:ext uri="{FF2B5EF4-FFF2-40B4-BE49-F238E27FC236}">
                <a16:creationId xmlns:a16="http://schemas.microsoft.com/office/drawing/2014/main" id="{AE61ADAF-DCF4-6F5D-0A54-CB3E4FFE8E90}"/>
              </a:ext>
            </a:extLst>
          </p:cNvPr>
          <p:cNvGraphicFramePr>
            <a:graphicFrameLocks noGrp="1"/>
          </p:cNvGraphicFramePr>
          <p:nvPr userDrawn="1">
            <p:extLst>
              <p:ext uri="{D42A27DB-BD31-4B8C-83A1-F6EECF244321}">
                <p14:modId xmlns:p14="http://schemas.microsoft.com/office/powerpoint/2010/main" val="129989501"/>
              </p:ext>
            </p:extLst>
          </p:nvPr>
        </p:nvGraphicFramePr>
        <p:xfrm>
          <a:off x="517091" y="1272191"/>
          <a:ext cx="11157819" cy="4053192"/>
        </p:xfrm>
        <a:graphic>
          <a:graphicData uri="http://schemas.openxmlformats.org/drawingml/2006/table">
            <a:tbl>
              <a:tblPr firstRow="1" bandRow="1">
                <a:tableStyleId>{5C22544A-7EE6-4342-B048-85BDC9FD1C3A}</a:tableStyleId>
              </a:tblPr>
              <a:tblGrid>
                <a:gridCol w="2357319">
                  <a:extLst>
                    <a:ext uri="{9D8B030D-6E8A-4147-A177-3AD203B41FA5}">
                      <a16:colId xmlns:a16="http://schemas.microsoft.com/office/drawing/2014/main" val="20000"/>
                    </a:ext>
                  </a:extLst>
                </a:gridCol>
                <a:gridCol w="1005684">
                  <a:extLst>
                    <a:ext uri="{9D8B030D-6E8A-4147-A177-3AD203B41FA5}">
                      <a16:colId xmlns:a16="http://schemas.microsoft.com/office/drawing/2014/main" val="20001"/>
                    </a:ext>
                  </a:extLst>
                </a:gridCol>
                <a:gridCol w="649568">
                  <a:extLst>
                    <a:ext uri="{9D8B030D-6E8A-4147-A177-3AD203B41FA5}">
                      <a16:colId xmlns:a16="http://schemas.microsoft.com/office/drawing/2014/main" val="20002"/>
                    </a:ext>
                  </a:extLst>
                </a:gridCol>
                <a:gridCol w="649568">
                  <a:extLst>
                    <a:ext uri="{9D8B030D-6E8A-4147-A177-3AD203B41FA5}">
                      <a16:colId xmlns:a16="http://schemas.microsoft.com/office/drawing/2014/main" val="20003"/>
                    </a:ext>
                  </a:extLst>
                </a:gridCol>
                <a:gridCol w="649568">
                  <a:extLst>
                    <a:ext uri="{9D8B030D-6E8A-4147-A177-3AD203B41FA5}">
                      <a16:colId xmlns:a16="http://schemas.microsoft.com/office/drawing/2014/main" val="20004"/>
                    </a:ext>
                  </a:extLst>
                </a:gridCol>
                <a:gridCol w="649568">
                  <a:extLst>
                    <a:ext uri="{9D8B030D-6E8A-4147-A177-3AD203B41FA5}">
                      <a16:colId xmlns:a16="http://schemas.microsoft.com/office/drawing/2014/main" val="20005"/>
                    </a:ext>
                  </a:extLst>
                </a:gridCol>
                <a:gridCol w="649568">
                  <a:extLst>
                    <a:ext uri="{9D8B030D-6E8A-4147-A177-3AD203B41FA5}">
                      <a16:colId xmlns:a16="http://schemas.microsoft.com/office/drawing/2014/main" val="20006"/>
                    </a:ext>
                  </a:extLst>
                </a:gridCol>
                <a:gridCol w="649568">
                  <a:extLst>
                    <a:ext uri="{9D8B030D-6E8A-4147-A177-3AD203B41FA5}">
                      <a16:colId xmlns:a16="http://schemas.microsoft.com/office/drawing/2014/main" val="20007"/>
                    </a:ext>
                  </a:extLst>
                </a:gridCol>
                <a:gridCol w="649568">
                  <a:extLst>
                    <a:ext uri="{9D8B030D-6E8A-4147-A177-3AD203B41FA5}">
                      <a16:colId xmlns:a16="http://schemas.microsoft.com/office/drawing/2014/main" val="20008"/>
                    </a:ext>
                  </a:extLst>
                </a:gridCol>
                <a:gridCol w="649568">
                  <a:extLst>
                    <a:ext uri="{9D8B030D-6E8A-4147-A177-3AD203B41FA5}">
                      <a16:colId xmlns:a16="http://schemas.microsoft.com/office/drawing/2014/main" val="20009"/>
                    </a:ext>
                  </a:extLst>
                </a:gridCol>
                <a:gridCol w="649568">
                  <a:extLst>
                    <a:ext uri="{9D8B030D-6E8A-4147-A177-3AD203B41FA5}">
                      <a16:colId xmlns:a16="http://schemas.microsoft.com/office/drawing/2014/main" val="20010"/>
                    </a:ext>
                  </a:extLst>
                </a:gridCol>
                <a:gridCol w="649568">
                  <a:extLst>
                    <a:ext uri="{9D8B030D-6E8A-4147-A177-3AD203B41FA5}">
                      <a16:colId xmlns:a16="http://schemas.microsoft.com/office/drawing/2014/main" val="20011"/>
                    </a:ext>
                  </a:extLst>
                </a:gridCol>
                <a:gridCol w="649568">
                  <a:extLst>
                    <a:ext uri="{9D8B030D-6E8A-4147-A177-3AD203B41FA5}">
                      <a16:colId xmlns:a16="http://schemas.microsoft.com/office/drawing/2014/main" val="20012"/>
                    </a:ext>
                  </a:extLst>
                </a:gridCol>
                <a:gridCol w="649568">
                  <a:extLst>
                    <a:ext uri="{9D8B030D-6E8A-4147-A177-3AD203B41FA5}">
                      <a16:colId xmlns:a16="http://schemas.microsoft.com/office/drawing/2014/main" val="20013"/>
                    </a:ext>
                  </a:extLst>
                </a:gridCol>
              </a:tblGrid>
              <a:tr h="368472">
                <a:tc>
                  <a:txBody>
                    <a:bodyPr/>
                    <a:lstStyle/>
                    <a:p>
                      <a:pPr algn="l"/>
                      <a:r>
                        <a:rPr lang="en-US" sz="1300"/>
                        <a:t>Tasks</a:t>
                      </a:r>
                    </a:p>
                  </a:txBody>
                  <a:tcPr marL="121920" marR="0" marT="0" marB="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r"/>
                      <a:r>
                        <a:rPr lang="en-US" sz="1300">
                          <a:solidFill>
                            <a:schemeClr val="bg1"/>
                          </a:solidFill>
                        </a:rPr>
                        <a:t>Period</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300">
                          <a:solidFill>
                            <a:schemeClr val="bg1"/>
                          </a:solidFill>
                        </a:rPr>
                        <a:t>Jan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300">
                          <a:solidFill>
                            <a:schemeClr val="bg1"/>
                          </a:solidFill>
                        </a:rPr>
                        <a:t>Feb</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300">
                          <a:solidFill>
                            <a:schemeClr val="bg1"/>
                          </a:solidFill>
                        </a:rPr>
                        <a:t>Mar</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300">
                          <a:solidFill>
                            <a:schemeClr val="bg1"/>
                          </a:solidFill>
                        </a:rPr>
                        <a:t>Apr</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300">
                          <a:solidFill>
                            <a:schemeClr val="bg1"/>
                          </a:solidFill>
                        </a:rPr>
                        <a:t>May</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300">
                          <a:solidFill>
                            <a:schemeClr val="bg1"/>
                          </a:solidFill>
                        </a:rPr>
                        <a:t>Jun</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300">
                          <a:solidFill>
                            <a:schemeClr val="bg1"/>
                          </a:solidFill>
                        </a:rPr>
                        <a:t>Jul</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300">
                          <a:solidFill>
                            <a:schemeClr val="bg1"/>
                          </a:solidFill>
                        </a:rPr>
                        <a:t>Aug</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300">
                          <a:solidFill>
                            <a:schemeClr val="bg1"/>
                          </a:solidFill>
                        </a:rPr>
                        <a:t>Sep</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300">
                          <a:solidFill>
                            <a:schemeClr val="bg1"/>
                          </a:solidFill>
                        </a:rPr>
                        <a:t>Oct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300">
                          <a:solidFill>
                            <a:schemeClr val="bg1"/>
                          </a:solidFill>
                        </a:rPr>
                        <a:t>Nov</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300">
                          <a:solidFill>
                            <a:schemeClr val="bg1"/>
                          </a:solidFill>
                        </a:rPr>
                        <a:t>Dec</a:t>
                      </a:r>
                    </a:p>
                  </a:txBody>
                  <a:tcPr marL="0" marR="0" marT="0" marB="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68472">
                <a:tc>
                  <a:txBody>
                    <a:bodyPr/>
                    <a:lstStyle/>
                    <a:p>
                      <a:pPr algn="l"/>
                      <a:r>
                        <a:rPr lang="en-US" sz="1300" b="0">
                          <a:solidFill>
                            <a:schemeClr val="tx1">
                              <a:lumMod val="75000"/>
                              <a:lumOff val="25000"/>
                            </a:schemeClr>
                          </a:solidFill>
                        </a:rPr>
                        <a:t>Start</a:t>
                      </a:r>
                    </a:p>
                  </a:txBody>
                  <a:tcPr marL="12192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300" b="0">
                          <a:solidFill>
                            <a:schemeClr val="tx1">
                              <a:lumMod val="75000"/>
                              <a:lumOff val="25000"/>
                            </a:schemeClr>
                          </a:solidFill>
                        </a:rPr>
                        <a:t>14 Days</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68472">
                <a:tc>
                  <a:txBody>
                    <a:bodyPr/>
                    <a:lstStyle/>
                    <a:p>
                      <a:pPr algn="l"/>
                      <a:r>
                        <a:rPr lang="en-US" sz="1300" b="0">
                          <a:solidFill>
                            <a:schemeClr val="tx1">
                              <a:lumMod val="75000"/>
                              <a:lumOff val="25000"/>
                            </a:schemeClr>
                          </a:solidFill>
                        </a:rPr>
                        <a:t>Phase</a:t>
                      </a:r>
                      <a:r>
                        <a:rPr lang="en-US" sz="1300" b="0" baseline="0">
                          <a:solidFill>
                            <a:schemeClr val="tx1">
                              <a:lumMod val="75000"/>
                              <a:lumOff val="25000"/>
                            </a:schemeClr>
                          </a:solidFill>
                        </a:rPr>
                        <a:t> 1</a:t>
                      </a:r>
                      <a:endParaRPr lang="en-US" sz="1300" b="0">
                        <a:solidFill>
                          <a:schemeClr val="tx1">
                            <a:lumMod val="75000"/>
                            <a:lumOff val="25000"/>
                          </a:schemeClr>
                        </a:solidFill>
                      </a:endParaRPr>
                    </a:p>
                  </a:txBody>
                  <a:tcPr marL="12192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300" b="0">
                          <a:solidFill>
                            <a:schemeClr val="tx1">
                              <a:lumMod val="75000"/>
                              <a:lumOff val="25000"/>
                            </a:schemeClr>
                          </a:solidFill>
                        </a:rPr>
                        <a:t>100 Days</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2"/>
                  </a:ext>
                </a:extLst>
              </a:tr>
              <a:tr h="368472">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chemeClr val="tx1">
                              <a:lumMod val="75000"/>
                              <a:lumOff val="25000"/>
                            </a:schemeClr>
                          </a:solidFill>
                          <a:effectLst/>
                          <a:uLnTx/>
                          <a:uFillTx/>
                          <a:latin typeface="+mn-lt"/>
                          <a:ea typeface="+mn-ea"/>
                          <a:cs typeface="+mn-cs"/>
                        </a:rPr>
                        <a:t>Main Title #01</a:t>
                      </a:r>
                    </a:p>
                  </a:txBody>
                  <a:tcPr marL="12192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300" b="0">
                          <a:solidFill>
                            <a:schemeClr val="tx1">
                              <a:lumMod val="75000"/>
                              <a:lumOff val="25000"/>
                            </a:schemeClr>
                          </a:solidFill>
                        </a:rPr>
                        <a:t>200 Days</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68472">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chemeClr val="tx1">
                              <a:lumMod val="75000"/>
                              <a:lumOff val="25000"/>
                            </a:schemeClr>
                          </a:solidFill>
                          <a:effectLst/>
                          <a:uLnTx/>
                          <a:uFillTx/>
                          <a:latin typeface="+mn-lt"/>
                          <a:ea typeface="+mn-ea"/>
                          <a:cs typeface="+mn-cs"/>
                        </a:rPr>
                        <a:t>Main Title #02</a:t>
                      </a:r>
                    </a:p>
                  </a:txBody>
                  <a:tcPr marL="12192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300" b="0">
                          <a:solidFill>
                            <a:schemeClr val="tx1">
                              <a:lumMod val="75000"/>
                              <a:lumOff val="25000"/>
                            </a:schemeClr>
                          </a:solidFill>
                        </a:rPr>
                        <a:t>200 Days</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4"/>
                  </a:ext>
                </a:extLst>
              </a:tr>
              <a:tr h="368472">
                <a:tc>
                  <a:txBody>
                    <a:bodyPr/>
                    <a:lstStyle/>
                    <a:p>
                      <a:pPr algn="l"/>
                      <a:r>
                        <a:rPr lang="en-US" sz="1300" b="0">
                          <a:solidFill>
                            <a:schemeClr val="tx1">
                              <a:lumMod val="75000"/>
                              <a:lumOff val="25000"/>
                            </a:schemeClr>
                          </a:solidFill>
                        </a:rPr>
                        <a:t>Milestone</a:t>
                      </a:r>
                    </a:p>
                  </a:txBody>
                  <a:tcPr marL="12192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300" b="0">
                          <a:solidFill>
                            <a:schemeClr val="tx1">
                              <a:lumMod val="75000"/>
                              <a:lumOff val="25000"/>
                            </a:schemeClr>
                          </a:solidFill>
                        </a:rPr>
                        <a:t>1 Days</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68472">
                <a:tc>
                  <a:txBody>
                    <a:bodyPr/>
                    <a:lstStyle/>
                    <a:p>
                      <a:pPr algn="l"/>
                      <a:r>
                        <a:rPr lang="en-US" sz="1300" b="0">
                          <a:solidFill>
                            <a:schemeClr val="tx1">
                              <a:lumMod val="75000"/>
                              <a:lumOff val="25000"/>
                            </a:schemeClr>
                          </a:solidFill>
                        </a:rPr>
                        <a:t>Phase</a:t>
                      </a:r>
                      <a:r>
                        <a:rPr lang="en-US" sz="1300" b="0" baseline="0">
                          <a:solidFill>
                            <a:schemeClr val="tx1">
                              <a:lumMod val="75000"/>
                              <a:lumOff val="25000"/>
                            </a:schemeClr>
                          </a:solidFill>
                        </a:rPr>
                        <a:t> 2</a:t>
                      </a:r>
                      <a:endParaRPr lang="en-US" sz="1300" b="0">
                        <a:solidFill>
                          <a:schemeClr val="tx1">
                            <a:lumMod val="75000"/>
                            <a:lumOff val="25000"/>
                          </a:schemeClr>
                        </a:solidFill>
                      </a:endParaRPr>
                    </a:p>
                  </a:txBody>
                  <a:tcPr marL="12192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300" b="0">
                          <a:solidFill>
                            <a:schemeClr val="tx1">
                              <a:lumMod val="75000"/>
                              <a:lumOff val="25000"/>
                            </a:schemeClr>
                          </a:solidFill>
                        </a:rPr>
                        <a:t>x Days</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6"/>
                  </a:ext>
                </a:extLst>
              </a:tr>
              <a:tr h="368472">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chemeClr val="tx1">
                              <a:lumMod val="75000"/>
                              <a:lumOff val="25000"/>
                            </a:schemeClr>
                          </a:solidFill>
                          <a:effectLst/>
                          <a:uLnTx/>
                          <a:uFillTx/>
                          <a:latin typeface="+mn-lt"/>
                          <a:ea typeface="+mn-ea"/>
                          <a:cs typeface="+mn-cs"/>
                        </a:rPr>
                        <a:t>Main Title #03</a:t>
                      </a:r>
                    </a:p>
                  </a:txBody>
                  <a:tcPr marL="12192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300" b="0">
                          <a:solidFill>
                            <a:schemeClr val="tx1">
                              <a:lumMod val="75000"/>
                              <a:lumOff val="25000"/>
                            </a:schemeClr>
                          </a:solidFill>
                        </a:rPr>
                        <a:t>x Days</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68472">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chemeClr val="tx1">
                              <a:lumMod val="75000"/>
                              <a:lumOff val="25000"/>
                            </a:schemeClr>
                          </a:solidFill>
                          <a:effectLst/>
                          <a:uLnTx/>
                          <a:uFillTx/>
                          <a:latin typeface="+mn-lt"/>
                          <a:ea typeface="+mn-ea"/>
                          <a:cs typeface="+mn-cs"/>
                        </a:rPr>
                        <a:t>Main Title #04</a:t>
                      </a:r>
                    </a:p>
                  </a:txBody>
                  <a:tcPr marL="12192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300" b="0">
                          <a:solidFill>
                            <a:schemeClr val="tx1">
                              <a:lumMod val="75000"/>
                              <a:lumOff val="25000"/>
                            </a:schemeClr>
                          </a:solidFill>
                        </a:rPr>
                        <a:t>x Days</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8"/>
                  </a:ext>
                </a:extLst>
              </a:tr>
              <a:tr h="368472">
                <a:tc>
                  <a:txBody>
                    <a:bodyPr/>
                    <a:lstStyle/>
                    <a:p>
                      <a:pPr algn="l"/>
                      <a:r>
                        <a:rPr lang="en-US" sz="1300" b="0">
                          <a:solidFill>
                            <a:schemeClr val="tx1">
                              <a:lumMod val="75000"/>
                              <a:lumOff val="25000"/>
                            </a:schemeClr>
                          </a:solidFill>
                        </a:rPr>
                        <a:t>Milestone</a:t>
                      </a:r>
                    </a:p>
                  </a:txBody>
                  <a:tcPr marL="12192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300" b="0">
                          <a:solidFill>
                            <a:schemeClr val="tx1">
                              <a:lumMod val="75000"/>
                              <a:lumOff val="25000"/>
                            </a:schemeClr>
                          </a:solidFill>
                        </a:rPr>
                        <a:t>x Days</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368472">
                <a:tc>
                  <a:txBody>
                    <a:bodyPr/>
                    <a:lstStyle/>
                    <a:p>
                      <a:pPr algn="l"/>
                      <a:r>
                        <a:rPr lang="en-US" sz="1300" b="0">
                          <a:solidFill>
                            <a:schemeClr val="tx1">
                              <a:lumMod val="75000"/>
                              <a:lumOff val="25000"/>
                            </a:schemeClr>
                          </a:solidFill>
                        </a:rPr>
                        <a:t>Conclusion</a:t>
                      </a:r>
                    </a:p>
                  </a:txBody>
                  <a:tcPr marL="121920" marR="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300" b="0">
                          <a:solidFill>
                            <a:schemeClr val="tx1">
                              <a:lumMod val="75000"/>
                              <a:lumOff val="25000"/>
                            </a:schemeClr>
                          </a:solidFill>
                        </a:rPr>
                        <a:t>x Days</a:t>
                      </a:r>
                    </a:p>
                  </a:txBody>
                  <a:tcPr marL="0" marR="1219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600"/>
                    </a:p>
                  </a:txBody>
                  <a:tcPr marL="0" marR="0" marT="0" marB="0">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10"/>
                  </a:ext>
                </a:extLst>
              </a:tr>
            </a:tbl>
          </a:graphicData>
        </a:graphic>
      </p:graphicFrame>
      <p:grpSp>
        <p:nvGrpSpPr>
          <p:cNvPr id="63" name="Group 62">
            <a:extLst>
              <a:ext uri="{FF2B5EF4-FFF2-40B4-BE49-F238E27FC236}">
                <a16:creationId xmlns:a16="http://schemas.microsoft.com/office/drawing/2014/main" id="{E43A4B04-D825-92C0-E03A-0D8E34F9EFDD}"/>
              </a:ext>
            </a:extLst>
          </p:cNvPr>
          <p:cNvGrpSpPr/>
          <p:nvPr userDrawn="1"/>
        </p:nvGrpSpPr>
        <p:grpSpPr>
          <a:xfrm>
            <a:off x="4396749" y="1766192"/>
            <a:ext cx="558800" cy="3917948"/>
            <a:chOff x="9073290" y="1695782"/>
            <a:chExt cx="419100" cy="2938461"/>
          </a:xfrm>
        </p:grpSpPr>
        <p:grpSp>
          <p:nvGrpSpPr>
            <p:cNvPr id="64" name="Group 63">
              <a:extLst>
                <a:ext uri="{FF2B5EF4-FFF2-40B4-BE49-F238E27FC236}">
                  <a16:creationId xmlns:a16="http://schemas.microsoft.com/office/drawing/2014/main" id="{1F9F0155-9B57-2D31-5DF4-A3D72C4A8B9D}"/>
                </a:ext>
              </a:extLst>
            </p:cNvPr>
            <p:cNvGrpSpPr/>
            <p:nvPr/>
          </p:nvGrpSpPr>
          <p:grpSpPr>
            <a:xfrm>
              <a:off x="9073290" y="1695782"/>
              <a:ext cx="419100" cy="2741929"/>
              <a:chOff x="5105400" y="1251478"/>
              <a:chExt cx="419100" cy="2741929"/>
            </a:xfrm>
          </p:grpSpPr>
          <p:grpSp>
            <p:nvGrpSpPr>
              <p:cNvPr id="66" name="Group 65">
                <a:extLst>
                  <a:ext uri="{FF2B5EF4-FFF2-40B4-BE49-F238E27FC236}">
                    <a16:creationId xmlns:a16="http://schemas.microsoft.com/office/drawing/2014/main" id="{B4124577-E343-932A-8B48-AF0DB0C0F9DA}"/>
                  </a:ext>
                </a:extLst>
              </p:cNvPr>
              <p:cNvGrpSpPr/>
              <p:nvPr/>
            </p:nvGrpSpPr>
            <p:grpSpPr>
              <a:xfrm>
                <a:off x="5105400" y="3695700"/>
                <a:ext cx="419100" cy="297707"/>
                <a:chOff x="5429250" y="4050354"/>
                <a:chExt cx="419100" cy="297707"/>
              </a:xfrm>
            </p:grpSpPr>
            <p:sp>
              <p:nvSpPr>
                <p:cNvPr id="68" name="Trapezoid 67">
                  <a:extLst>
                    <a:ext uri="{FF2B5EF4-FFF2-40B4-BE49-F238E27FC236}">
                      <a16:creationId xmlns:a16="http://schemas.microsoft.com/office/drawing/2014/main" id="{177C2BF5-A8B0-D373-64A9-5EB8CEC4A8B9}"/>
                    </a:ext>
                  </a:extLst>
                </p:cNvPr>
                <p:cNvSpPr/>
                <p:nvPr/>
              </p:nvSpPr>
              <p:spPr>
                <a:xfrm rot="10800000">
                  <a:off x="5429250" y="4256458"/>
                  <a:ext cx="419100" cy="91601"/>
                </a:xfrm>
                <a:prstGeom prst="trapezoid">
                  <a:avLst>
                    <a:gd name="adj" fmla="val 6139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69" name="Trapezoid 68">
                  <a:extLst>
                    <a:ext uri="{FF2B5EF4-FFF2-40B4-BE49-F238E27FC236}">
                      <a16:creationId xmlns:a16="http://schemas.microsoft.com/office/drawing/2014/main" id="{1A1F8EB8-7311-01B6-6558-88F1E359013A}"/>
                    </a:ext>
                  </a:extLst>
                </p:cNvPr>
                <p:cNvSpPr/>
                <p:nvPr/>
              </p:nvSpPr>
              <p:spPr>
                <a:xfrm rot="10800000">
                  <a:off x="5429250" y="4256458"/>
                  <a:ext cx="419100" cy="91601"/>
                </a:xfrm>
                <a:prstGeom prst="trapezoid">
                  <a:avLst>
                    <a:gd name="adj" fmla="val 6139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71" name="Pentagon 17">
                  <a:extLst>
                    <a:ext uri="{FF2B5EF4-FFF2-40B4-BE49-F238E27FC236}">
                      <a16:creationId xmlns:a16="http://schemas.microsoft.com/office/drawing/2014/main" id="{93BA4881-F224-AB75-68E9-1A4FBE423A99}"/>
                    </a:ext>
                  </a:extLst>
                </p:cNvPr>
                <p:cNvSpPr/>
                <p:nvPr/>
              </p:nvSpPr>
              <p:spPr>
                <a:xfrm rot="16200000">
                  <a:off x="5489945" y="4047821"/>
                  <a:ext cx="297707" cy="302773"/>
                </a:xfrm>
                <a:prstGeom prst="homePlate">
                  <a:avLst>
                    <a:gd name="adj" fmla="val 452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67" name="Straight Connector 66">
                <a:extLst>
                  <a:ext uri="{FF2B5EF4-FFF2-40B4-BE49-F238E27FC236}">
                    <a16:creationId xmlns:a16="http://schemas.microsoft.com/office/drawing/2014/main" id="{23FB6649-4226-A89D-14F8-1A26C50BEDFA}"/>
                  </a:ext>
                </a:extLst>
              </p:cNvPr>
              <p:cNvCxnSpPr>
                <a:cxnSpLocks/>
                <a:stCxn id="71" idx="3"/>
              </p:cNvCxnSpPr>
              <p:nvPr/>
            </p:nvCxnSpPr>
            <p:spPr>
              <a:xfrm flipV="1">
                <a:off x="5314949" y="1251478"/>
                <a:ext cx="0" cy="2444222"/>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36C04AC2-028E-9BB6-789F-D3214DCCBE66}"/>
                </a:ext>
              </a:extLst>
            </p:cNvPr>
            <p:cNvSpPr txBox="1"/>
            <p:nvPr/>
          </p:nvSpPr>
          <p:spPr>
            <a:xfrm>
              <a:off x="9136167" y="4480402"/>
              <a:ext cx="293350" cy="153841"/>
            </a:xfrm>
            <a:prstGeom prst="rect">
              <a:avLst/>
            </a:prstGeom>
            <a:noFill/>
          </p:spPr>
          <p:txBody>
            <a:bodyPr wrap="none" lIns="0" tIns="0" rIns="0" bIns="0" rtlCol="0" anchor="ctr">
              <a:spAutoFit/>
            </a:bodyPr>
            <a:lstStyle/>
            <a:p>
              <a:pPr algn="ctr"/>
              <a:r>
                <a:rPr lang="en-US" sz="1333" b="1">
                  <a:solidFill>
                    <a:schemeClr val="tx1">
                      <a:lumMod val="75000"/>
                      <a:lumOff val="25000"/>
                    </a:schemeClr>
                  </a:solidFill>
                  <a:latin typeface="+mj-lt"/>
                </a:rPr>
                <a:t>Start</a:t>
              </a:r>
              <a:endParaRPr lang="id-ID" sz="1333" b="1">
                <a:solidFill>
                  <a:schemeClr val="tx1">
                    <a:lumMod val="75000"/>
                    <a:lumOff val="25000"/>
                  </a:schemeClr>
                </a:solidFill>
                <a:latin typeface="+mj-lt"/>
              </a:endParaRPr>
            </a:p>
          </p:txBody>
        </p:sp>
      </p:grpSp>
      <p:grpSp>
        <p:nvGrpSpPr>
          <p:cNvPr id="72" name="Group 71">
            <a:extLst>
              <a:ext uri="{FF2B5EF4-FFF2-40B4-BE49-F238E27FC236}">
                <a16:creationId xmlns:a16="http://schemas.microsoft.com/office/drawing/2014/main" id="{28B747FA-4FCD-388F-FB3B-300A8DAF2265}"/>
              </a:ext>
            </a:extLst>
          </p:cNvPr>
          <p:cNvGrpSpPr/>
          <p:nvPr userDrawn="1"/>
        </p:nvGrpSpPr>
        <p:grpSpPr>
          <a:xfrm>
            <a:off x="6659824" y="1766192"/>
            <a:ext cx="788677" cy="3917948"/>
            <a:chOff x="8987089" y="1695782"/>
            <a:chExt cx="591508" cy="2938461"/>
          </a:xfrm>
        </p:grpSpPr>
        <p:grpSp>
          <p:nvGrpSpPr>
            <p:cNvPr id="73" name="Group 72">
              <a:extLst>
                <a:ext uri="{FF2B5EF4-FFF2-40B4-BE49-F238E27FC236}">
                  <a16:creationId xmlns:a16="http://schemas.microsoft.com/office/drawing/2014/main" id="{B4795B67-F41E-9163-E7FA-002E10A3A83B}"/>
                </a:ext>
              </a:extLst>
            </p:cNvPr>
            <p:cNvGrpSpPr/>
            <p:nvPr/>
          </p:nvGrpSpPr>
          <p:grpSpPr>
            <a:xfrm>
              <a:off x="9073290" y="1695782"/>
              <a:ext cx="419100" cy="2741929"/>
              <a:chOff x="5105400" y="1251478"/>
              <a:chExt cx="419100" cy="2741929"/>
            </a:xfrm>
          </p:grpSpPr>
          <p:grpSp>
            <p:nvGrpSpPr>
              <p:cNvPr id="75" name="Group 74">
                <a:extLst>
                  <a:ext uri="{FF2B5EF4-FFF2-40B4-BE49-F238E27FC236}">
                    <a16:creationId xmlns:a16="http://schemas.microsoft.com/office/drawing/2014/main" id="{462404FF-56EE-7D1E-86CE-F9A8A128A5F9}"/>
                  </a:ext>
                </a:extLst>
              </p:cNvPr>
              <p:cNvGrpSpPr/>
              <p:nvPr/>
            </p:nvGrpSpPr>
            <p:grpSpPr>
              <a:xfrm>
                <a:off x="5105400" y="3695700"/>
                <a:ext cx="419100" cy="297707"/>
                <a:chOff x="5429250" y="4050354"/>
                <a:chExt cx="419100" cy="297707"/>
              </a:xfrm>
            </p:grpSpPr>
            <p:sp>
              <p:nvSpPr>
                <p:cNvPr id="77" name="Trapezoid 76">
                  <a:extLst>
                    <a:ext uri="{FF2B5EF4-FFF2-40B4-BE49-F238E27FC236}">
                      <a16:creationId xmlns:a16="http://schemas.microsoft.com/office/drawing/2014/main" id="{D07631B7-702F-A856-1E83-B9BF497348BA}"/>
                    </a:ext>
                  </a:extLst>
                </p:cNvPr>
                <p:cNvSpPr/>
                <p:nvPr/>
              </p:nvSpPr>
              <p:spPr>
                <a:xfrm rot="10800000">
                  <a:off x="5429250" y="4256458"/>
                  <a:ext cx="419100" cy="91601"/>
                </a:xfrm>
                <a:prstGeom prst="trapezoid">
                  <a:avLst>
                    <a:gd name="adj" fmla="val 6139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78" name="Trapezoid 77">
                  <a:extLst>
                    <a:ext uri="{FF2B5EF4-FFF2-40B4-BE49-F238E27FC236}">
                      <a16:creationId xmlns:a16="http://schemas.microsoft.com/office/drawing/2014/main" id="{76F16F07-D06E-C1B8-DE67-89A177DE7028}"/>
                    </a:ext>
                  </a:extLst>
                </p:cNvPr>
                <p:cNvSpPr/>
                <p:nvPr/>
              </p:nvSpPr>
              <p:spPr>
                <a:xfrm rot="10800000">
                  <a:off x="5429250" y="4256458"/>
                  <a:ext cx="419100" cy="91601"/>
                </a:xfrm>
                <a:prstGeom prst="trapezoid">
                  <a:avLst>
                    <a:gd name="adj" fmla="val 6139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79" name="Pentagon 17">
                  <a:extLst>
                    <a:ext uri="{FF2B5EF4-FFF2-40B4-BE49-F238E27FC236}">
                      <a16:creationId xmlns:a16="http://schemas.microsoft.com/office/drawing/2014/main" id="{6CC59F47-DA7C-6C8B-2914-EBDF73FF8F3E}"/>
                    </a:ext>
                  </a:extLst>
                </p:cNvPr>
                <p:cNvSpPr/>
                <p:nvPr/>
              </p:nvSpPr>
              <p:spPr>
                <a:xfrm rot="16200000">
                  <a:off x="5489945" y="4047821"/>
                  <a:ext cx="297707" cy="302773"/>
                </a:xfrm>
                <a:prstGeom prst="homePlate">
                  <a:avLst>
                    <a:gd name="adj" fmla="val 452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76" name="Straight Connector 75">
                <a:extLst>
                  <a:ext uri="{FF2B5EF4-FFF2-40B4-BE49-F238E27FC236}">
                    <a16:creationId xmlns:a16="http://schemas.microsoft.com/office/drawing/2014/main" id="{7B21DDE5-E100-F57A-23BD-9D7AA51F3A85}"/>
                  </a:ext>
                </a:extLst>
              </p:cNvPr>
              <p:cNvCxnSpPr>
                <a:cxnSpLocks/>
                <a:stCxn id="79" idx="3"/>
              </p:cNvCxnSpPr>
              <p:nvPr/>
            </p:nvCxnSpPr>
            <p:spPr>
              <a:xfrm flipV="1">
                <a:off x="5314949" y="1251478"/>
                <a:ext cx="0" cy="2444222"/>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50BCB91E-17E4-4F1B-2EF4-38CC6E78AC8E}"/>
                </a:ext>
              </a:extLst>
            </p:cNvPr>
            <p:cNvSpPr txBox="1"/>
            <p:nvPr/>
          </p:nvSpPr>
          <p:spPr>
            <a:xfrm>
              <a:off x="8987089" y="4480402"/>
              <a:ext cx="591508" cy="153841"/>
            </a:xfrm>
            <a:prstGeom prst="rect">
              <a:avLst/>
            </a:prstGeom>
            <a:noFill/>
          </p:spPr>
          <p:txBody>
            <a:bodyPr wrap="none" lIns="0" tIns="0" rIns="0" bIns="0" rtlCol="0" anchor="ctr">
              <a:spAutoFit/>
            </a:bodyPr>
            <a:lstStyle/>
            <a:p>
              <a:pPr algn="ctr"/>
              <a:r>
                <a:rPr lang="en-US" sz="1333" b="1">
                  <a:solidFill>
                    <a:schemeClr val="tx1">
                      <a:lumMod val="75000"/>
                      <a:lumOff val="25000"/>
                    </a:schemeClr>
                  </a:solidFill>
                </a:rPr>
                <a:t>Milestone</a:t>
              </a:r>
              <a:endParaRPr lang="id-ID" sz="1333" b="1">
                <a:solidFill>
                  <a:schemeClr val="tx1">
                    <a:lumMod val="75000"/>
                    <a:lumOff val="25000"/>
                  </a:schemeClr>
                </a:solidFill>
                <a:latin typeface="+mj-lt"/>
              </a:endParaRPr>
            </a:p>
          </p:txBody>
        </p:sp>
      </p:grpSp>
      <p:grpSp>
        <p:nvGrpSpPr>
          <p:cNvPr id="80" name="Group 79">
            <a:extLst>
              <a:ext uri="{FF2B5EF4-FFF2-40B4-BE49-F238E27FC236}">
                <a16:creationId xmlns:a16="http://schemas.microsoft.com/office/drawing/2014/main" id="{EE35613B-4B2B-345B-98F9-4F17EE3C71E3}"/>
              </a:ext>
            </a:extLst>
          </p:cNvPr>
          <p:cNvGrpSpPr/>
          <p:nvPr userDrawn="1"/>
        </p:nvGrpSpPr>
        <p:grpSpPr>
          <a:xfrm>
            <a:off x="10139396" y="1766192"/>
            <a:ext cx="929743" cy="3917948"/>
            <a:chOff x="8934189" y="1695782"/>
            <a:chExt cx="697307" cy="2938461"/>
          </a:xfrm>
        </p:grpSpPr>
        <p:grpSp>
          <p:nvGrpSpPr>
            <p:cNvPr id="81" name="Group 80">
              <a:extLst>
                <a:ext uri="{FF2B5EF4-FFF2-40B4-BE49-F238E27FC236}">
                  <a16:creationId xmlns:a16="http://schemas.microsoft.com/office/drawing/2014/main" id="{07594293-1F1A-F014-A3FA-29D2731E39B7}"/>
                </a:ext>
              </a:extLst>
            </p:cNvPr>
            <p:cNvGrpSpPr/>
            <p:nvPr/>
          </p:nvGrpSpPr>
          <p:grpSpPr>
            <a:xfrm>
              <a:off x="9073290" y="1695782"/>
              <a:ext cx="419100" cy="2741929"/>
              <a:chOff x="5105400" y="1251478"/>
              <a:chExt cx="419100" cy="2741929"/>
            </a:xfrm>
          </p:grpSpPr>
          <p:grpSp>
            <p:nvGrpSpPr>
              <p:cNvPr id="83" name="Group 82">
                <a:extLst>
                  <a:ext uri="{FF2B5EF4-FFF2-40B4-BE49-F238E27FC236}">
                    <a16:creationId xmlns:a16="http://schemas.microsoft.com/office/drawing/2014/main" id="{C4622C17-6446-3BC1-FF80-17F5BA0CDD99}"/>
                  </a:ext>
                </a:extLst>
              </p:cNvPr>
              <p:cNvGrpSpPr/>
              <p:nvPr/>
            </p:nvGrpSpPr>
            <p:grpSpPr>
              <a:xfrm>
                <a:off x="5105400" y="3695700"/>
                <a:ext cx="419100" cy="297707"/>
                <a:chOff x="5429250" y="4050354"/>
                <a:chExt cx="419100" cy="297707"/>
              </a:xfrm>
            </p:grpSpPr>
            <p:sp>
              <p:nvSpPr>
                <p:cNvPr id="85" name="Trapezoid 84">
                  <a:extLst>
                    <a:ext uri="{FF2B5EF4-FFF2-40B4-BE49-F238E27FC236}">
                      <a16:creationId xmlns:a16="http://schemas.microsoft.com/office/drawing/2014/main" id="{CF21FB30-D0A8-9914-A492-557EC5FBB2DA}"/>
                    </a:ext>
                  </a:extLst>
                </p:cNvPr>
                <p:cNvSpPr/>
                <p:nvPr/>
              </p:nvSpPr>
              <p:spPr>
                <a:xfrm rot="10800000">
                  <a:off x="5429250" y="4256458"/>
                  <a:ext cx="419100" cy="91601"/>
                </a:xfrm>
                <a:prstGeom prst="trapezoid">
                  <a:avLst>
                    <a:gd name="adj" fmla="val 6139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6" name="Trapezoid 85">
                  <a:extLst>
                    <a:ext uri="{FF2B5EF4-FFF2-40B4-BE49-F238E27FC236}">
                      <a16:creationId xmlns:a16="http://schemas.microsoft.com/office/drawing/2014/main" id="{796FEB07-440B-5D05-FA89-E1C3920EDAD3}"/>
                    </a:ext>
                  </a:extLst>
                </p:cNvPr>
                <p:cNvSpPr/>
                <p:nvPr/>
              </p:nvSpPr>
              <p:spPr>
                <a:xfrm rot="10800000">
                  <a:off x="5429250" y="4256458"/>
                  <a:ext cx="419100" cy="91601"/>
                </a:xfrm>
                <a:prstGeom prst="trapezoid">
                  <a:avLst>
                    <a:gd name="adj" fmla="val 61393"/>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87" name="Pentagon 17">
                  <a:extLst>
                    <a:ext uri="{FF2B5EF4-FFF2-40B4-BE49-F238E27FC236}">
                      <a16:creationId xmlns:a16="http://schemas.microsoft.com/office/drawing/2014/main" id="{FB2F016C-8CEE-1B90-02A9-7963F80B447A}"/>
                    </a:ext>
                  </a:extLst>
                </p:cNvPr>
                <p:cNvSpPr/>
                <p:nvPr/>
              </p:nvSpPr>
              <p:spPr>
                <a:xfrm rot="16200000">
                  <a:off x="5489945" y="4047821"/>
                  <a:ext cx="297707" cy="302773"/>
                </a:xfrm>
                <a:prstGeom prst="homePlate">
                  <a:avLst>
                    <a:gd name="adj" fmla="val 452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84" name="Straight Connector 83">
                <a:extLst>
                  <a:ext uri="{FF2B5EF4-FFF2-40B4-BE49-F238E27FC236}">
                    <a16:creationId xmlns:a16="http://schemas.microsoft.com/office/drawing/2014/main" id="{649458F1-0F14-EC70-A281-3FD2EAABF849}"/>
                  </a:ext>
                </a:extLst>
              </p:cNvPr>
              <p:cNvCxnSpPr>
                <a:cxnSpLocks/>
                <a:stCxn id="87" idx="3"/>
              </p:cNvCxnSpPr>
              <p:nvPr/>
            </p:nvCxnSpPr>
            <p:spPr>
              <a:xfrm flipV="1">
                <a:off x="5314949" y="1251478"/>
                <a:ext cx="0" cy="2444222"/>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37485D7D-4AE6-8432-9EC1-6B1FCD975A3E}"/>
                </a:ext>
              </a:extLst>
            </p:cNvPr>
            <p:cNvSpPr txBox="1"/>
            <p:nvPr/>
          </p:nvSpPr>
          <p:spPr>
            <a:xfrm>
              <a:off x="8934189" y="4480402"/>
              <a:ext cx="697307" cy="153841"/>
            </a:xfrm>
            <a:prstGeom prst="rect">
              <a:avLst/>
            </a:prstGeom>
            <a:noFill/>
          </p:spPr>
          <p:txBody>
            <a:bodyPr wrap="none" lIns="0" tIns="0" rIns="0" bIns="0" rtlCol="0" anchor="ctr">
              <a:spAutoFit/>
            </a:bodyPr>
            <a:lstStyle/>
            <a:p>
              <a:pPr algn="ctr"/>
              <a:r>
                <a:rPr lang="en-US" sz="1333" b="1">
                  <a:solidFill>
                    <a:schemeClr val="tx1">
                      <a:lumMod val="75000"/>
                      <a:lumOff val="25000"/>
                    </a:schemeClr>
                  </a:solidFill>
                </a:rPr>
                <a:t>Conclusion</a:t>
              </a:r>
              <a:endParaRPr lang="id-ID" sz="1333" b="1">
                <a:solidFill>
                  <a:schemeClr val="tx1">
                    <a:lumMod val="75000"/>
                    <a:lumOff val="25000"/>
                  </a:schemeClr>
                </a:solidFill>
                <a:latin typeface="+mj-lt"/>
              </a:endParaRPr>
            </a:p>
          </p:txBody>
        </p:sp>
      </p:grpSp>
      <p:sp>
        <p:nvSpPr>
          <p:cNvPr id="88" name="Rounded Rectangle 60">
            <a:extLst>
              <a:ext uri="{FF2B5EF4-FFF2-40B4-BE49-F238E27FC236}">
                <a16:creationId xmlns:a16="http://schemas.microsoft.com/office/drawing/2014/main" id="{A9471BA8-59C2-0E9B-1D62-7FD0EDF07718}"/>
              </a:ext>
            </a:extLst>
          </p:cNvPr>
          <p:cNvSpPr/>
          <p:nvPr userDrawn="1"/>
        </p:nvSpPr>
        <p:spPr>
          <a:xfrm>
            <a:off x="4664387" y="2444784"/>
            <a:ext cx="5943600" cy="236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89" name="Rounded Rectangle 61">
            <a:extLst>
              <a:ext uri="{FF2B5EF4-FFF2-40B4-BE49-F238E27FC236}">
                <a16:creationId xmlns:a16="http://schemas.microsoft.com/office/drawing/2014/main" id="{356DE0D1-22E7-C285-FE79-80BD853C538B}"/>
              </a:ext>
            </a:extLst>
          </p:cNvPr>
          <p:cNvSpPr/>
          <p:nvPr userDrawn="1"/>
        </p:nvSpPr>
        <p:spPr>
          <a:xfrm>
            <a:off x="4664387" y="2809979"/>
            <a:ext cx="2374900" cy="236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0" name="Rounded Rectangle 62">
            <a:extLst>
              <a:ext uri="{FF2B5EF4-FFF2-40B4-BE49-F238E27FC236}">
                <a16:creationId xmlns:a16="http://schemas.microsoft.com/office/drawing/2014/main" id="{4077DCE9-5C3B-92EF-E9A1-62DA8BA6B6BD}"/>
              </a:ext>
            </a:extLst>
          </p:cNvPr>
          <p:cNvSpPr/>
          <p:nvPr userDrawn="1"/>
        </p:nvSpPr>
        <p:spPr>
          <a:xfrm>
            <a:off x="7246721" y="3545904"/>
            <a:ext cx="2374900" cy="236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1" name="Rounded Rectangle 63">
            <a:extLst>
              <a:ext uri="{FF2B5EF4-FFF2-40B4-BE49-F238E27FC236}">
                <a16:creationId xmlns:a16="http://schemas.microsoft.com/office/drawing/2014/main" id="{4A60BE2F-83E1-0C9F-21A8-94527F21A900}"/>
              </a:ext>
            </a:extLst>
          </p:cNvPr>
          <p:cNvSpPr/>
          <p:nvPr userDrawn="1"/>
        </p:nvSpPr>
        <p:spPr>
          <a:xfrm>
            <a:off x="7729321" y="3915051"/>
            <a:ext cx="2374900" cy="236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2" name="Rounded Rectangle 64">
            <a:extLst>
              <a:ext uri="{FF2B5EF4-FFF2-40B4-BE49-F238E27FC236}">
                <a16:creationId xmlns:a16="http://schemas.microsoft.com/office/drawing/2014/main" id="{46F0FC8F-0DB1-5183-5627-6AB842B03C5B}"/>
              </a:ext>
            </a:extLst>
          </p:cNvPr>
          <p:cNvSpPr/>
          <p:nvPr userDrawn="1"/>
        </p:nvSpPr>
        <p:spPr>
          <a:xfrm>
            <a:off x="8152654" y="4285891"/>
            <a:ext cx="2374900" cy="236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3" name="Diamond 92">
            <a:extLst>
              <a:ext uri="{FF2B5EF4-FFF2-40B4-BE49-F238E27FC236}">
                <a16:creationId xmlns:a16="http://schemas.microsoft.com/office/drawing/2014/main" id="{2967DA8D-8EE3-CD17-97E4-7A6CB0A77BB4}"/>
              </a:ext>
            </a:extLst>
          </p:cNvPr>
          <p:cNvSpPr/>
          <p:nvPr userDrawn="1"/>
        </p:nvSpPr>
        <p:spPr>
          <a:xfrm>
            <a:off x="10464323" y="4670207"/>
            <a:ext cx="279880" cy="27988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Diamond 93">
            <a:extLst>
              <a:ext uri="{FF2B5EF4-FFF2-40B4-BE49-F238E27FC236}">
                <a16:creationId xmlns:a16="http://schemas.microsoft.com/office/drawing/2014/main" id="{8DFE00FF-CBF9-E90B-D2C8-0C7B836A608A}"/>
              </a:ext>
            </a:extLst>
          </p:cNvPr>
          <p:cNvSpPr/>
          <p:nvPr userDrawn="1"/>
        </p:nvSpPr>
        <p:spPr>
          <a:xfrm>
            <a:off x="6908323" y="3273207"/>
            <a:ext cx="279880" cy="27988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0160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500"/>
                                        <p:tgtEl>
                                          <p:spTgt spid="9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500"/>
                                        <p:tgtEl>
                                          <p:spTgt spid="9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93" grpId="0" animBg="1"/>
      <p:bldP spid="94" grpId="0" animBg="1"/>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meline - 4 week 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FC5C-51AA-B898-51D1-EBC05145AF05}"/>
              </a:ext>
            </a:extLst>
          </p:cNvPr>
          <p:cNvSpPr>
            <a:spLocks noGrp="1"/>
          </p:cNvSpPr>
          <p:nvPr>
            <p:ph type="title" hasCustomPrompt="1"/>
          </p:nvPr>
        </p:nvSpPr>
        <p:spPr/>
        <p:txBody>
          <a:bodyPr/>
          <a:lstStyle/>
          <a:p>
            <a:r>
              <a:rPr lang="en-US"/>
              <a:t>Add a circle to mark the task in the week column.</a:t>
            </a:r>
          </a:p>
        </p:txBody>
      </p:sp>
      <p:sp>
        <p:nvSpPr>
          <p:cNvPr id="3" name="Slide Number Placeholder 2">
            <a:extLst>
              <a:ext uri="{FF2B5EF4-FFF2-40B4-BE49-F238E27FC236}">
                <a16:creationId xmlns:a16="http://schemas.microsoft.com/office/drawing/2014/main" id="{12613710-9851-317E-2F16-1CD1F0F7EB71}"/>
              </a:ext>
            </a:extLst>
          </p:cNvPr>
          <p:cNvSpPr>
            <a:spLocks noGrp="1"/>
          </p:cNvSpPr>
          <p:nvPr>
            <p:ph type="sldNum" sz="quarter" idx="10"/>
          </p:nvPr>
        </p:nvSpPr>
        <p:spPr/>
        <p:txBody>
          <a:bodyPr/>
          <a:lstStyle/>
          <a:p>
            <a:fld id="{D581A734-D8E7-A947-8B2B-F0EFE9963A13}" type="slidenum">
              <a:rPr lang="en-US" smtClean="0"/>
              <a:pPr/>
              <a:t>‹#›</a:t>
            </a:fld>
            <a:endParaRPr lang="en-US"/>
          </a:p>
        </p:txBody>
      </p:sp>
      <p:sp>
        <p:nvSpPr>
          <p:cNvPr id="109" name="Rectangle 108">
            <a:extLst>
              <a:ext uri="{FF2B5EF4-FFF2-40B4-BE49-F238E27FC236}">
                <a16:creationId xmlns:a16="http://schemas.microsoft.com/office/drawing/2014/main" id="{46E45234-69F0-524D-E3E7-44680722C2DE}"/>
              </a:ext>
            </a:extLst>
          </p:cNvPr>
          <p:cNvSpPr/>
          <p:nvPr/>
        </p:nvSpPr>
        <p:spPr>
          <a:xfrm>
            <a:off x="3372551" y="1375579"/>
            <a:ext cx="2057107" cy="480916"/>
          </a:xfrm>
          <a:prstGeom prst="rect">
            <a:avLst/>
          </a:prstGeom>
          <a:solidFill>
            <a:srgbClr val="733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10" name="Rectangle 109">
            <a:extLst>
              <a:ext uri="{FF2B5EF4-FFF2-40B4-BE49-F238E27FC236}">
                <a16:creationId xmlns:a16="http://schemas.microsoft.com/office/drawing/2014/main" id="{E43E21CD-6EE9-F7F5-1CB1-B141FC4B0DFD}"/>
              </a:ext>
            </a:extLst>
          </p:cNvPr>
          <p:cNvSpPr/>
          <p:nvPr/>
        </p:nvSpPr>
        <p:spPr>
          <a:xfrm>
            <a:off x="5429477" y="1375579"/>
            <a:ext cx="2057107" cy="480916"/>
          </a:xfrm>
          <a:prstGeom prst="rect">
            <a:avLst/>
          </a:prstGeom>
          <a:solidFill>
            <a:srgbClr val="AE7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11" name="Rectangle 110">
            <a:extLst>
              <a:ext uri="{FF2B5EF4-FFF2-40B4-BE49-F238E27FC236}">
                <a16:creationId xmlns:a16="http://schemas.microsoft.com/office/drawing/2014/main" id="{1FAB6AE9-75AD-8143-C28D-F4E39DC5E1FF}"/>
              </a:ext>
            </a:extLst>
          </p:cNvPr>
          <p:cNvSpPr/>
          <p:nvPr/>
        </p:nvSpPr>
        <p:spPr>
          <a:xfrm>
            <a:off x="7486404" y="1375579"/>
            <a:ext cx="2057107" cy="480916"/>
          </a:xfrm>
          <a:prstGeom prst="rect">
            <a:avLst/>
          </a:prstGeom>
          <a:solidFill>
            <a:srgbClr val="D8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12" name="Rectangle 111">
            <a:extLst>
              <a:ext uri="{FF2B5EF4-FFF2-40B4-BE49-F238E27FC236}">
                <a16:creationId xmlns:a16="http://schemas.microsoft.com/office/drawing/2014/main" id="{B009D632-5A6D-A6AC-138E-2B2B71FB7CC1}"/>
              </a:ext>
            </a:extLst>
          </p:cNvPr>
          <p:cNvSpPr/>
          <p:nvPr/>
        </p:nvSpPr>
        <p:spPr>
          <a:xfrm>
            <a:off x="9543329" y="1375579"/>
            <a:ext cx="2057107" cy="480916"/>
          </a:xfrm>
          <a:prstGeom prst="rect">
            <a:avLst/>
          </a:prstGeom>
          <a:solidFill>
            <a:srgbClr val="E3D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13" name="Rectangle 112">
            <a:extLst>
              <a:ext uri="{FF2B5EF4-FFF2-40B4-BE49-F238E27FC236}">
                <a16:creationId xmlns:a16="http://schemas.microsoft.com/office/drawing/2014/main" id="{DC58B5A3-FAA1-7FBA-DE37-60C78E652193}"/>
              </a:ext>
            </a:extLst>
          </p:cNvPr>
          <p:cNvSpPr/>
          <p:nvPr/>
        </p:nvSpPr>
        <p:spPr>
          <a:xfrm>
            <a:off x="513157" y="1851699"/>
            <a:ext cx="2748123" cy="483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n-lt"/>
            </a:endParaRPr>
          </a:p>
        </p:txBody>
      </p:sp>
      <p:sp>
        <p:nvSpPr>
          <p:cNvPr id="114" name="Rectangle 113">
            <a:extLst>
              <a:ext uri="{FF2B5EF4-FFF2-40B4-BE49-F238E27FC236}">
                <a16:creationId xmlns:a16="http://schemas.microsoft.com/office/drawing/2014/main" id="{52DE6E30-0450-8EC2-DE07-6911761EB906}"/>
              </a:ext>
            </a:extLst>
          </p:cNvPr>
          <p:cNvSpPr/>
          <p:nvPr/>
        </p:nvSpPr>
        <p:spPr>
          <a:xfrm>
            <a:off x="3372551" y="1851699"/>
            <a:ext cx="8227885" cy="483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n-lt"/>
            </a:endParaRPr>
          </a:p>
        </p:txBody>
      </p:sp>
      <p:sp>
        <p:nvSpPr>
          <p:cNvPr id="115" name="Rectangle 114">
            <a:extLst>
              <a:ext uri="{FF2B5EF4-FFF2-40B4-BE49-F238E27FC236}">
                <a16:creationId xmlns:a16="http://schemas.microsoft.com/office/drawing/2014/main" id="{2A44C3EA-B8BA-B698-CC9C-F9124DBBEBDE}"/>
              </a:ext>
            </a:extLst>
          </p:cNvPr>
          <p:cNvSpPr/>
          <p:nvPr/>
        </p:nvSpPr>
        <p:spPr>
          <a:xfrm>
            <a:off x="513157" y="2810001"/>
            <a:ext cx="2748123" cy="483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16" name="Rectangle 115">
            <a:extLst>
              <a:ext uri="{FF2B5EF4-FFF2-40B4-BE49-F238E27FC236}">
                <a16:creationId xmlns:a16="http://schemas.microsoft.com/office/drawing/2014/main" id="{BF065DF9-4A34-C5DC-22F0-7E8C40419636}"/>
              </a:ext>
            </a:extLst>
          </p:cNvPr>
          <p:cNvSpPr/>
          <p:nvPr/>
        </p:nvSpPr>
        <p:spPr>
          <a:xfrm>
            <a:off x="3372551" y="2810001"/>
            <a:ext cx="8227885" cy="483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17" name="Rectangle 116">
            <a:extLst>
              <a:ext uri="{FF2B5EF4-FFF2-40B4-BE49-F238E27FC236}">
                <a16:creationId xmlns:a16="http://schemas.microsoft.com/office/drawing/2014/main" id="{B2E48384-BA9E-6DC7-8CC2-CF23CF513E9B}"/>
              </a:ext>
            </a:extLst>
          </p:cNvPr>
          <p:cNvSpPr/>
          <p:nvPr/>
        </p:nvSpPr>
        <p:spPr>
          <a:xfrm>
            <a:off x="513157" y="3768302"/>
            <a:ext cx="2748123" cy="483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18" name="Rectangle 117">
            <a:extLst>
              <a:ext uri="{FF2B5EF4-FFF2-40B4-BE49-F238E27FC236}">
                <a16:creationId xmlns:a16="http://schemas.microsoft.com/office/drawing/2014/main" id="{7D50DB0C-E676-9CF0-DA36-F81B234C5E40}"/>
              </a:ext>
            </a:extLst>
          </p:cNvPr>
          <p:cNvSpPr/>
          <p:nvPr/>
        </p:nvSpPr>
        <p:spPr>
          <a:xfrm>
            <a:off x="3372551" y="3768302"/>
            <a:ext cx="8227885" cy="483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19" name="Rectangle 118">
            <a:extLst>
              <a:ext uri="{FF2B5EF4-FFF2-40B4-BE49-F238E27FC236}">
                <a16:creationId xmlns:a16="http://schemas.microsoft.com/office/drawing/2014/main" id="{E3BCDA87-2BD0-D7F4-F571-41668697D098}"/>
              </a:ext>
            </a:extLst>
          </p:cNvPr>
          <p:cNvSpPr/>
          <p:nvPr/>
        </p:nvSpPr>
        <p:spPr>
          <a:xfrm>
            <a:off x="513157" y="4726603"/>
            <a:ext cx="2748123" cy="483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20" name="Rectangle 119">
            <a:extLst>
              <a:ext uri="{FF2B5EF4-FFF2-40B4-BE49-F238E27FC236}">
                <a16:creationId xmlns:a16="http://schemas.microsoft.com/office/drawing/2014/main" id="{03992D0C-BDA5-2D07-DA51-4C66D58B9FED}"/>
              </a:ext>
            </a:extLst>
          </p:cNvPr>
          <p:cNvSpPr/>
          <p:nvPr/>
        </p:nvSpPr>
        <p:spPr>
          <a:xfrm>
            <a:off x="3372551" y="4726603"/>
            <a:ext cx="8227885" cy="483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22" name="TextBox 121">
            <a:extLst>
              <a:ext uri="{FF2B5EF4-FFF2-40B4-BE49-F238E27FC236}">
                <a16:creationId xmlns:a16="http://schemas.microsoft.com/office/drawing/2014/main" id="{A1A2F2F3-82DD-6013-7F03-69CF5770697D}"/>
              </a:ext>
            </a:extLst>
          </p:cNvPr>
          <p:cNvSpPr txBox="1"/>
          <p:nvPr/>
        </p:nvSpPr>
        <p:spPr>
          <a:xfrm>
            <a:off x="3877756" y="1428679"/>
            <a:ext cx="1090363" cy="338554"/>
          </a:xfrm>
          <a:prstGeom prst="rect">
            <a:avLst/>
          </a:prstGeom>
          <a:noFill/>
        </p:spPr>
        <p:txBody>
          <a:bodyPr wrap="none" rtlCol="0">
            <a:spAutoFit/>
          </a:bodyPr>
          <a:lstStyle/>
          <a:p>
            <a:pPr algn="ctr"/>
            <a:r>
              <a:rPr lang="en-US" sz="1600" b="1">
                <a:solidFill>
                  <a:schemeClr val="bg1"/>
                </a:solidFill>
                <a:latin typeface="+mn-lt"/>
                <a:ea typeface="Open Sans" panose="020B0606030504020204" pitchFamily="34" charset="0"/>
                <a:cs typeface="Open Sans" panose="020B0606030504020204" pitchFamily="34" charset="0"/>
              </a:rPr>
              <a:t>1</a:t>
            </a:r>
            <a:r>
              <a:rPr lang="en-US" sz="1600" b="1" baseline="30000">
                <a:solidFill>
                  <a:schemeClr val="bg1"/>
                </a:solidFill>
                <a:latin typeface="+mn-lt"/>
                <a:ea typeface="Open Sans" panose="020B0606030504020204" pitchFamily="34" charset="0"/>
                <a:cs typeface="Open Sans" panose="020B0606030504020204" pitchFamily="34" charset="0"/>
              </a:rPr>
              <a:t>st</a:t>
            </a:r>
            <a:r>
              <a:rPr lang="en-US" sz="1600" b="1">
                <a:solidFill>
                  <a:schemeClr val="bg1"/>
                </a:solidFill>
                <a:latin typeface="+mn-lt"/>
                <a:ea typeface="Open Sans" panose="020B0606030504020204" pitchFamily="34" charset="0"/>
                <a:cs typeface="Open Sans" panose="020B0606030504020204" pitchFamily="34" charset="0"/>
              </a:rPr>
              <a:t> WEEK</a:t>
            </a:r>
          </a:p>
        </p:txBody>
      </p:sp>
      <p:sp>
        <p:nvSpPr>
          <p:cNvPr id="123" name="TextBox 122">
            <a:extLst>
              <a:ext uri="{FF2B5EF4-FFF2-40B4-BE49-F238E27FC236}">
                <a16:creationId xmlns:a16="http://schemas.microsoft.com/office/drawing/2014/main" id="{05220FE2-E727-9C56-2FD1-8F513947ADB7}"/>
              </a:ext>
            </a:extLst>
          </p:cNvPr>
          <p:cNvSpPr txBox="1"/>
          <p:nvPr/>
        </p:nvSpPr>
        <p:spPr>
          <a:xfrm>
            <a:off x="5869822" y="1428679"/>
            <a:ext cx="1136850" cy="338554"/>
          </a:xfrm>
          <a:prstGeom prst="rect">
            <a:avLst/>
          </a:prstGeom>
          <a:noFill/>
        </p:spPr>
        <p:txBody>
          <a:bodyPr wrap="none" rtlCol="0">
            <a:spAutoFit/>
          </a:bodyPr>
          <a:lstStyle/>
          <a:p>
            <a:pPr algn="ctr"/>
            <a:r>
              <a:rPr lang="en-US" sz="1600" b="1">
                <a:solidFill>
                  <a:schemeClr val="bg1"/>
                </a:solidFill>
                <a:latin typeface="+mn-lt"/>
                <a:ea typeface="Open Sans" panose="020B0606030504020204" pitchFamily="34" charset="0"/>
                <a:cs typeface="Open Sans" panose="020B0606030504020204" pitchFamily="34" charset="0"/>
              </a:rPr>
              <a:t>2</a:t>
            </a:r>
            <a:r>
              <a:rPr lang="en-US" sz="1600" b="1" baseline="30000">
                <a:solidFill>
                  <a:schemeClr val="bg1"/>
                </a:solidFill>
                <a:latin typeface="+mn-lt"/>
                <a:ea typeface="Open Sans" panose="020B0606030504020204" pitchFamily="34" charset="0"/>
                <a:cs typeface="Open Sans" panose="020B0606030504020204" pitchFamily="34" charset="0"/>
              </a:rPr>
              <a:t>nd</a:t>
            </a:r>
            <a:r>
              <a:rPr lang="en-US" sz="1600" b="1">
                <a:solidFill>
                  <a:schemeClr val="bg1"/>
                </a:solidFill>
                <a:latin typeface="+mn-lt"/>
                <a:ea typeface="Open Sans" panose="020B0606030504020204" pitchFamily="34" charset="0"/>
                <a:cs typeface="Open Sans" panose="020B0606030504020204" pitchFamily="34" charset="0"/>
              </a:rPr>
              <a:t> WEEK</a:t>
            </a:r>
          </a:p>
        </p:txBody>
      </p:sp>
      <p:sp>
        <p:nvSpPr>
          <p:cNvPr id="124" name="TextBox 123">
            <a:extLst>
              <a:ext uri="{FF2B5EF4-FFF2-40B4-BE49-F238E27FC236}">
                <a16:creationId xmlns:a16="http://schemas.microsoft.com/office/drawing/2014/main" id="{9F71E4B8-7481-8BCC-52F3-CB3053FFAF71}"/>
              </a:ext>
            </a:extLst>
          </p:cNvPr>
          <p:cNvSpPr txBox="1"/>
          <p:nvPr/>
        </p:nvSpPr>
        <p:spPr>
          <a:xfrm>
            <a:off x="7966058" y="1428679"/>
            <a:ext cx="1106393" cy="338554"/>
          </a:xfrm>
          <a:prstGeom prst="rect">
            <a:avLst/>
          </a:prstGeom>
          <a:noFill/>
        </p:spPr>
        <p:txBody>
          <a:bodyPr wrap="none" rtlCol="0">
            <a:spAutoFit/>
          </a:bodyPr>
          <a:lstStyle/>
          <a:p>
            <a:pPr algn="ctr"/>
            <a:r>
              <a:rPr lang="en-US" sz="1600" b="1">
                <a:solidFill>
                  <a:schemeClr val="bg1"/>
                </a:solidFill>
                <a:latin typeface="+mn-lt"/>
                <a:ea typeface="Open Sans" panose="020B0606030504020204" pitchFamily="34" charset="0"/>
                <a:cs typeface="Open Sans" panose="020B0606030504020204" pitchFamily="34" charset="0"/>
              </a:rPr>
              <a:t>3</a:t>
            </a:r>
            <a:r>
              <a:rPr lang="en-US" sz="1600" b="1" baseline="30000">
                <a:solidFill>
                  <a:schemeClr val="bg1"/>
                </a:solidFill>
                <a:latin typeface="+mn-lt"/>
                <a:ea typeface="Open Sans" panose="020B0606030504020204" pitchFamily="34" charset="0"/>
                <a:cs typeface="Open Sans" panose="020B0606030504020204" pitchFamily="34" charset="0"/>
              </a:rPr>
              <a:t>rd</a:t>
            </a:r>
            <a:r>
              <a:rPr lang="en-US" sz="1600" b="1">
                <a:solidFill>
                  <a:schemeClr val="bg1"/>
                </a:solidFill>
                <a:latin typeface="+mn-lt"/>
                <a:ea typeface="Open Sans" panose="020B0606030504020204" pitchFamily="34" charset="0"/>
                <a:cs typeface="Open Sans" panose="020B0606030504020204" pitchFamily="34" charset="0"/>
              </a:rPr>
              <a:t> WEEK</a:t>
            </a:r>
          </a:p>
        </p:txBody>
      </p:sp>
      <p:sp>
        <p:nvSpPr>
          <p:cNvPr id="125" name="TextBox 124">
            <a:extLst>
              <a:ext uri="{FF2B5EF4-FFF2-40B4-BE49-F238E27FC236}">
                <a16:creationId xmlns:a16="http://schemas.microsoft.com/office/drawing/2014/main" id="{E2CDF3D0-A331-259D-6C9B-222E3E81C84E}"/>
              </a:ext>
            </a:extLst>
          </p:cNvPr>
          <p:cNvSpPr txBox="1"/>
          <p:nvPr/>
        </p:nvSpPr>
        <p:spPr>
          <a:xfrm>
            <a:off x="9998513" y="1428679"/>
            <a:ext cx="1098378" cy="338554"/>
          </a:xfrm>
          <a:prstGeom prst="rect">
            <a:avLst/>
          </a:prstGeom>
          <a:noFill/>
        </p:spPr>
        <p:txBody>
          <a:bodyPr wrap="none" rtlCol="0">
            <a:spAutoFit/>
          </a:bodyPr>
          <a:lstStyle/>
          <a:p>
            <a:pPr algn="ctr"/>
            <a:r>
              <a:rPr lang="en-US" sz="1600" b="1">
                <a:solidFill>
                  <a:schemeClr val="bg1"/>
                </a:solidFill>
                <a:latin typeface="+mn-lt"/>
                <a:ea typeface="Open Sans" panose="020B0606030504020204" pitchFamily="34" charset="0"/>
                <a:cs typeface="Open Sans" panose="020B0606030504020204" pitchFamily="34" charset="0"/>
              </a:rPr>
              <a:t>4</a:t>
            </a:r>
            <a:r>
              <a:rPr lang="en-US" sz="1600" b="1" baseline="30000">
                <a:solidFill>
                  <a:schemeClr val="bg1"/>
                </a:solidFill>
                <a:latin typeface="+mn-lt"/>
                <a:ea typeface="Open Sans" panose="020B0606030504020204" pitchFamily="34" charset="0"/>
                <a:cs typeface="Open Sans" panose="020B0606030504020204" pitchFamily="34" charset="0"/>
              </a:rPr>
              <a:t>th</a:t>
            </a:r>
            <a:r>
              <a:rPr lang="en-US" sz="1600" b="1">
                <a:solidFill>
                  <a:schemeClr val="bg1"/>
                </a:solidFill>
                <a:latin typeface="+mn-lt"/>
                <a:ea typeface="Open Sans" panose="020B0606030504020204" pitchFamily="34" charset="0"/>
                <a:cs typeface="Open Sans" panose="020B0606030504020204" pitchFamily="34" charset="0"/>
              </a:rPr>
              <a:t> WEEK</a:t>
            </a:r>
          </a:p>
        </p:txBody>
      </p:sp>
      <p:sp>
        <p:nvSpPr>
          <p:cNvPr id="131" name="Oval 130">
            <a:extLst>
              <a:ext uri="{FF2B5EF4-FFF2-40B4-BE49-F238E27FC236}">
                <a16:creationId xmlns:a16="http://schemas.microsoft.com/office/drawing/2014/main" id="{E5AF2401-CEFF-6C25-45AE-9BF3555200B0}"/>
              </a:ext>
            </a:extLst>
          </p:cNvPr>
          <p:cNvSpPr/>
          <p:nvPr/>
        </p:nvSpPr>
        <p:spPr>
          <a:xfrm>
            <a:off x="4281122" y="2906185"/>
            <a:ext cx="283628" cy="285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32" name="Oval 131">
            <a:extLst>
              <a:ext uri="{FF2B5EF4-FFF2-40B4-BE49-F238E27FC236}">
                <a16:creationId xmlns:a16="http://schemas.microsoft.com/office/drawing/2014/main" id="{3E9018F8-5AA9-8275-80CB-2B1E87F1CBD8}"/>
              </a:ext>
            </a:extLst>
          </p:cNvPr>
          <p:cNvSpPr/>
          <p:nvPr/>
        </p:nvSpPr>
        <p:spPr>
          <a:xfrm>
            <a:off x="4281121" y="3866086"/>
            <a:ext cx="283628" cy="285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33" name="Oval 132">
            <a:extLst>
              <a:ext uri="{FF2B5EF4-FFF2-40B4-BE49-F238E27FC236}">
                <a16:creationId xmlns:a16="http://schemas.microsoft.com/office/drawing/2014/main" id="{F658B865-4BEF-11B6-4397-61FC56E7C838}"/>
              </a:ext>
            </a:extLst>
          </p:cNvPr>
          <p:cNvSpPr/>
          <p:nvPr/>
        </p:nvSpPr>
        <p:spPr>
          <a:xfrm>
            <a:off x="4281121" y="4825985"/>
            <a:ext cx="283628" cy="285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37" name="Oval 136">
            <a:extLst>
              <a:ext uri="{FF2B5EF4-FFF2-40B4-BE49-F238E27FC236}">
                <a16:creationId xmlns:a16="http://schemas.microsoft.com/office/drawing/2014/main" id="{B0DC090E-18AD-8658-894B-6962638DB194}"/>
              </a:ext>
            </a:extLst>
          </p:cNvPr>
          <p:cNvSpPr/>
          <p:nvPr/>
        </p:nvSpPr>
        <p:spPr>
          <a:xfrm>
            <a:off x="4281122" y="2426235"/>
            <a:ext cx="283628" cy="285183"/>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39" name="Oval 138">
            <a:extLst>
              <a:ext uri="{FF2B5EF4-FFF2-40B4-BE49-F238E27FC236}">
                <a16:creationId xmlns:a16="http://schemas.microsoft.com/office/drawing/2014/main" id="{2A0191AD-EAA4-7620-7935-2554EB08EBEA}"/>
              </a:ext>
            </a:extLst>
          </p:cNvPr>
          <p:cNvSpPr/>
          <p:nvPr/>
        </p:nvSpPr>
        <p:spPr>
          <a:xfrm>
            <a:off x="4281121" y="4346035"/>
            <a:ext cx="283628" cy="285183"/>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40" name="Oval 139">
            <a:extLst>
              <a:ext uri="{FF2B5EF4-FFF2-40B4-BE49-F238E27FC236}">
                <a16:creationId xmlns:a16="http://schemas.microsoft.com/office/drawing/2014/main" id="{45A9A957-9D9B-D852-A72B-ED9798C25F8D}"/>
              </a:ext>
            </a:extLst>
          </p:cNvPr>
          <p:cNvSpPr/>
          <p:nvPr/>
        </p:nvSpPr>
        <p:spPr>
          <a:xfrm>
            <a:off x="6298417" y="1946286"/>
            <a:ext cx="283628" cy="285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42" name="Oval 141">
            <a:extLst>
              <a:ext uri="{FF2B5EF4-FFF2-40B4-BE49-F238E27FC236}">
                <a16:creationId xmlns:a16="http://schemas.microsoft.com/office/drawing/2014/main" id="{72E84437-3693-789B-EE52-7B8701A5A6D0}"/>
              </a:ext>
            </a:extLst>
          </p:cNvPr>
          <p:cNvSpPr/>
          <p:nvPr/>
        </p:nvSpPr>
        <p:spPr>
          <a:xfrm>
            <a:off x="6298414" y="3866086"/>
            <a:ext cx="283628" cy="285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44" name="Oval 143">
            <a:extLst>
              <a:ext uri="{FF2B5EF4-FFF2-40B4-BE49-F238E27FC236}">
                <a16:creationId xmlns:a16="http://schemas.microsoft.com/office/drawing/2014/main" id="{0FDB4C97-64CE-615A-475C-D2F29C4A6225}"/>
              </a:ext>
            </a:extLst>
          </p:cNvPr>
          <p:cNvSpPr/>
          <p:nvPr/>
        </p:nvSpPr>
        <p:spPr>
          <a:xfrm>
            <a:off x="6298415" y="2426235"/>
            <a:ext cx="283628" cy="285183"/>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45" name="Oval 144">
            <a:extLst>
              <a:ext uri="{FF2B5EF4-FFF2-40B4-BE49-F238E27FC236}">
                <a16:creationId xmlns:a16="http://schemas.microsoft.com/office/drawing/2014/main" id="{9556958E-4F59-6F3C-FBE2-3D4AB895810B}"/>
              </a:ext>
            </a:extLst>
          </p:cNvPr>
          <p:cNvSpPr/>
          <p:nvPr/>
        </p:nvSpPr>
        <p:spPr>
          <a:xfrm>
            <a:off x="6298414" y="3386137"/>
            <a:ext cx="283628" cy="285183"/>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47" name="Oval 146">
            <a:extLst>
              <a:ext uri="{FF2B5EF4-FFF2-40B4-BE49-F238E27FC236}">
                <a16:creationId xmlns:a16="http://schemas.microsoft.com/office/drawing/2014/main" id="{9258CC3F-5704-8652-123E-3C7C6774D6B2}"/>
              </a:ext>
            </a:extLst>
          </p:cNvPr>
          <p:cNvSpPr/>
          <p:nvPr/>
        </p:nvSpPr>
        <p:spPr>
          <a:xfrm>
            <a:off x="8370975" y="1948725"/>
            <a:ext cx="283628" cy="285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48" name="Oval 147">
            <a:extLst>
              <a:ext uri="{FF2B5EF4-FFF2-40B4-BE49-F238E27FC236}">
                <a16:creationId xmlns:a16="http://schemas.microsoft.com/office/drawing/2014/main" id="{0C9D5FBE-707C-63EE-2703-CEB3D2BF51F6}"/>
              </a:ext>
            </a:extLst>
          </p:cNvPr>
          <p:cNvSpPr/>
          <p:nvPr/>
        </p:nvSpPr>
        <p:spPr>
          <a:xfrm>
            <a:off x="8370974" y="2908626"/>
            <a:ext cx="283628" cy="285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52" name="Oval 151">
            <a:extLst>
              <a:ext uri="{FF2B5EF4-FFF2-40B4-BE49-F238E27FC236}">
                <a16:creationId xmlns:a16="http://schemas.microsoft.com/office/drawing/2014/main" id="{F4E527FA-B086-3788-C515-46E175FD2B68}"/>
              </a:ext>
            </a:extLst>
          </p:cNvPr>
          <p:cNvSpPr/>
          <p:nvPr/>
        </p:nvSpPr>
        <p:spPr>
          <a:xfrm>
            <a:off x="8370974" y="3388575"/>
            <a:ext cx="283628" cy="285183"/>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53" name="Oval 152">
            <a:extLst>
              <a:ext uri="{FF2B5EF4-FFF2-40B4-BE49-F238E27FC236}">
                <a16:creationId xmlns:a16="http://schemas.microsoft.com/office/drawing/2014/main" id="{E92F42D6-8402-7FEA-C854-104E52DC1BC5}"/>
              </a:ext>
            </a:extLst>
          </p:cNvPr>
          <p:cNvSpPr/>
          <p:nvPr/>
        </p:nvSpPr>
        <p:spPr>
          <a:xfrm>
            <a:off x="8370973" y="4348477"/>
            <a:ext cx="283628" cy="285183"/>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56" name="Oval 155">
            <a:extLst>
              <a:ext uri="{FF2B5EF4-FFF2-40B4-BE49-F238E27FC236}">
                <a16:creationId xmlns:a16="http://schemas.microsoft.com/office/drawing/2014/main" id="{BE0F4EA9-3223-9B04-9CC1-DFF232D773CC}"/>
              </a:ext>
            </a:extLst>
          </p:cNvPr>
          <p:cNvSpPr/>
          <p:nvPr/>
        </p:nvSpPr>
        <p:spPr>
          <a:xfrm>
            <a:off x="10427683" y="3865834"/>
            <a:ext cx="283628" cy="285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58" name="Oval 157">
            <a:extLst>
              <a:ext uri="{FF2B5EF4-FFF2-40B4-BE49-F238E27FC236}">
                <a16:creationId xmlns:a16="http://schemas.microsoft.com/office/drawing/2014/main" id="{1B0B4856-08B9-C30B-3875-C2DC214DCFED}"/>
              </a:ext>
            </a:extLst>
          </p:cNvPr>
          <p:cNvSpPr/>
          <p:nvPr/>
        </p:nvSpPr>
        <p:spPr>
          <a:xfrm>
            <a:off x="10138633" y="2425986"/>
            <a:ext cx="283628" cy="285183"/>
          </a:xfrm>
          <a:prstGeom prst="ellipse">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n-lt"/>
            </a:endParaRPr>
          </a:p>
        </p:txBody>
      </p:sp>
      <p:sp>
        <p:nvSpPr>
          <p:cNvPr id="162" name="Text Placeholder 161">
            <a:extLst>
              <a:ext uri="{FF2B5EF4-FFF2-40B4-BE49-F238E27FC236}">
                <a16:creationId xmlns:a16="http://schemas.microsoft.com/office/drawing/2014/main" id="{25B042FB-D69A-BD47-C6AE-648899ECDC20}"/>
              </a:ext>
            </a:extLst>
          </p:cNvPr>
          <p:cNvSpPr>
            <a:spLocks noGrp="1"/>
          </p:cNvSpPr>
          <p:nvPr>
            <p:ph type="body" sz="quarter" idx="11" hasCustomPrompt="1"/>
          </p:nvPr>
        </p:nvSpPr>
        <p:spPr>
          <a:xfrm>
            <a:off x="553238" y="1382413"/>
            <a:ext cx="2708041" cy="359833"/>
          </a:xfrm>
        </p:spPr>
        <p:txBody>
          <a:bodyPr anchor="ctr"/>
          <a:lstStyle>
            <a:lvl1pPr algn="ctr">
              <a:defRPr sz="1867"/>
            </a:lvl1pPr>
          </a:lstStyle>
          <a:p>
            <a:pPr lvl="0"/>
            <a:r>
              <a:rPr lang="en-US"/>
              <a:t>Title</a:t>
            </a:r>
          </a:p>
        </p:txBody>
      </p:sp>
      <p:sp>
        <p:nvSpPr>
          <p:cNvPr id="163" name="Text Placeholder 161">
            <a:extLst>
              <a:ext uri="{FF2B5EF4-FFF2-40B4-BE49-F238E27FC236}">
                <a16:creationId xmlns:a16="http://schemas.microsoft.com/office/drawing/2014/main" id="{2AF5902C-58E2-B3A1-86BA-10CC7D03433C}"/>
              </a:ext>
            </a:extLst>
          </p:cNvPr>
          <p:cNvSpPr>
            <a:spLocks noGrp="1"/>
          </p:cNvSpPr>
          <p:nvPr>
            <p:ph type="body" sz="quarter" idx="12" hasCustomPrompt="1"/>
          </p:nvPr>
        </p:nvSpPr>
        <p:spPr>
          <a:xfrm>
            <a:off x="589359" y="1908708"/>
            <a:ext cx="2620104" cy="359833"/>
          </a:xfrm>
        </p:spPr>
        <p:txBody>
          <a:bodyPr anchor="ctr"/>
          <a:lstStyle>
            <a:lvl1pPr>
              <a:defRPr sz="1867"/>
            </a:lvl1pPr>
          </a:lstStyle>
          <a:p>
            <a:pPr lvl="0"/>
            <a:r>
              <a:rPr lang="en-US"/>
              <a:t>Task</a:t>
            </a:r>
          </a:p>
        </p:txBody>
      </p:sp>
      <p:sp>
        <p:nvSpPr>
          <p:cNvPr id="165" name="Text Placeholder 161">
            <a:extLst>
              <a:ext uri="{FF2B5EF4-FFF2-40B4-BE49-F238E27FC236}">
                <a16:creationId xmlns:a16="http://schemas.microsoft.com/office/drawing/2014/main" id="{3740CF97-248A-519C-3D37-DED4FFC79709}"/>
              </a:ext>
            </a:extLst>
          </p:cNvPr>
          <p:cNvSpPr>
            <a:spLocks noGrp="1"/>
          </p:cNvSpPr>
          <p:nvPr>
            <p:ph type="body" sz="quarter" idx="13" hasCustomPrompt="1"/>
          </p:nvPr>
        </p:nvSpPr>
        <p:spPr>
          <a:xfrm>
            <a:off x="553239" y="2392372"/>
            <a:ext cx="2656224" cy="359833"/>
          </a:xfrm>
        </p:spPr>
        <p:txBody>
          <a:bodyPr anchor="ctr"/>
          <a:lstStyle>
            <a:lvl1pPr algn="l">
              <a:defRPr sz="1867"/>
            </a:lvl1pPr>
          </a:lstStyle>
          <a:p>
            <a:pPr lvl="0"/>
            <a:r>
              <a:rPr lang="en-US"/>
              <a:t>Task</a:t>
            </a:r>
          </a:p>
        </p:txBody>
      </p:sp>
      <p:sp>
        <p:nvSpPr>
          <p:cNvPr id="166" name="Text Placeholder 161">
            <a:extLst>
              <a:ext uri="{FF2B5EF4-FFF2-40B4-BE49-F238E27FC236}">
                <a16:creationId xmlns:a16="http://schemas.microsoft.com/office/drawing/2014/main" id="{FD7E1231-4370-5153-1CBE-9F2EDF5D2029}"/>
              </a:ext>
            </a:extLst>
          </p:cNvPr>
          <p:cNvSpPr>
            <a:spLocks noGrp="1"/>
          </p:cNvSpPr>
          <p:nvPr>
            <p:ph type="body" sz="quarter" idx="14" hasCustomPrompt="1"/>
          </p:nvPr>
        </p:nvSpPr>
        <p:spPr>
          <a:xfrm>
            <a:off x="589357" y="2876952"/>
            <a:ext cx="2620104" cy="359833"/>
          </a:xfrm>
        </p:spPr>
        <p:txBody>
          <a:bodyPr anchor="ctr"/>
          <a:lstStyle>
            <a:lvl1pPr algn="l">
              <a:defRPr sz="1867"/>
            </a:lvl1pPr>
          </a:lstStyle>
          <a:p>
            <a:pPr lvl="0"/>
            <a:r>
              <a:rPr lang="en-US"/>
              <a:t>Task</a:t>
            </a:r>
          </a:p>
        </p:txBody>
      </p:sp>
      <p:sp>
        <p:nvSpPr>
          <p:cNvPr id="167" name="Text Placeholder 161">
            <a:extLst>
              <a:ext uri="{FF2B5EF4-FFF2-40B4-BE49-F238E27FC236}">
                <a16:creationId xmlns:a16="http://schemas.microsoft.com/office/drawing/2014/main" id="{B7229A82-0A43-C0F2-3FDB-6A42F29DBCE2}"/>
              </a:ext>
            </a:extLst>
          </p:cNvPr>
          <p:cNvSpPr>
            <a:spLocks noGrp="1"/>
          </p:cNvSpPr>
          <p:nvPr>
            <p:ph type="body" sz="quarter" idx="15" hasCustomPrompt="1"/>
          </p:nvPr>
        </p:nvSpPr>
        <p:spPr>
          <a:xfrm>
            <a:off x="589357" y="3343917"/>
            <a:ext cx="2620104" cy="359833"/>
          </a:xfrm>
        </p:spPr>
        <p:txBody>
          <a:bodyPr anchor="ctr"/>
          <a:lstStyle>
            <a:lvl1pPr algn="l">
              <a:defRPr sz="1867"/>
            </a:lvl1pPr>
          </a:lstStyle>
          <a:p>
            <a:pPr lvl="0"/>
            <a:r>
              <a:rPr lang="en-US"/>
              <a:t>Task</a:t>
            </a:r>
          </a:p>
        </p:txBody>
      </p:sp>
      <p:sp>
        <p:nvSpPr>
          <p:cNvPr id="168" name="Text Placeholder 161">
            <a:extLst>
              <a:ext uri="{FF2B5EF4-FFF2-40B4-BE49-F238E27FC236}">
                <a16:creationId xmlns:a16="http://schemas.microsoft.com/office/drawing/2014/main" id="{D36DE3E7-ECBB-B3CB-2599-1BFB89219C47}"/>
              </a:ext>
            </a:extLst>
          </p:cNvPr>
          <p:cNvSpPr>
            <a:spLocks noGrp="1"/>
          </p:cNvSpPr>
          <p:nvPr>
            <p:ph type="body" sz="quarter" idx="16" hasCustomPrompt="1"/>
          </p:nvPr>
        </p:nvSpPr>
        <p:spPr>
          <a:xfrm>
            <a:off x="608875" y="3818270"/>
            <a:ext cx="2620104" cy="359833"/>
          </a:xfrm>
        </p:spPr>
        <p:txBody>
          <a:bodyPr anchor="ctr"/>
          <a:lstStyle>
            <a:lvl1pPr algn="l">
              <a:defRPr sz="1867"/>
            </a:lvl1pPr>
          </a:lstStyle>
          <a:p>
            <a:pPr lvl="0"/>
            <a:r>
              <a:rPr lang="en-US"/>
              <a:t>Task</a:t>
            </a:r>
          </a:p>
        </p:txBody>
      </p:sp>
      <p:sp>
        <p:nvSpPr>
          <p:cNvPr id="169" name="Text Placeholder 161">
            <a:extLst>
              <a:ext uri="{FF2B5EF4-FFF2-40B4-BE49-F238E27FC236}">
                <a16:creationId xmlns:a16="http://schemas.microsoft.com/office/drawing/2014/main" id="{C95F37EF-4CAD-7A42-A355-EC950EE089FB}"/>
              </a:ext>
            </a:extLst>
          </p:cNvPr>
          <p:cNvSpPr>
            <a:spLocks noGrp="1"/>
          </p:cNvSpPr>
          <p:nvPr>
            <p:ph type="body" sz="quarter" idx="17" hasCustomPrompt="1"/>
          </p:nvPr>
        </p:nvSpPr>
        <p:spPr>
          <a:xfrm>
            <a:off x="591067" y="4316668"/>
            <a:ext cx="2620104" cy="359833"/>
          </a:xfrm>
        </p:spPr>
        <p:txBody>
          <a:bodyPr anchor="ctr"/>
          <a:lstStyle>
            <a:lvl1pPr algn="l">
              <a:defRPr sz="1867"/>
            </a:lvl1pPr>
          </a:lstStyle>
          <a:p>
            <a:pPr lvl="0"/>
            <a:r>
              <a:rPr lang="en-US"/>
              <a:t>Task</a:t>
            </a:r>
          </a:p>
        </p:txBody>
      </p:sp>
      <p:sp>
        <p:nvSpPr>
          <p:cNvPr id="170" name="Text Placeholder 161">
            <a:extLst>
              <a:ext uri="{FF2B5EF4-FFF2-40B4-BE49-F238E27FC236}">
                <a16:creationId xmlns:a16="http://schemas.microsoft.com/office/drawing/2014/main" id="{031D523B-6160-1AD5-C57F-363DC67E551C}"/>
              </a:ext>
            </a:extLst>
          </p:cNvPr>
          <p:cNvSpPr>
            <a:spLocks noGrp="1"/>
          </p:cNvSpPr>
          <p:nvPr>
            <p:ph type="body" sz="quarter" idx="18" hasCustomPrompt="1"/>
          </p:nvPr>
        </p:nvSpPr>
        <p:spPr>
          <a:xfrm>
            <a:off x="589357" y="4793620"/>
            <a:ext cx="2620104" cy="359833"/>
          </a:xfrm>
        </p:spPr>
        <p:txBody>
          <a:bodyPr anchor="ctr"/>
          <a:lstStyle>
            <a:lvl1pPr algn="l">
              <a:defRPr sz="1867"/>
            </a:lvl1pPr>
          </a:lstStyle>
          <a:p>
            <a:pPr lvl="0"/>
            <a:r>
              <a:rPr lang="en-US"/>
              <a:t>Task</a:t>
            </a:r>
          </a:p>
        </p:txBody>
      </p:sp>
    </p:spTree>
    <p:extLst>
      <p:ext uri="{BB962C8B-B14F-4D97-AF65-F5344CB8AC3E}">
        <p14:creationId xmlns:p14="http://schemas.microsoft.com/office/powerpoint/2010/main" val="6585184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025 Four month event highlight">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A purple circle with black lines&#10;&#10;Description automatically generated">
            <a:extLst>
              <a:ext uri="{FF2B5EF4-FFF2-40B4-BE49-F238E27FC236}">
                <a16:creationId xmlns:a16="http://schemas.microsoft.com/office/drawing/2014/main" id="{99F07503-15C2-1722-C94E-FCCF870B952F}"/>
              </a:ext>
            </a:extLst>
          </p:cNvPr>
          <p:cNvPicPr>
            <a:picLocks noChangeAspect="1"/>
          </p:cNvPicPr>
          <p:nvPr userDrawn="1"/>
        </p:nvPicPr>
        <p:blipFill rotWithShape="1">
          <a:blip r:embed="rId2" cstate="email">
            <a:alphaModFix amt="2000"/>
            <a:extLst>
              <a:ext uri="{28A0092B-C50C-407E-A947-70E740481C1C}">
                <a14:useLocalDpi xmlns:a14="http://schemas.microsoft.com/office/drawing/2010/main"/>
              </a:ext>
            </a:extLst>
          </a:blip>
          <a:srcRect/>
          <a:stretch/>
        </p:blipFill>
        <p:spPr>
          <a:xfrm>
            <a:off x="8691384" y="1418416"/>
            <a:ext cx="3500616" cy="5628803"/>
          </a:xfrm>
          <a:prstGeom prst="rect">
            <a:avLst/>
          </a:prstGeom>
        </p:spPr>
      </p:pic>
      <p:sp>
        <p:nvSpPr>
          <p:cNvPr id="4" name="Rectangle 3">
            <a:extLst>
              <a:ext uri="{FF2B5EF4-FFF2-40B4-BE49-F238E27FC236}">
                <a16:creationId xmlns:a16="http://schemas.microsoft.com/office/drawing/2014/main" id="{17F3746F-65E6-854B-9D59-75CCC401C094}"/>
              </a:ext>
            </a:extLst>
          </p:cNvPr>
          <p:cNvSpPr>
            <a:spLocks/>
          </p:cNvSpPr>
          <p:nvPr userDrawn="1"/>
        </p:nvSpPr>
        <p:spPr>
          <a:xfrm>
            <a:off x="17216" y="0"/>
            <a:ext cx="5447440" cy="6858000"/>
          </a:xfrm>
          <a:prstGeom prst="rect">
            <a:avLst/>
          </a:prstGeom>
          <a:gradFill flip="none" rotWithShape="1">
            <a:gsLst>
              <a:gs pos="0">
                <a:schemeClr val="tx2"/>
              </a:gs>
              <a:gs pos="100000">
                <a:schemeClr val="tx2">
                  <a:alpha val="74135"/>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lide Number Placeholder 2">
            <a:extLst>
              <a:ext uri="{FF2B5EF4-FFF2-40B4-BE49-F238E27FC236}">
                <a16:creationId xmlns:a16="http://schemas.microsoft.com/office/drawing/2014/main" id="{12613710-9851-317E-2F16-1CD1F0F7EB71}"/>
              </a:ext>
            </a:extLst>
          </p:cNvPr>
          <p:cNvSpPr>
            <a:spLocks noGrp="1"/>
          </p:cNvSpPr>
          <p:nvPr>
            <p:ph type="sldNum" sz="quarter" idx="10"/>
          </p:nvPr>
        </p:nvSpPr>
        <p:spPr/>
        <p:txBody>
          <a:bodyPr/>
          <a:lstStyle/>
          <a:p>
            <a:fld id="{D581A734-D8E7-A947-8B2B-F0EFE9963A13}" type="slidenum">
              <a:rPr lang="en-US" smtClean="0"/>
              <a:pPr/>
              <a:t>‹#›</a:t>
            </a:fld>
            <a:endParaRPr lang="en-US"/>
          </a:p>
        </p:txBody>
      </p:sp>
      <p:sp>
        <p:nvSpPr>
          <p:cNvPr id="5" name="TextBox 4">
            <a:extLst>
              <a:ext uri="{FF2B5EF4-FFF2-40B4-BE49-F238E27FC236}">
                <a16:creationId xmlns:a16="http://schemas.microsoft.com/office/drawing/2014/main" id="{BAA7FE11-D162-66A1-259F-C33D9552A125}"/>
              </a:ext>
            </a:extLst>
          </p:cNvPr>
          <p:cNvSpPr txBox="1"/>
          <p:nvPr userDrawn="1"/>
        </p:nvSpPr>
        <p:spPr>
          <a:xfrm>
            <a:off x="497781" y="353497"/>
            <a:ext cx="1724193" cy="851276"/>
          </a:xfrm>
          <a:prstGeom prst="rect">
            <a:avLst/>
          </a:prstGeom>
          <a:noFill/>
        </p:spPr>
        <p:txBody>
          <a:bodyPr wrap="square" lIns="0" tIns="0" rIns="0" bIns="0" rtlCol="0" anchor="ctr">
            <a:noAutofit/>
          </a:bodyPr>
          <a:lstStyle/>
          <a:p>
            <a:pPr algn="ctr">
              <a:lnSpc>
                <a:spcPct val="100000"/>
              </a:lnSpc>
            </a:pPr>
            <a:r>
              <a:rPr lang="en-US" sz="5867" b="1">
                <a:solidFill>
                  <a:schemeClr val="bg1">
                    <a:lumMod val="95000"/>
                    <a:alpha val="50000"/>
                  </a:schemeClr>
                </a:solidFill>
                <a:latin typeface="Arial" panose="020B0604020202020204" pitchFamily="34" charset="0"/>
                <a:ea typeface="Open Sans Light" panose="020B0306030504020204" pitchFamily="34" charset="0"/>
                <a:cs typeface="Arial" panose="020B0604020202020204" pitchFamily="34" charset="0"/>
              </a:rPr>
              <a:t>2025</a:t>
            </a:r>
          </a:p>
        </p:txBody>
      </p:sp>
      <p:grpSp>
        <p:nvGrpSpPr>
          <p:cNvPr id="23" name="Group 22">
            <a:extLst>
              <a:ext uri="{FF2B5EF4-FFF2-40B4-BE49-F238E27FC236}">
                <a16:creationId xmlns:a16="http://schemas.microsoft.com/office/drawing/2014/main" id="{40947A35-E0E3-9538-9AB8-105B60968604}"/>
              </a:ext>
            </a:extLst>
          </p:cNvPr>
          <p:cNvGrpSpPr/>
          <p:nvPr userDrawn="1"/>
        </p:nvGrpSpPr>
        <p:grpSpPr>
          <a:xfrm>
            <a:off x="3376428" y="1240956"/>
            <a:ext cx="3520531" cy="1103773"/>
            <a:chOff x="2866990" y="930717"/>
            <a:chExt cx="2640398" cy="827830"/>
          </a:xfrm>
        </p:grpSpPr>
        <p:sp>
          <p:nvSpPr>
            <p:cNvPr id="8" name="Rectangle 7">
              <a:extLst>
                <a:ext uri="{FF2B5EF4-FFF2-40B4-BE49-F238E27FC236}">
                  <a16:creationId xmlns:a16="http://schemas.microsoft.com/office/drawing/2014/main" id="{195D2565-08AB-B95D-C006-542257383F2D}"/>
                </a:ext>
              </a:extLst>
            </p:cNvPr>
            <p:cNvSpPr/>
            <p:nvPr userDrawn="1"/>
          </p:nvSpPr>
          <p:spPr>
            <a:xfrm>
              <a:off x="2866990" y="930717"/>
              <a:ext cx="2640398" cy="827830"/>
            </a:xfrm>
            <a:prstGeom prst="rect">
              <a:avLst/>
            </a:prstGeom>
            <a:solidFill>
              <a:schemeClr val="bg1"/>
            </a:solidFill>
            <a:ln>
              <a:noFill/>
            </a:ln>
            <a:effectLst>
              <a:outerShdw blurRad="134117" sx="102000" sy="102000" algn="ctr"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7D9EE838-72DF-B9B1-121E-999B865CC0B6}"/>
                </a:ext>
              </a:extLst>
            </p:cNvPr>
            <p:cNvSpPr/>
            <p:nvPr userDrawn="1"/>
          </p:nvSpPr>
          <p:spPr>
            <a:xfrm>
              <a:off x="2866990" y="930717"/>
              <a:ext cx="74083" cy="82783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7" name="Text Placeholder 6">
            <a:extLst>
              <a:ext uri="{FF2B5EF4-FFF2-40B4-BE49-F238E27FC236}">
                <a16:creationId xmlns:a16="http://schemas.microsoft.com/office/drawing/2014/main" id="{DE71CDDA-062C-E6B1-28A6-0256785E3518}"/>
              </a:ext>
            </a:extLst>
          </p:cNvPr>
          <p:cNvSpPr>
            <a:spLocks noGrp="1"/>
          </p:cNvSpPr>
          <p:nvPr>
            <p:ph type="body" sz="quarter" idx="11" hasCustomPrompt="1"/>
          </p:nvPr>
        </p:nvSpPr>
        <p:spPr>
          <a:xfrm>
            <a:off x="3556067" y="1353540"/>
            <a:ext cx="927387" cy="417256"/>
          </a:xfrm>
        </p:spPr>
        <p:txBody>
          <a:bodyPr anchor="b"/>
          <a:lstStyle>
            <a:lvl1pPr algn="ctr">
              <a:defRPr sz="2667" b="1">
                <a:solidFill>
                  <a:schemeClr val="accent4"/>
                </a:solidFill>
              </a:defRPr>
            </a:lvl1pPr>
          </a:lstStyle>
          <a:p>
            <a:pPr lvl="0"/>
            <a:r>
              <a:rPr lang="en-US"/>
              <a:t>00</a:t>
            </a:r>
          </a:p>
        </p:txBody>
      </p:sp>
      <p:sp>
        <p:nvSpPr>
          <p:cNvPr id="10" name="Text Placeholder 6">
            <a:extLst>
              <a:ext uri="{FF2B5EF4-FFF2-40B4-BE49-F238E27FC236}">
                <a16:creationId xmlns:a16="http://schemas.microsoft.com/office/drawing/2014/main" id="{3DAA9E87-3E3B-9C4C-756A-A62F76CE1010}"/>
              </a:ext>
            </a:extLst>
          </p:cNvPr>
          <p:cNvSpPr>
            <a:spLocks noGrp="1"/>
          </p:cNvSpPr>
          <p:nvPr>
            <p:ph type="body" sz="quarter" idx="12" hasCustomPrompt="1"/>
          </p:nvPr>
        </p:nvSpPr>
        <p:spPr>
          <a:xfrm>
            <a:off x="3556067" y="1832214"/>
            <a:ext cx="927387" cy="425831"/>
          </a:xfrm>
        </p:spPr>
        <p:txBody>
          <a:bodyPr anchor="t"/>
          <a:lstStyle>
            <a:lvl1pPr algn="ctr">
              <a:defRPr sz="1467" b="0">
                <a:solidFill>
                  <a:schemeClr val="accent4"/>
                </a:solidFill>
              </a:defRPr>
            </a:lvl1pPr>
          </a:lstStyle>
          <a:p>
            <a:pPr lvl="0"/>
            <a:r>
              <a:rPr lang="en-US"/>
              <a:t>Weekday</a:t>
            </a:r>
          </a:p>
        </p:txBody>
      </p:sp>
      <p:sp>
        <p:nvSpPr>
          <p:cNvPr id="12" name="Text Placeholder 6">
            <a:extLst>
              <a:ext uri="{FF2B5EF4-FFF2-40B4-BE49-F238E27FC236}">
                <a16:creationId xmlns:a16="http://schemas.microsoft.com/office/drawing/2014/main" id="{4BD01C72-A3DA-12DE-5089-3EC7CF2E8D29}"/>
              </a:ext>
            </a:extLst>
          </p:cNvPr>
          <p:cNvSpPr>
            <a:spLocks noGrp="1"/>
          </p:cNvSpPr>
          <p:nvPr>
            <p:ph type="body" sz="quarter" idx="13" hasCustomPrompt="1"/>
          </p:nvPr>
        </p:nvSpPr>
        <p:spPr>
          <a:xfrm>
            <a:off x="4538787" y="1353539"/>
            <a:ext cx="2277311" cy="904505"/>
          </a:xfrm>
        </p:spPr>
        <p:txBody>
          <a:bodyPr anchor="t"/>
          <a:lstStyle>
            <a:lvl1pPr algn="l">
              <a:defRPr sz="1600" b="0">
                <a:solidFill>
                  <a:schemeClr val="bg2">
                    <a:lumMod val="25000"/>
                  </a:schemeClr>
                </a:solidFill>
              </a:defRPr>
            </a:lvl1pPr>
          </a:lstStyle>
          <a:p>
            <a:pPr lvl="0"/>
            <a:r>
              <a:rPr lang="en-US"/>
              <a:t>Event highlight here</a:t>
            </a:r>
          </a:p>
        </p:txBody>
      </p:sp>
      <p:sp>
        <p:nvSpPr>
          <p:cNvPr id="19" name="Rectangle 18">
            <a:extLst>
              <a:ext uri="{FF2B5EF4-FFF2-40B4-BE49-F238E27FC236}">
                <a16:creationId xmlns:a16="http://schemas.microsoft.com/office/drawing/2014/main" id="{D9D8C395-DB82-6F9F-C4C7-C28FDB335F08}"/>
              </a:ext>
            </a:extLst>
          </p:cNvPr>
          <p:cNvSpPr/>
          <p:nvPr userDrawn="1"/>
        </p:nvSpPr>
        <p:spPr>
          <a:xfrm>
            <a:off x="4180757" y="3153808"/>
            <a:ext cx="1895361" cy="526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31" name="Group 30">
            <a:extLst>
              <a:ext uri="{FF2B5EF4-FFF2-40B4-BE49-F238E27FC236}">
                <a16:creationId xmlns:a16="http://schemas.microsoft.com/office/drawing/2014/main" id="{8BD3D155-8C2C-0ABB-FBF5-C83DB77B472E}"/>
              </a:ext>
            </a:extLst>
          </p:cNvPr>
          <p:cNvGrpSpPr/>
          <p:nvPr userDrawn="1"/>
        </p:nvGrpSpPr>
        <p:grpSpPr>
          <a:xfrm>
            <a:off x="7456359" y="1252665"/>
            <a:ext cx="3520531" cy="1103773"/>
            <a:chOff x="2866990" y="930717"/>
            <a:chExt cx="2640398" cy="827830"/>
          </a:xfrm>
        </p:grpSpPr>
        <p:sp>
          <p:nvSpPr>
            <p:cNvPr id="32" name="Rectangle 31">
              <a:extLst>
                <a:ext uri="{FF2B5EF4-FFF2-40B4-BE49-F238E27FC236}">
                  <a16:creationId xmlns:a16="http://schemas.microsoft.com/office/drawing/2014/main" id="{F6D77CCE-05C4-3840-61CE-69AF8D12A0EE}"/>
                </a:ext>
              </a:extLst>
            </p:cNvPr>
            <p:cNvSpPr/>
            <p:nvPr userDrawn="1"/>
          </p:nvSpPr>
          <p:spPr>
            <a:xfrm>
              <a:off x="2866990" y="930717"/>
              <a:ext cx="2640398" cy="827830"/>
            </a:xfrm>
            <a:prstGeom prst="rect">
              <a:avLst/>
            </a:prstGeom>
            <a:solidFill>
              <a:schemeClr val="bg1"/>
            </a:solidFill>
            <a:ln>
              <a:noFill/>
            </a:ln>
            <a:effectLst>
              <a:outerShdw blurRad="134117" sx="102000" sy="102000" algn="ctr"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Rectangle 32">
              <a:extLst>
                <a:ext uri="{FF2B5EF4-FFF2-40B4-BE49-F238E27FC236}">
                  <a16:creationId xmlns:a16="http://schemas.microsoft.com/office/drawing/2014/main" id="{12485B0D-F0A2-E3C3-9476-D7A2A7DA657D}"/>
                </a:ext>
              </a:extLst>
            </p:cNvPr>
            <p:cNvSpPr/>
            <p:nvPr userDrawn="1"/>
          </p:nvSpPr>
          <p:spPr>
            <a:xfrm>
              <a:off x="2866990" y="930717"/>
              <a:ext cx="74083" cy="8278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34" name="Text Placeholder 6">
            <a:extLst>
              <a:ext uri="{FF2B5EF4-FFF2-40B4-BE49-F238E27FC236}">
                <a16:creationId xmlns:a16="http://schemas.microsoft.com/office/drawing/2014/main" id="{C6131F83-4145-B864-6FCB-F0D9483EACA2}"/>
              </a:ext>
            </a:extLst>
          </p:cNvPr>
          <p:cNvSpPr>
            <a:spLocks noGrp="1"/>
          </p:cNvSpPr>
          <p:nvPr>
            <p:ph type="body" sz="quarter" idx="14" hasCustomPrompt="1"/>
          </p:nvPr>
        </p:nvSpPr>
        <p:spPr>
          <a:xfrm>
            <a:off x="7635997" y="1365249"/>
            <a:ext cx="927387" cy="417256"/>
          </a:xfrm>
        </p:spPr>
        <p:txBody>
          <a:bodyPr anchor="b"/>
          <a:lstStyle>
            <a:lvl1pPr algn="ctr">
              <a:defRPr sz="2667" b="1">
                <a:solidFill>
                  <a:schemeClr val="accent3"/>
                </a:solidFill>
              </a:defRPr>
            </a:lvl1pPr>
          </a:lstStyle>
          <a:p>
            <a:pPr lvl="0"/>
            <a:r>
              <a:rPr lang="en-US"/>
              <a:t>00</a:t>
            </a:r>
          </a:p>
        </p:txBody>
      </p:sp>
      <p:sp>
        <p:nvSpPr>
          <p:cNvPr id="35" name="Text Placeholder 6">
            <a:extLst>
              <a:ext uri="{FF2B5EF4-FFF2-40B4-BE49-F238E27FC236}">
                <a16:creationId xmlns:a16="http://schemas.microsoft.com/office/drawing/2014/main" id="{CD0149B2-4E49-4FD4-2282-057833070B36}"/>
              </a:ext>
            </a:extLst>
          </p:cNvPr>
          <p:cNvSpPr>
            <a:spLocks noGrp="1"/>
          </p:cNvSpPr>
          <p:nvPr>
            <p:ph type="body" sz="quarter" idx="15" hasCustomPrompt="1"/>
          </p:nvPr>
        </p:nvSpPr>
        <p:spPr>
          <a:xfrm>
            <a:off x="7635997" y="1843923"/>
            <a:ext cx="927387" cy="425831"/>
          </a:xfrm>
        </p:spPr>
        <p:txBody>
          <a:bodyPr anchor="t"/>
          <a:lstStyle>
            <a:lvl1pPr algn="ctr">
              <a:defRPr sz="1467" b="0">
                <a:solidFill>
                  <a:schemeClr val="accent3"/>
                </a:solidFill>
              </a:defRPr>
            </a:lvl1pPr>
          </a:lstStyle>
          <a:p>
            <a:pPr lvl="0"/>
            <a:r>
              <a:rPr lang="en-US"/>
              <a:t>Weekday</a:t>
            </a:r>
          </a:p>
        </p:txBody>
      </p:sp>
      <p:sp>
        <p:nvSpPr>
          <p:cNvPr id="36" name="Text Placeholder 6">
            <a:extLst>
              <a:ext uri="{FF2B5EF4-FFF2-40B4-BE49-F238E27FC236}">
                <a16:creationId xmlns:a16="http://schemas.microsoft.com/office/drawing/2014/main" id="{30B10017-F6B9-5303-9286-D758A1FAD1BA}"/>
              </a:ext>
            </a:extLst>
          </p:cNvPr>
          <p:cNvSpPr>
            <a:spLocks noGrp="1"/>
          </p:cNvSpPr>
          <p:nvPr>
            <p:ph type="body" sz="quarter" idx="16" hasCustomPrompt="1"/>
          </p:nvPr>
        </p:nvSpPr>
        <p:spPr>
          <a:xfrm>
            <a:off x="8618718" y="1365249"/>
            <a:ext cx="2277311" cy="904505"/>
          </a:xfrm>
        </p:spPr>
        <p:txBody>
          <a:bodyPr anchor="t"/>
          <a:lstStyle>
            <a:lvl1pPr algn="l">
              <a:defRPr sz="1600" b="0">
                <a:solidFill>
                  <a:schemeClr val="bg2">
                    <a:lumMod val="25000"/>
                  </a:schemeClr>
                </a:solidFill>
              </a:defRPr>
            </a:lvl1pPr>
          </a:lstStyle>
          <a:p>
            <a:pPr lvl="0"/>
            <a:r>
              <a:rPr lang="en-US"/>
              <a:t>Event highlight here</a:t>
            </a:r>
          </a:p>
        </p:txBody>
      </p:sp>
      <p:grpSp>
        <p:nvGrpSpPr>
          <p:cNvPr id="37" name="Group 36">
            <a:extLst>
              <a:ext uri="{FF2B5EF4-FFF2-40B4-BE49-F238E27FC236}">
                <a16:creationId xmlns:a16="http://schemas.microsoft.com/office/drawing/2014/main" id="{CCEF9F32-E8CE-9FFC-2578-68B6FA0821F9}"/>
              </a:ext>
            </a:extLst>
          </p:cNvPr>
          <p:cNvGrpSpPr/>
          <p:nvPr userDrawn="1"/>
        </p:nvGrpSpPr>
        <p:grpSpPr>
          <a:xfrm>
            <a:off x="1084175" y="4388978"/>
            <a:ext cx="3520531" cy="1103773"/>
            <a:chOff x="2866990" y="930717"/>
            <a:chExt cx="2640398" cy="827830"/>
          </a:xfrm>
        </p:grpSpPr>
        <p:sp>
          <p:nvSpPr>
            <p:cNvPr id="38" name="Rectangle 37">
              <a:extLst>
                <a:ext uri="{FF2B5EF4-FFF2-40B4-BE49-F238E27FC236}">
                  <a16:creationId xmlns:a16="http://schemas.microsoft.com/office/drawing/2014/main" id="{68CB79A5-275A-5C2B-8A2E-FA3F52B26B33}"/>
                </a:ext>
              </a:extLst>
            </p:cNvPr>
            <p:cNvSpPr/>
            <p:nvPr userDrawn="1"/>
          </p:nvSpPr>
          <p:spPr>
            <a:xfrm>
              <a:off x="2866990" y="930717"/>
              <a:ext cx="2640398" cy="827830"/>
            </a:xfrm>
            <a:prstGeom prst="rect">
              <a:avLst/>
            </a:prstGeom>
            <a:solidFill>
              <a:schemeClr val="bg1"/>
            </a:solidFill>
            <a:ln>
              <a:noFill/>
            </a:ln>
            <a:effectLst>
              <a:outerShdw blurRad="134117" sx="102000" sy="102000" algn="ctr"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9" name="Rectangle 38">
              <a:extLst>
                <a:ext uri="{FF2B5EF4-FFF2-40B4-BE49-F238E27FC236}">
                  <a16:creationId xmlns:a16="http://schemas.microsoft.com/office/drawing/2014/main" id="{2DD584E3-A83B-4456-7626-A9A671808B9B}"/>
                </a:ext>
              </a:extLst>
            </p:cNvPr>
            <p:cNvSpPr/>
            <p:nvPr userDrawn="1"/>
          </p:nvSpPr>
          <p:spPr>
            <a:xfrm>
              <a:off x="2866990" y="930717"/>
              <a:ext cx="74083" cy="8278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40" name="Text Placeholder 6">
            <a:extLst>
              <a:ext uri="{FF2B5EF4-FFF2-40B4-BE49-F238E27FC236}">
                <a16:creationId xmlns:a16="http://schemas.microsoft.com/office/drawing/2014/main" id="{EFE7F8E5-DE84-E5A7-9E8B-4FC528ACEF1D}"/>
              </a:ext>
            </a:extLst>
          </p:cNvPr>
          <p:cNvSpPr>
            <a:spLocks noGrp="1"/>
          </p:cNvSpPr>
          <p:nvPr>
            <p:ph type="body" sz="quarter" idx="17" hasCustomPrompt="1"/>
          </p:nvPr>
        </p:nvSpPr>
        <p:spPr>
          <a:xfrm>
            <a:off x="1263813" y="4501561"/>
            <a:ext cx="927387" cy="417256"/>
          </a:xfrm>
        </p:spPr>
        <p:txBody>
          <a:bodyPr anchor="b"/>
          <a:lstStyle>
            <a:lvl1pPr algn="ctr">
              <a:defRPr sz="2667" b="1">
                <a:solidFill>
                  <a:schemeClr val="accent2"/>
                </a:solidFill>
              </a:defRPr>
            </a:lvl1pPr>
          </a:lstStyle>
          <a:p>
            <a:pPr lvl="0"/>
            <a:r>
              <a:rPr lang="en-US"/>
              <a:t>00</a:t>
            </a:r>
          </a:p>
        </p:txBody>
      </p:sp>
      <p:sp>
        <p:nvSpPr>
          <p:cNvPr id="41" name="Text Placeholder 6">
            <a:extLst>
              <a:ext uri="{FF2B5EF4-FFF2-40B4-BE49-F238E27FC236}">
                <a16:creationId xmlns:a16="http://schemas.microsoft.com/office/drawing/2014/main" id="{9CCBDB7B-9D20-A01C-C54E-4FFA4FD644FD}"/>
              </a:ext>
            </a:extLst>
          </p:cNvPr>
          <p:cNvSpPr>
            <a:spLocks noGrp="1"/>
          </p:cNvSpPr>
          <p:nvPr>
            <p:ph type="body" sz="quarter" idx="18" hasCustomPrompt="1"/>
          </p:nvPr>
        </p:nvSpPr>
        <p:spPr>
          <a:xfrm>
            <a:off x="1263813" y="4980235"/>
            <a:ext cx="927387" cy="425831"/>
          </a:xfrm>
        </p:spPr>
        <p:txBody>
          <a:bodyPr anchor="t"/>
          <a:lstStyle>
            <a:lvl1pPr algn="ctr">
              <a:defRPr sz="1467" b="0">
                <a:solidFill>
                  <a:schemeClr val="accent2"/>
                </a:solidFill>
              </a:defRPr>
            </a:lvl1pPr>
          </a:lstStyle>
          <a:p>
            <a:pPr lvl="0"/>
            <a:r>
              <a:rPr lang="en-US"/>
              <a:t>Weekday</a:t>
            </a:r>
          </a:p>
        </p:txBody>
      </p:sp>
      <p:sp>
        <p:nvSpPr>
          <p:cNvPr id="42" name="Text Placeholder 6">
            <a:extLst>
              <a:ext uri="{FF2B5EF4-FFF2-40B4-BE49-F238E27FC236}">
                <a16:creationId xmlns:a16="http://schemas.microsoft.com/office/drawing/2014/main" id="{E21B59AA-D745-7A6C-CB06-CEF33E730890}"/>
              </a:ext>
            </a:extLst>
          </p:cNvPr>
          <p:cNvSpPr>
            <a:spLocks noGrp="1"/>
          </p:cNvSpPr>
          <p:nvPr>
            <p:ph type="body" sz="quarter" idx="19" hasCustomPrompt="1"/>
          </p:nvPr>
        </p:nvSpPr>
        <p:spPr>
          <a:xfrm>
            <a:off x="2246534" y="4501561"/>
            <a:ext cx="2277311" cy="904505"/>
          </a:xfrm>
        </p:spPr>
        <p:txBody>
          <a:bodyPr anchor="t"/>
          <a:lstStyle>
            <a:lvl1pPr algn="l">
              <a:defRPr sz="1600" b="0">
                <a:solidFill>
                  <a:schemeClr val="bg2">
                    <a:lumMod val="25000"/>
                  </a:schemeClr>
                </a:solidFill>
              </a:defRPr>
            </a:lvl1pPr>
          </a:lstStyle>
          <a:p>
            <a:pPr lvl="0"/>
            <a:r>
              <a:rPr lang="en-US"/>
              <a:t>Event highlight here</a:t>
            </a:r>
          </a:p>
        </p:txBody>
      </p:sp>
      <p:grpSp>
        <p:nvGrpSpPr>
          <p:cNvPr id="43" name="Group 42">
            <a:extLst>
              <a:ext uri="{FF2B5EF4-FFF2-40B4-BE49-F238E27FC236}">
                <a16:creationId xmlns:a16="http://schemas.microsoft.com/office/drawing/2014/main" id="{E14A1D2C-EE89-0DD0-7867-4E70FB60162E}"/>
              </a:ext>
            </a:extLst>
          </p:cNvPr>
          <p:cNvGrpSpPr/>
          <p:nvPr userDrawn="1"/>
        </p:nvGrpSpPr>
        <p:grpSpPr>
          <a:xfrm>
            <a:off x="5528301" y="4388978"/>
            <a:ext cx="3520531" cy="1103773"/>
            <a:chOff x="2866990" y="930717"/>
            <a:chExt cx="2640398" cy="827830"/>
          </a:xfrm>
        </p:grpSpPr>
        <p:sp>
          <p:nvSpPr>
            <p:cNvPr id="44" name="Rectangle 43">
              <a:extLst>
                <a:ext uri="{FF2B5EF4-FFF2-40B4-BE49-F238E27FC236}">
                  <a16:creationId xmlns:a16="http://schemas.microsoft.com/office/drawing/2014/main" id="{C77CB2A5-DD41-11AF-A3BC-EE35221B946F}"/>
                </a:ext>
              </a:extLst>
            </p:cNvPr>
            <p:cNvSpPr/>
            <p:nvPr userDrawn="1"/>
          </p:nvSpPr>
          <p:spPr>
            <a:xfrm>
              <a:off x="2866990" y="930717"/>
              <a:ext cx="2640398" cy="827830"/>
            </a:xfrm>
            <a:prstGeom prst="rect">
              <a:avLst/>
            </a:prstGeom>
            <a:solidFill>
              <a:schemeClr val="bg1"/>
            </a:solidFill>
            <a:ln>
              <a:noFill/>
            </a:ln>
            <a:effectLst>
              <a:outerShdw blurRad="134117" sx="102000" sy="102000" algn="ctr" rotWithShape="0">
                <a:prstClr val="black">
                  <a:alpha val="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5" name="Rectangle 44">
              <a:extLst>
                <a:ext uri="{FF2B5EF4-FFF2-40B4-BE49-F238E27FC236}">
                  <a16:creationId xmlns:a16="http://schemas.microsoft.com/office/drawing/2014/main" id="{BBBB291F-E216-ACED-2EC9-9094B5985983}"/>
                </a:ext>
              </a:extLst>
            </p:cNvPr>
            <p:cNvSpPr/>
            <p:nvPr userDrawn="1"/>
          </p:nvSpPr>
          <p:spPr>
            <a:xfrm>
              <a:off x="2866990" y="930717"/>
              <a:ext cx="74083" cy="8278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46" name="Text Placeholder 6">
            <a:extLst>
              <a:ext uri="{FF2B5EF4-FFF2-40B4-BE49-F238E27FC236}">
                <a16:creationId xmlns:a16="http://schemas.microsoft.com/office/drawing/2014/main" id="{2CDEFFCB-7D40-5426-1221-9FF00A7E99DB}"/>
              </a:ext>
            </a:extLst>
          </p:cNvPr>
          <p:cNvSpPr>
            <a:spLocks noGrp="1"/>
          </p:cNvSpPr>
          <p:nvPr>
            <p:ph type="body" sz="quarter" idx="20" hasCustomPrompt="1"/>
          </p:nvPr>
        </p:nvSpPr>
        <p:spPr>
          <a:xfrm>
            <a:off x="5707940" y="4501561"/>
            <a:ext cx="927387" cy="417256"/>
          </a:xfrm>
        </p:spPr>
        <p:txBody>
          <a:bodyPr anchor="b"/>
          <a:lstStyle>
            <a:lvl1pPr algn="ctr">
              <a:defRPr sz="2667" b="1">
                <a:solidFill>
                  <a:schemeClr val="accent1"/>
                </a:solidFill>
              </a:defRPr>
            </a:lvl1pPr>
          </a:lstStyle>
          <a:p>
            <a:pPr lvl="0"/>
            <a:r>
              <a:rPr lang="en-US"/>
              <a:t>00</a:t>
            </a:r>
          </a:p>
        </p:txBody>
      </p:sp>
      <p:sp>
        <p:nvSpPr>
          <p:cNvPr id="47" name="Text Placeholder 6">
            <a:extLst>
              <a:ext uri="{FF2B5EF4-FFF2-40B4-BE49-F238E27FC236}">
                <a16:creationId xmlns:a16="http://schemas.microsoft.com/office/drawing/2014/main" id="{CF5DD772-3152-AC6B-A7DE-493D19BB2938}"/>
              </a:ext>
            </a:extLst>
          </p:cNvPr>
          <p:cNvSpPr>
            <a:spLocks noGrp="1"/>
          </p:cNvSpPr>
          <p:nvPr>
            <p:ph type="body" sz="quarter" idx="21" hasCustomPrompt="1"/>
          </p:nvPr>
        </p:nvSpPr>
        <p:spPr>
          <a:xfrm>
            <a:off x="5707940" y="4980235"/>
            <a:ext cx="927387" cy="425831"/>
          </a:xfrm>
        </p:spPr>
        <p:txBody>
          <a:bodyPr anchor="t"/>
          <a:lstStyle>
            <a:lvl1pPr algn="ctr">
              <a:defRPr sz="1467" b="0">
                <a:solidFill>
                  <a:schemeClr val="accent1"/>
                </a:solidFill>
              </a:defRPr>
            </a:lvl1pPr>
          </a:lstStyle>
          <a:p>
            <a:pPr lvl="0"/>
            <a:r>
              <a:rPr lang="en-US"/>
              <a:t>Weekday</a:t>
            </a:r>
          </a:p>
        </p:txBody>
      </p:sp>
      <p:sp>
        <p:nvSpPr>
          <p:cNvPr id="48" name="Text Placeholder 6">
            <a:extLst>
              <a:ext uri="{FF2B5EF4-FFF2-40B4-BE49-F238E27FC236}">
                <a16:creationId xmlns:a16="http://schemas.microsoft.com/office/drawing/2014/main" id="{07FBC9CF-DBCA-96A6-C2D7-33D281D93802}"/>
              </a:ext>
            </a:extLst>
          </p:cNvPr>
          <p:cNvSpPr>
            <a:spLocks noGrp="1"/>
          </p:cNvSpPr>
          <p:nvPr>
            <p:ph type="body" sz="quarter" idx="22" hasCustomPrompt="1"/>
          </p:nvPr>
        </p:nvSpPr>
        <p:spPr>
          <a:xfrm>
            <a:off x="6690661" y="4501561"/>
            <a:ext cx="2277311" cy="904505"/>
          </a:xfrm>
        </p:spPr>
        <p:txBody>
          <a:bodyPr anchor="t"/>
          <a:lstStyle>
            <a:lvl1pPr algn="l">
              <a:defRPr sz="1600" b="0">
                <a:solidFill>
                  <a:schemeClr val="bg2">
                    <a:lumMod val="25000"/>
                  </a:schemeClr>
                </a:solidFill>
              </a:defRPr>
            </a:lvl1pPr>
          </a:lstStyle>
          <a:p>
            <a:pPr lvl="0"/>
            <a:r>
              <a:rPr lang="en-US"/>
              <a:t>Event highlight here</a:t>
            </a:r>
          </a:p>
        </p:txBody>
      </p:sp>
      <p:sp>
        <p:nvSpPr>
          <p:cNvPr id="49" name="Text Placeholder 6">
            <a:extLst>
              <a:ext uri="{FF2B5EF4-FFF2-40B4-BE49-F238E27FC236}">
                <a16:creationId xmlns:a16="http://schemas.microsoft.com/office/drawing/2014/main" id="{076B2C58-A19E-9CE2-67B7-4A8637569716}"/>
              </a:ext>
            </a:extLst>
          </p:cNvPr>
          <p:cNvSpPr>
            <a:spLocks noGrp="1"/>
          </p:cNvSpPr>
          <p:nvPr>
            <p:ph type="body" sz="quarter" idx="23" hasCustomPrompt="1"/>
          </p:nvPr>
        </p:nvSpPr>
        <p:spPr>
          <a:xfrm>
            <a:off x="4623948" y="3239514"/>
            <a:ext cx="927387" cy="346172"/>
          </a:xfrm>
        </p:spPr>
        <p:txBody>
          <a:bodyPr anchor="ctr"/>
          <a:lstStyle>
            <a:lvl1pPr algn="ctr">
              <a:defRPr sz="1600" b="0">
                <a:solidFill>
                  <a:schemeClr val="bg1"/>
                </a:solidFill>
              </a:defRPr>
            </a:lvl1pPr>
          </a:lstStyle>
          <a:p>
            <a:pPr lvl="0"/>
            <a:r>
              <a:rPr lang="en-US"/>
              <a:t>Month</a:t>
            </a:r>
          </a:p>
        </p:txBody>
      </p:sp>
      <p:cxnSp>
        <p:nvCxnSpPr>
          <p:cNvPr id="54" name="Straight Connector 53">
            <a:extLst>
              <a:ext uri="{FF2B5EF4-FFF2-40B4-BE49-F238E27FC236}">
                <a16:creationId xmlns:a16="http://schemas.microsoft.com/office/drawing/2014/main" id="{FDCA4CB1-B189-ACC2-2250-E469DB6E2034}"/>
              </a:ext>
            </a:extLst>
          </p:cNvPr>
          <p:cNvCxnSpPr>
            <a:cxnSpLocks/>
          </p:cNvCxnSpPr>
          <p:nvPr userDrawn="1"/>
        </p:nvCxnSpPr>
        <p:spPr>
          <a:xfrm>
            <a:off x="5218343" y="2445616"/>
            <a:ext cx="0" cy="708193"/>
          </a:xfrm>
          <a:prstGeom prst="line">
            <a:avLst/>
          </a:prstGeom>
          <a:ln w="25400" cap="rnd" cmpd="sng">
            <a:solidFill>
              <a:schemeClr val="bg1"/>
            </a:solidFill>
            <a:prstDash val="sysDot"/>
            <a:headEnd type="oval"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85CB815-8C0A-9D8A-154C-C0188D2295DD}"/>
              </a:ext>
            </a:extLst>
          </p:cNvPr>
          <p:cNvCxnSpPr>
            <a:cxnSpLocks/>
          </p:cNvCxnSpPr>
          <p:nvPr userDrawn="1"/>
        </p:nvCxnSpPr>
        <p:spPr>
          <a:xfrm flipV="1">
            <a:off x="3031964" y="3530148"/>
            <a:ext cx="0" cy="762301"/>
          </a:xfrm>
          <a:prstGeom prst="line">
            <a:avLst/>
          </a:prstGeom>
          <a:ln w="25400" cap="rnd" cmpd="sng">
            <a:solidFill>
              <a:schemeClr val="bg1"/>
            </a:solidFill>
            <a:prstDash val="sysDot"/>
            <a:headEnd type="oval" w="med" len="med"/>
            <a:tailEnd w="med" len="med"/>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A14EDC79-48D5-8B1E-5DA7-9BDEB31118A6}"/>
              </a:ext>
            </a:extLst>
          </p:cNvPr>
          <p:cNvSpPr/>
          <p:nvPr userDrawn="1"/>
        </p:nvSpPr>
        <p:spPr>
          <a:xfrm>
            <a:off x="2047100" y="3153808"/>
            <a:ext cx="1895361" cy="52663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0" name="Text Placeholder 6">
            <a:extLst>
              <a:ext uri="{FF2B5EF4-FFF2-40B4-BE49-F238E27FC236}">
                <a16:creationId xmlns:a16="http://schemas.microsoft.com/office/drawing/2014/main" id="{2A41D0C4-B3D8-0C3F-13DB-A0DE7D31AFA8}"/>
              </a:ext>
            </a:extLst>
          </p:cNvPr>
          <p:cNvSpPr>
            <a:spLocks noGrp="1"/>
          </p:cNvSpPr>
          <p:nvPr>
            <p:ph type="body" sz="quarter" idx="24" hasCustomPrompt="1"/>
          </p:nvPr>
        </p:nvSpPr>
        <p:spPr>
          <a:xfrm>
            <a:off x="2557379" y="3239513"/>
            <a:ext cx="927387" cy="346172"/>
          </a:xfrm>
        </p:spPr>
        <p:txBody>
          <a:bodyPr anchor="ctr"/>
          <a:lstStyle>
            <a:lvl1pPr algn="ctr">
              <a:defRPr sz="1600" b="0">
                <a:solidFill>
                  <a:schemeClr val="bg1"/>
                </a:solidFill>
              </a:defRPr>
            </a:lvl1pPr>
          </a:lstStyle>
          <a:p>
            <a:pPr lvl="0"/>
            <a:r>
              <a:rPr lang="en-US"/>
              <a:t>Month</a:t>
            </a:r>
          </a:p>
        </p:txBody>
      </p:sp>
      <p:cxnSp>
        <p:nvCxnSpPr>
          <p:cNvPr id="60" name="Straight Connector 59">
            <a:extLst>
              <a:ext uri="{FF2B5EF4-FFF2-40B4-BE49-F238E27FC236}">
                <a16:creationId xmlns:a16="http://schemas.microsoft.com/office/drawing/2014/main" id="{69112A51-A9D4-38F9-167C-828E07B618E9}"/>
              </a:ext>
            </a:extLst>
          </p:cNvPr>
          <p:cNvCxnSpPr>
            <a:cxnSpLocks/>
          </p:cNvCxnSpPr>
          <p:nvPr userDrawn="1"/>
        </p:nvCxnSpPr>
        <p:spPr>
          <a:xfrm flipV="1">
            <a:off x="7210188" y="3530148"/>
            <a:ext cx="0" cy="762301"/>
          </a:xfrm>
          <a:prstGeom prst="line">
            <a:avLst/>
          </a:prstGeom>
          <a:ln w="25400" cap="rnd" cmpd="sng">
            <a:solidFill>
              <a:schemeClr val="bg1">
                <a:lumMod val="75000"/>
              </a:schemeClr>
            </a:solidFill>
            <a:prstDash val="sysDot"/>
            <a:headEnd type="oval" w="med" len="med"/>
            <a:tailEnd w="med" len="med"/>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FE5472FF-734C-C9E4-5D27-AC0FA37405FD}"/>
              </a:ext>
            </a:extLst>
          </p:cNvPr>
          <p:cNvSpPr/>
          <p:nvPr userDrawn="1"/>
        </p:nvSpPr>
        <p:spPr>
          <a:xfrm>
            <a:off x="6252585" y="3153808"/>
            <a:ext cx="1895361" cy="526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1" name="Text Placeholder 6">
            <a:extLst>
              <a:ext uri="{FF2B5EF4-FFF2-40B4-BE49-F238E27FC236}">
                <a16:creationId xmlns:a16="http://schemas.microsoft.com/office/drawing/2014/main" id="{6960B8F5-DB13-74BD-56B6-F2E3D7532C44}"/>
              </a:ext>
            </a:extLst>
          </p:cNvPr>
          <p:cNvSpPr>
            <a:spLocks noGrp="1"/>
          </p:cNvSpPr>
          <p:nvPr>
            <p:ph type="body" sz="quarter" idx="25" hasCustomPrompt="1"/>
          </p:nvPr>
        </p:nvSpPr>
        <p:spPr>
          <a:xfrm>
            <a:off x="6736571" y="3239513"/>
            <a:ext cx="927387" cy="346172"/>
          </a:xfrm>
        </p:spPr>
        <p:txBody>
          <a:bodyPr anchor="ctr"/>
          <a:lstStyle>
            <a:lvl1pPr algn="ctr">
              <a:defRPr sz="1600" b="0">
                <a:solidFill>
                  <a:schemeClr val="bg1"/>
                </a:solidFill>
              </a:defRPr>
            </a:lvl1pPr>
          </a:lstStyle>
          <a:p>
            <a:pPr lvl="0"/>
            <a:r>
              <a:rPr lang="en-US"/>
              <a:t>Month</a:t>
            </a:r>
          </a:p>
        </p:txBody>
      </p:sp>
      <p:cxnSp>
        <p:nvCxnSpPr>
          <p:cNvPr id="61" name="Straight Connector 60">
            <a:extLst>
              <a:ext uri="{FF2B5EF4-FFF2-40B4-BE49-F238E27FC236}">
                <a16:creationId xmlns:a16="http://schemas.microsoft.com/office/drawing/2014/main" id="{927A7C72-A604-0FDA-F398-38FD0C3A8F5E}"/>
              </a:ext>
            </a:extLst>
          </p:cNvPr>
          <p:cNvCxnSpPr>
            <a:cxnSpLocks/>
          </p:cNvCxnSpPr>
          <p:nvPr userDrawn="1"/>
        </p:nvCxnSpPr>
        <p:spPr>
          <a:xfrm>
            <a:off x="9259497" y="2445616"/>
            <a:ext cx="0" cy="708193"/>
          </a:xfrm>
          <a:prstGeom prst="line">
            <a:avLst/>
          </a:prstGeom>
          <a:ln w="25400" cap="rnd" cmpd="sng">
            <a:solidFill>
              <a:schemeClr val="bg1">
                <a:lumMod val="75000"/>
              </a:schemeClr>
            </a:solidFill>
            <a:prstDash val="sysDot"/>
            <a:headEnd type="oval" w="med" len="med"/>
            <a:tailEnd w="med" len="med"/>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37571BCE-0A1F-573D-F5CE-5967F5153CE3}"/>
              </a:ext>
            </a:extLst>
          </p:cNvPr>
          <p:cNvSpPr/>
          <p:nvPr userDrawn="1"/>
        </p:nvSpPr>
        <p:spPr>
          <a:xfrm>
            <a:off x="8319026" y="3153808"/>
            <a:ext cx="1895361" cy="5266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2" name="Text Placeholder 6">
            <a:extLst>
              <a:ext uri="{FF2B5EF4-FFF2-40B4-BE49-F238E27FC236}">
                <a16:creationId xmlns:a16="http://schemas.microsoft.com/office/drawing/2014/main" id="{B7F377A3-9DB2-3540-290B-061CBC3E7525}"/>
              </a:ext>
            </a:extLst>
          </p:cNvPr>
          <p:cNvSpPr>
            <a:spLocks noGrp="1"/>
          </p:cNvSpPr>
          <p:nvPr>
            <p:ph type="body" sz="quarter" idx="26" hasCustomPrompt="1"/>
          </p:nvPr>
        </p:nvSpPr>
        <p:spPr>
          <a:xfrm>
            <a:off x="8752931" y="3239511"/>
            <a:ext cx="927387" cy="346172"/>
          </a:xfrm>
        </p:spPr>
        <p:txBody>
          <a:bodyPr anchor="ctr"/>
          <a:lstStyle>
            <a:lvl1pPr algn="ctr">
              <a:defRPr sz="1600" b="0">
                <a:solidFill>
                  <a:schemeClr val="bg1"/>
                </a:solidFill>
              </a:defRPr>
            </a:lvl1pPr>
          </a:lstStyle>
          <a:p>
            <a:pPr lvl="0"/>
            <a:r>
              <a:rPr lang="en-US"/>
              <a:t>Month</a:t>
            </a:r>
          </a:p>
        </p:txBody>
      </p:sp>
    </p:spTree>
    <p:extLst>
      <p:ext uri="{BB962C8B-B14F-4D97-AF65-F5344CB8AC3E}">
        <p14:creationId xmlns:p14="http://schemas.microsoft.com/office/powerpoint/2010/main" val="3810241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025 month calendar page">
    <p:bg>
      <p:bgPr>
        <a:gradFill flip="none" rotWithShape="1">
          <a:gsLst>
            <a:gs pos="0">
              <a:schemeClr val="bg1"/>
            </a:gs>
            <a:gs pos="74000">
              <a:schemeClr val="bg1">
                <a:lumMod val="95000"/>
              </a:schemeClr>
            </a:gs>
            <a:gs pos="83000">
              <a:schemeClr val="bg1">
                <a:lumMod val="95000"/>
              </a:schemeClr>
            </a:gs>
            <a:gs pos="100000">
              <a:schemeClr val="bg1">
                <a:lumMod val="9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B322AB-6446-C3A9-723F-C49B8A8C2692}"/>
              </a:ext>
            </a:extLst>
          </p:cNvPr>
          <p:cNvSpPr>
            <a:spLocks noGrp="1"/>
          </p:cNvSpPr>
          <p:nvPr>
            <p:ph type="sldNum" sz="quarter" idx="10"/>
          </p:nvPr>
        </p:nvSpPr>
        <p:spPr/>
        <p:txBody>
          <a:bodyPr/>
          <a:lstStyle/>
          <a:p>
            <a:fld id="{D581A734-D8E7-A947-8B2B-F0EFE9963A13}" type="slidenum">
              <a:rPr lang="en-US" smtClean="0"/>
              <a:pPr/>
              <a:t>‹#›</a:t>
            </a:fld>
            <a:endParaRPr lang="en-US"/>
          </a:p>
        </p:txBody>
      </p:sp>
      <p:sp>
        <p:nvSpPr>
          <p:cNvPr id="4" name="Rectangle 3">
            <a:extLst>
              <a:ext uri="{FF2B5EF4-FFF2-40B4-BE49-F238E27FC236}">
                <a16:creationId xmlns:a16="http://schemas.microsoft.com/office/drawing/2014/main" id="{BE5ACE3D-130D-5631-4E4D-F405E26D5988}"/>
              </a:ext>
            </a:extLst>
          </p:cNvPr>
          <p:cNvSpPr/>
          <p:nvPr userDrawn="1"/>
        </p:nvSpPr>
        <p:spPr>
          <a:xfrm>
            <a:off x="0" y="0"/>
            <a:ext cx="12192000" cy="2041619"/>
          </a:xfrm>
          <a:prstGeom prst="rect">
            <a:avLst/>
          </a:prstGeom>
          <a:gradFill flip="none" rotWithShape="1">
            <a:gsLst>
              <a:gs pos="76000">
                <a:srgbClr val="8E008E"/>
              </a:gs>
              <a:gs pos="0">
                <a:schemeClr val="tx2">
                  <a:alpha val="67000"/>
                  <a:lumMod val="96249"/>
                  <a:lumOff val="3751"/>
                </a:schemeClr>
              </a:gs>
              <a:gs pos="27000">
                <a:schemeClr val="tx2">
                  <a:alpha val="74135"/>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650384FB-C13C-7D82-FB9A-3DE43598CF27}"/>
              </a:ext>
            </a:extLst>
          </p:cNvPr>
          <p:cNvSpPr txBox="1"/>
          <p:nvPr userDrawn="1"/>
        </p:nvSpPr>
        <p:spPr>
          <a:xfrm>
            <a:off x="504995" y="721420"/>
            <a:ext cx="2611540" cy="598779"/>
          </a:xfrm>
          <a:prstGeom prst="rect">
            <a:avLst/>
          </a:prstGeom>
          <a:noFill/>
        </p:spPr>
        <p:txBody>
          <a:bodyPr wrap="square" lIns="0" tIns="0" rIns="0" bIns="0" rtlCol="0" anchor="ctr">
            <a:noAutofit/>
          </a:bodyPr>
          <a:lstStyle/>
          <a:p>
            <a:pPr algn="l">
              <a:lnSpc>
                <a:spcPct val="100000"/>
              </a:lnSpc>
            </a:pPr>
            <a:r>
              <a:rPr lang="en-US" sz="8000">
                <a:solidFill>
                  <a:schemeClr val="bg1"/>
                </a:solidFill>
                <a:latin typeface="Arial" panose="020B0604020202020204" pitchFamily="34" charset="0"/>
                <a:ea typeface="Open Sans Light" panose="020B0306030504020204" pitchFamily="34" charset="0"/>
                <a:cs typeface="Arial" panose="020B0604020202020204" pitchFamily="34" charset="0"/>
              </a:rPr>
              <a:t>2025</a:t>
            </a:r>
          </a:p>
        </p:txBody>
      </p:sp>
      <p:sp>
        <p:nvSpPr>
          <p:cNvPr id="8" name="Text Placeholder 7">
            <a:extLst>
              <a:ext uri="{FF2B5EF4-FFF2-40B4-BE49-F238E27FC236}">
                <a16:creationId xmlns:a16="http://schemas.microsoft.com/office/drawing/2014/main" id="{4E30E0A1-3316-B05E-C152-3677C1F89D1F}"/>
              </a:ext>
            </a:extLst>
          </p:cNvPr>
          <p:cNvSpPr>
            <a:spLocks noGrp="1"/>
          </p:cNvSpPr>
          <p:nvPr>
            <p:ph type="body" sz="quarter" idx="11" hasCustomPrompt="1"/>
          </p:nvPr>
        </p:nvSpPr>
        <p:spPr>
          <a:xfrm>
            <a:off x="504995" y="2229540"/>
            <a:ext cx="4876800" cy="446929"/>
          </a:xfrm>
        </p:spPr>
        <p:txBody>
          <a:bodyPr/>
          <a:lstStyle>
            <a:lvl1pPr>
              <a:defRPr sz="2133"/>
            </a:lvl1pPr>
          </a:lstStyle>
          <a:p>
            <a:pPr lvl="0"/>
            <a:r>
              <a:rPr lang="en-US"/>
              <a:t>Event title</a:t>
            </a:r>
          </a:p>
        </p:txBody>
      </p:sp>
      <p:sp>
        <p:nvSpPr>
          <p:cNvPr id="9" name="Text Placeholder 7">
            <a:extLst>
              <a:ext uri="{FF2B5EF4-FFF2-40B4-BE49-F238E27FC236}">
                <a16:creationId xmlns:a16="http://schemas.microsoft.com/office/drawing/2014/main" id="{578B566E-4D56-D6CC-FF05-1AA09018D920}"/>
              </a:ext>
            </a:extLst>
          </p:cNvPr>
          <p:cNvSpPr>
            <a:spLocks noGrp="1"/>
          </p:cNvSpPr>
          <p:nvPr>
            <p:ph type="body" sz="quarter" idx="12" hasCustomPrompt="1"/>
          </p:nvPr>
        </p:nvSpPr>
        <p:spPr>
          <a:xfrm>
            <a:off x="504995" y="2763039"/>
            <a:ext cx="5879573" cy="3527395"/>
          </a:xfrm>
        </p:spPr>
        <p:txBody>
          <a:bodyPr/>
          <a:lstStyle>
            <a:lvl1pPr>
              <a:defRPr sz="1867"/>
            </a:lvl1pPr>
          </a:lstStyle>
          <a:p>
            <a:pPr lvl="0"/>
            <a:r>
              <a:rPr lang="en-US"/>
              <a:t>Event details</a:t>
            </a:r>
          </a:p>
        </p:txBody>
      </p:sp>
      <p:sp>
        <p:nvSpPr>
          <p:cNvPr id="11" name="Rounded Rectangle 10">
            <a:extLst>
              <a:ext uri="{FF2B5EF4-FFF2-40B4-BE49-F238E27FC236}">
                <a16:creationId xmlns:a16="http://schemas.microsoft.com/office/drawing/2014/main" id="{88985BEC-7FEA-8BC4-5BC4-362F9E96F775}"/>
              </a:ext>
            </a:extLst>
          </p:cNvPr>
          <p:cNvSpPr>
            <a:spLocks noGrp="1" noRot="1" noMove="1" noResize="1" noEditPoints="1" noAdjustHandles="1" noChangeArrowheads="1" noChangeShapeType="1"/>
          </p:cNvSpPr>
          <p:nvPr userDrawn="1"/>
        </p:nvSpPr>
        <p:spPr>
          <a:xfrm>
            <a:off x="6716421" y="1428412"/>
            <a:ext cx="4876800" cy="4876800"/>
          </a:xfrm>
          <a:prstGeom prst="roundRect">
            <a:avLst>
              <a:gd name="adj" fmla="val 2024"/>
            </a:avLst>
          </a:prstGeom>
          <a:solidFill>
            <a:schemeClr val="bg1"/>
          </a:solidFill>
          <a:ln>
            <a:noFill/>
          </a:ln>
          <a:effectLst>
            <a:outerShdw blurRad="107743" sx="102000" sy="102000" algn="ctr" rotWithShape="0">
              <a:prstClr val="black">
                <a:alpha val="401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C7BCA48D-6599-1B99-C927-CADA8461D809}"/>
              </a:ext>
            </a:extLst>
          </p:cNvPr>
          <p:cNvSpPr/>
          <p:nvPr userDrawn="1"/>
        </p:nvSpPr>
        <p:spPr>
          <a:xfrm>
            <a:off x="6964108" y="1652052"/>
            <a:ext cx="504995" cy="50499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13" name="Oval 12">
            <a:extLst>
              <a:ext uri="{FF2B5EF4-FFF2-40B4-BE49-F238E27FC236}">
                <a16:creationId xmlns:a16="http://schemas.microsoft.com/office/drawing/2014/main" id="{D513D68E-7129-0CA3-FFD5-4126B0771D6F}"/>
              </a:ext>
            </a:extLst>
          </p:cNvPr>
          <p:cNvSpPr/>
          <p:nvPr userDrawn="1"/>
        </p:nvSpPr>
        <p:spPr>
          <a:xfrm>
            <a:off x="7618897" y="1652052"/>
            <a:ext cx="504995" cy="50499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14" name="Oval 13">
            <a:extLst>
              <a:ext uri="{FF2B5EF4-FFF2-40B4-BE49-F238E27FC236}">
                <a16:creationId xmlns:a16="http://schemas.microsoft.com/office/drawing/2014/main" id="{F2CAEB10-870D-2BBD-6F05-FE1140799290}"/>
              </a:ext>
            </a:extLst>
          </p:cNvPr>
          <p:cNvSpPr/>
          <p:nvPr userDrawn="1"/>
        </p:nvSpPr>
        <p:spPr>
          <a:xfrm>
            <a:off x="8273687" y="1630584"/>
            <a:ext cx="504995" cy="50499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15" name="Oval 14">
            <a:extLst>
              <a:ext uri="{FF2B5EF4-FFF2-40B4-BE49-F238E27FC236}">
                <a16:creationId xmlns:a16="http://schemas.microsoft.com/office/drawing/2014/main" id="{C85CB7AA-AA91-2DFF-58C9-827A32BCF190}"/>
              </a:ext>
            </a:extLst>
          </p:cNvPr>
          <p:cNvSpPr/>
          <p:nvPr userDrawn="1"/>
        </p:nvSpPr>
        <p:spPr>
          <a:xfrm>
            <a:off x="8928476" y="1630584"/>
            <a:ext cx="504995" cy="50499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16" name="Oval 15">
            <a:extLst>
              <a:ext uri="{FF2B5EF4-FFF2-40B4-BE49-F238E27FC236}">
                <a16:creationId xmlns:a16="http://schemas.microsoft.com/office/drawing/2014/main" id="{B43BAC4F-A3F9-05DE-108A-25173FE15D1B}"/>
              </a:ext>
            </a:extLst>
          </p:cNvPr>
          <p:cNvSpPr/>
          <p:nvPr userDrawn="1"/>
        </p:nvSpPr>
        <p:spPr>
          <a:xfrm>
            <a:off x="9583265" y="1630584"/>
            <a:ext cx="504995" cy="50499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17" name="Oval 16">
            <a:extLst>
              <a:ext uri="{FF2B5EF4-FFF2-40B4-BE49-F238E27FC236}">
                <a16:creationId xmlns:a16="http://schemas.microsoft.com/office/drawing/2014/main" id="{7A01AA21-01FD-8A77-0552-409643552291}"/>
              </a:ext>
            </a:extLst>
          </p:cNvPr>
          <p:cNvSpPr/>
          <p:nvPr userDrawn="1"/>
        </p:nvSpPr>
        <p:spPr>
          <a:xfrm>
            <a:off x="10238055" y="1630584"/>
            <a:ext cx="504995" cy="50499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18" name="Oval 17">
            <a:extLst>
              <a:ext uri="{FF2B5EF4-FFF2-40B4-BE49-F238E27FC236}">
                <a16:creationId xmlns:a16="http://schemas.microsoft.com/office/drawing/2014/main" id="{660AC842-C912-6056-38E0-B7B937FFA188}"/>
              </a:ext>
            </a:extLst>
          </p:cNvPr>
          <p:cNvSpPr/>
          <p:nvPr userDrawn="1"/>
        </p:nvSpPr>
        <p:spPr>
          <a:xfrm>
            <a:off x="10892843" y="1637272"/>
            <a:ext cx="504995" cy="50499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grpSp>
        <p:nvGrpSpPr>
          <p:cNvPr id="26" name="Group 25">
            <a:extLst>
              <a:ext uri="{FF2B5EF4-FFF2-40B4-BE49-F238E27FC236}">
                <a16:creationId xmlns:a16="http://schemas.microsoft.com/office/drawing/2014/main" id="{12B1F2DE-6F05-52E7-5C27-5AD746A656DA}"/>
              </a:ext>
            </a:extLst>
          </p:cNvPr>
          <p:cNvGrpSpPr/>
          <p:nvPr userDrawn="1"/>
        </p:nvGrpSpPr>
        <p:grpSpPr>
          <a:xfrm>
            <a:off x="6938058" y="2380687"/>
            <a:ext cx="4433729" cy="526463"/>
            <a:chOff x="5203543" y="1682843"/>
            <a:chExt cx="3325297" cy="394847"/>
          </a:xfrm>
          <a:solidFill>
            <a:schemeClr val="bg1">
              <a:lumMod val="95000"/>
            </a:schemeClr>
          </a:solidFill>
        </p:grpSpPr>
        <p:sp>
          <p:nvSpPr>
            <p:cNvPr id="19" name="Oval 18">
              <a:extLst>
                <a:ext uri="{FF2B5EF4-FFF2-40B4-BE49-F238E27FC236}">
                  <a16:creationId xmlns:a16="http://schemas.microsoft.com/office/drawing/2014/main" id="{0872E1B5-6B9F-BA27-FA4C-FE38C54F9062}"/>
                </a:ext>
              </a:extLst>
            </p:cNvPr>
            <p:cNvSpPr/>
            <p:nvPr userDrawn="1"/>
          </p:nvSpPr>
          <p:spPr>
            <a:xfrm>
              <a:off x="5203543"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20" name="Oval 19">
              <a:extLst>
                <a:ext uri="{FF2B5EF4-FFF2-40B4-BE49-F238E27FC236}">
                  <a16:creationId xmlns:a16="http://schemas.microsoft.com/office/drawing/2014/main" id="{60180BED-FCA9-A4BF-DDA2-1E900780C211}"/>
                </a:ext>
              </a:extLst>
            </p:cNvPr>
            <p:cNvSpPr/>
            <p:nvPr userDrawn="1"/>
          </p:nvSpPr>
          <p:spPr>
            <a:xfrm>
              <a:off x="5694635"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21" name="Oval 20">
              <a:extLst>
                <a:ext uri="{FF2B5EF4-FFF2-40B4-BE49-F238E27FC236}">
                  <a16:creationId xmlns:a16="http://schemas.microsoft.com/office/drawing/2014/main" id="{3A02A341-F589-4E74-4C0A-9D9C070273EC}"/>
                </a:ext>
              </a:extLst>
            </p:cNvPr>
            <p:cNvSpPr/>
            <p:nvPr userDrawn="1"/>
          </p:nvSpPr>
          <p:spPr>
            <a:xfrm>
              <a:off x="6185727"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22" name="Oval 21">
              <a:extLst>
                <a:ext uri="{FF2B5EF4-FFF2-40B4-BE49-F238E27FC236}">
                  <a16:creationId xmlns:a16="http://schemas.microsoft.com/office/drawing/2014/main" id="{337CC468-4D37-7D89-4712-95CFFB11B534}"/>
                </a:ext>
              </a:extLst>
            </p:cNvPr>
            <p:cNvSpPr/>
            <p:nvPr userDrawn="1"/>
          </p:nvSpPr>
          <p:spPr>
            <a:xfrm>
              <a:off x="6676819"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23" name="Oval 22">
              <a:extLst>
                <a:ext uri="{FF2B5EF4-FFF2-40B4-BE49-F238E27FC236}">
                  <a16:creationId xmlns:a16="http://schemas.microsoft.com/office/drawing/2014/main" id="{78C43AD9-2DE2-7736-1F7A-CCBACFBAA9F5}"/>
                </a:ext>
              </a:extLst>
            </p:cNvPr>
            <p:cNvSpPr/>
            <p:nvPr userDrawn="1"/>
          </p:nvSpPr>
          <p:spPr>
            <a:xfrm>
              <a:off x="7167911"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24" name="Oval 23">
              <a:extLst>
                <a:ext uri="{FF2B5EF4-FFF2-40B4-BE49-F238E27FC236}">
                  <a16:creationId xmlns:a16="http://schemas.microsoft.com/office/drawing/2014/main" id="{27253A5C-5DCB-2D42-9443-FB17B5DDC4C1}"/>
                </a:ext>
              </a:extLst>
            </p:cNvPr>
            <p:cNvSpPr/>
            <p:nvPr userDrawn="1"/>
          </p:nvSpPr>
          <p:spPr>
            <a:xfrm>
              <a:off x="7659003"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25" name="Oval 24">
              <a:extLst>
                <a:ext uri="{FF2B5EF4-FFF2-40B4-BE49-F238E27FC236}">
                  <a16:creationId xmlns:a16="http://schemas.microsoft.com/office/drawing/2014/main" id="{5E02601B-3A6B-6FBD-27FF-897BA23003DB}"/>
                </a:ext>
              </a:extLst>
            </p:cNvPr>
            <p:cNvSpPr/>
            <p:nvPr userDrawn="1"/>
          </p:nvSpPr>
          <p:spPr>
            <a:xfrm>
              <a:off x="8150094" y="1687859"/>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grpSp>
      <p:grpSp>
        <p:nvGrpSpPr>
          <p:cNvPr id="27" name="Group 26">
            <a:extLst>
              <a:ext uri="{FF2B5EF4-FFF2-40B4-BE49-F238E27FC236}">
                <a16:creationId xmlns:a16="http://schemas.microsoft.com/office/drawing/2014/main" id="{7BC27BD7-EE7B-CFE6-A132-D1C7455A69DC}"/>
              </a:ext>
            </a:extLst>
          </p:cNvPr>
          <p:cNvGrpSpPr/>
          <p:nvPr userDrawn="1"/>
        </p:nvGrpSpPr>
        <p:grpSpPr>
          <a:xfrm>
            <a:off x="6937957" y="2993894"/>
            <a:ext cx="4433729" cy="526463"/>
            <a:chOff x="5203543" y="1682843"/>
            <a:chExt cx="3325297" cy="394847"/>
          </a:xfrm>
          <a:solidFill>
            <a:schemeClr val="bg1">
              <a:lumMod val="95000"/>
            </a:schemeClr>
          </a:solidFill>
        </p:grpSpPr>
        <p:sp>
          <p:nvSpPr>
            <p:cNvPr id="28" name="Oval 27">
              <a:extLst>
                <a:ext uri="{FF2B5EF4-FFF2-40B4-BE49-F238E27FC236}">
                  <a16:creationId xmlns:a16="http://schemas.microsoft.com/office/drawing/2014/main" id="{2AEA6DA1-1ED7-7F83-6CFA-47B5CD9B2D8F}"/>
                </a:ext>
              </a:extLst>
            </p:cNvPr>
            <p:cNvSpPr/>
            <p:nvPr userDrawn="1"/>
          </p:nvSpPr>
          <p:spPr>
            <a:xfrm>
              <a:off x="5203543"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29" name="Oval 28">
              <a:extLst>
                <a:ext uri="{FF2B5EF4-FFF2-40B4-BE49-F238E27FC236}">
                  <a16:creationId xmlns:a16="http://schemas.microsoft.com/office/drawing/2014/main" id="{D49AF4F9-2E92-F257-6D8E-34AB1DAB3AA4}"/>
                </a:ext>
              </a:extLst>
            </p:cNvPr>
            <p:cNvSpPr/>
            <p:nvPr userDrawn="1"/>
          </p:nvSpPr>
          <p:spPr>
            <a:xfrm>
              <a:off x="5694635"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30" name="Oval 29">
              <a:extLst>
                <a:ext uri="{FF2B5EF4-FFF2-40B4-BE49-F238E27FC236}">
                  <a16:creationId xmlns:a16="http://schemas.microsoft.com/office/drawing/2014/main" id="{84CFD293-78E9-EFDE-2FFE-41DAFE5776D8}"/>
                </a:ext>
              </a:extLst>
            </p:cNvPr>
            <p:cNvSpPr/>
            <p:nvPr userDrawn="1"/>
          </p:nvSpPr>
          <p:spPr>
            <a:xfrm>
              <a:off x="6185727"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31" name="Oval 30">
              <a:extLst>
                <a:ext uri="{FF2B5EF4-FFF2-40B4-BE49-F238E27FC236}">
                  <a16:creationId xmlns:a16="http://schemas.microsoft.com/office/drawing/2014/main" id="{19CF49CE-872A-4B31-356F-E743266E2986}"/>
                </a:ext>
              </a:extLst>
            </p:cNvPr>
            <p:cNvSpPr/>
            <p:nvPr userDrawn="1"/>
          </p:nvSpPr>
          <p:spPr>
            <a:xfrm>
              <a:off x="6676819"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32" name="Oval 31">
              <a:extLst>
                <a:ext uri="{FF2B5EF4-FFF2-40B4-BE49-F238E27FC236}">
                  <a16:creationId xmlns:a16="http://schemas.microsoft.com/office/drawing/2014/main" id="{71BBD43E-67F4-A291-1D89-9FD5D86B824B}"/>
                </a:ext>
              </a:extLst>
            </p:cNvPr>
            <p:cNvSpPr/>
            <p:nvPr userDrawn="1"/>
          </p:nvSpPr>
          <p:spPr>
            <a:xfrm>
              <a:off x="7167911"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33" name="Oval 32">
              <a:extLst>
                <a:ext uri="{FF2B5EF4-FFF2-40B4-BE49-F238E27FC236}">
                  <a16:creationId xmlns:a16="http://schemas.microsoft.com/office/drawing/2014/main" id="{AEAF3EB2-AFF8-E659-3E60-C879D6493D4C}"/>
                </a:ext>
              </a:extLst>
            </p:cNvPr>
            <p:cNvSpPr/>
            <p:nvPr userDrawn="1"/>
          </p:nvSpPr>
          <p:spPr>
            <a:xfrm>
              <a:off x="7659003"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34" name="Oval 33">
              <a:extLst>
                <a:ext uri="{FF2B5EF4-FFF2-40B4-BE49-F238E27FC236}">
                  <a16:creationId xmlns:a16="http://schemas.microsoft.com/office/drawing/2014/main" id="{DA129A7B-DC72-39E1-AFBD-51DA8423B812}"/>
                </a:ext>
              </a:extLst>
            </p:cNvPr>
            <p:cNvSpPr/>
            <p:nvPr userDrawn="1"/>
          </p:nvSpPr>
          <p:spPr>
            <a:xfrm>
              <a:off x="8150094" y="1687859"/>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grpSp>
      <p:grpSp>
        <p:nvGrpSpPr>
          <p:cNvPr id="35" name="Group 34">
            <a:extLst>
              <a:ext uri="{FF2B5EF4-FFF2-40B4-BE49-F238E27FC236}">
                <a16:creationId xmlns:a16="http://schemas.microsoft.com/office/drawing/2014/main" id="{E3804610-E11F-C0F0-AE22-C5C4C79628CA}"/>
              </a:ext>
            </a:extLst>
          </p:cNvPr>
          <p:cNvGrpSpPr/>
          <p:nvPr userDrawn="1"/>
        </p:nvGrpSpPr>
        <p:grpSpPr>
          <a:xfrm>
            <a:off x="6937957" y="3633607"/>
            <a:ext cx="4433729" cy="526463"/>
            <a:chOff x="5203543" y="1682843"/>
            <a:chExt cx="3325297" cy="394847"/>
          </a:xfrm>
          <a:solidFill>
            <a:schemeClr val="bg1">
              <a:lumMod val="95000"/>
            </a:schemeClr>
          </a:solidFill>
        </p:grpSpPr>
        <p:sp>
          <p:nvSpPr>
            <p:cNvPr id="36" name="Oval 35">
              <a:extLst>
                <a:ext uri="{FF2B5EF4-FFF2-40B4-BE49-F238E27FC236}">
                  <a16:creationId xmlns:a16="http://schemas.microsoft.com/office/drawing/2014/main" id="{3CAFB124-2CA1-BEE5-2FFD-5621B91E8A5E}"/>
                </a:ext>
              </a:extLst>
            </p:cNvPr>
            <p:cNvSpPr/>
            <p:nvPr userDrawn="1"/>
          </p:nvSpPr>
          <p:spPr>
            <a:xfrm>
              <a:off x="5203543"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37" name="Oval 36">
              <a:extLst>
                <a:ext uri="{FF2B5EF4-FFF2-40B4-BE49-F238E27FC236}">
                  <a16:creationId xmlns:a16="http://schemas.microsoft.com/office/drawing/2014/main" id="{C17F3004-8D6B-18A9-2686-09AD67B01BC6}"/>
                </a:ext>
              </a:extLst>
            </p:cNvPr>
            <p:cNvSpPr/>
            <p:nvPr userDrawn="1"/>
          </p:nvSpPr>
          <p:spPr>
            <a:xfrm>
              <a:off x="5694635"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38" name="Oval 37">
              <a:extLst>
                <a:ext uri="{FF2B5EF4-FFF2-40B4-BE49-F238E27FC236}">
                  <a16:creationId xmlns:a16="http://schemas.microsoft.com/office/drawing/2014/main" id="{17F74801-2945-9A4C-0359-D593F0D91D74}"/>
                </a:ext>
              </a:extLst>
            </p:cNvPr>
            <p:cNvSpPr/>
            <p:nvPr userDrawn="1"/>
          </p:nvSpPr>
          <p:spPr>
            <a:xfrm>
              <a:off x="6185727"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39" name="Oval 38">
              <a:extLst>
                <a:ext uri="{FF2B5EF4-FFF2-40B4-BE49-F238E27FC236}">
                  <a16:creationId xmlns:a16="http://schemas.microsoft.com/office/drawing/2014/main" id="{EE49EFC7-8922-2596-3747-03AB33D9FF99}"/>
                </a:ext>
              </a:extLst>
            </p:cNvPr>
            <p:cNvSpPr/>
            <p:nvPr userDrawn="1"/>
          </p:nvSpPr>
          <p:spPr>
            <a:xfrm>
              <a:off x="6676819"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40" name="Oval 39">
              <a:extLst>
                <a:ext uri="{FF2B5EF4-FFF2-40B4-BE49-F238E27FC236}">
                  <a16:creationId xmlns:a16="http://schemas.microsoft.com/office/drawing/2014/main" id="{439A02D8-93E9-24F1-9CF0-BC7B7AEBC6EE}"/>
                </a:ext>
              </a:extLst>
            </p:cNvPr>
            <p:cNvSpPr/>
            <p:nvPr userDrawn="1"/>
          </p:nvSpPr>
          <p:spPr>
            <a:xfrm>
              <a:off x="7167911"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41" name="Oval 40">
              <a:extLst>
                <a:ext uri="{FF2B5EF4-FFF2-40B4-BE49-F238E27FC236}">
                  <a16:creationId xmlns:a16="http://schemas.microsoft.com/office/drawing/2014/main" id="{ACF36316-D867-F857-D770-4C970737710D}"/>
                </a:ext>
              </a:extLst>
            </p:cNvPr>
            <p:cNvSpPr/>
            <p:nvPr userDrawn="1"/>
          </p:nvSpPr>
          <p:spPr>
            <a:xfrm>
              <a:off x="7659003"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42" name="Oval 41">
              <a:extLst>
                <a:ext uri="{FF2B5EF4-FFF2-40B4-BE49-F238E27FC236}">
                  <a16:creationId xmlns:a16="http://schemas.microsoft.com/office/drawing/2014/main" id="{2F5F2619-5789-5748-6BF1-0272155680E0}"/>
                </a:ext>
              </a:extLst>
            </p:cNvPr>
            <p:cNvSpPr/>
            <p:nvPr userDrawn="1"/>
          </p:nvSpPr>
          <p:spPr>
            <a:xfrm>
              <a:off x="8150094" y="1687859"/>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grpSp>
      <p:grpSp>
        <p:nvGrpSpPr>
          <p:cNvPr id="43" name="Group 42">
            <a:extLst>
              <a:ext uri="{FF2B5EF4-FFF2-40B4-BE49-F238E27FC236}">
                <a16:creationId xmlns:a16="http://schemas.microsoft.com/office/drawing/2014/main" id="{77828C7E-CB68-9BDF-D55B-756934C453A4}"/>
              </a:ext>
            </a:extLst>
          </p:cNvPr>
          <p:cNvGrpSpPr/>
          <p:nvPr userDrawn="1"/>
        </p:nvGrpSpPr>
        <p:grpSpPr>
          <a:xfrm>
            <a:off x="6964109" y="4246638"/>
            <a:ext cx="4433729" cy="526463"/>
            <a:chOff x="5203543" y="1682843"/>
            <a:chExt cx="3325297" cy="394847"/>
          </a:xfrm>
          <a:solidFill>
            <a:schemeClr val="bg1">
              <a:lumMod val="95000"/>
            </a:schemeClr>
          </a:solidFill>
        </p:grpSpPr>
        <p:sp>
          <p:nvSpPr>
            <p:cNvPr id="44" name="Oval 43">
              <a:extLst>
                <a:ext uri="{FF2B5EF4-FFF2-40B4-BE49-F238E27FC236}">
                  <a16:creationId xmlns:a16="http://schemas.microsoft.com/office/drawing/2014/main" id="{0D9C714D-981D-C7D3-7876-14475ED1C476}"/>
                </a:ext>
              </a:extLst>
            </p:cNvPr>
            <p:cNvSpPr/>
            <p:nvPr userDrawn="1"/>
          </p:nvSpPr>
          <p:spPr>
            <a:xfrm>
              <a:off x="5203543"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45" name="Oval 44">
              <a:extLst>
                <a:ext uri="{FF2B5EF4-FFF2-40B4-BE49-F238E27FC236}">
                  <a16:creationId xmlns:a16="http://schemas.microsoft.com/office/drawing/2014/main" id="{362E4B62-BA93-293B-7EB9-CADAF9CFD5BE}"/>
                </a:ext>
              </a:extLst>
            </p:cNvPr>
            <p:cNvSpPr/>
            <p:nvPr userDrawn="1"/>
          </p:nvSpPr>
          <p:spPr>
            <a:xfrm>
              <a:off x="5694635"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46" name="Oval 45">
              <a:extLst>
                <a:ext uri="{FF2B5EF4-FFF2-40B4-BE49-F238E27FC236}">
                  <a16:creationId xmlns:a16="http://schemas.microsoft.com/office/drawing/2014/main" id="{F6E3B151-BA5A-1EE4-609F-78A5FD595783}"/>
                </a:ext>
              </a:extLst>
            </p:cNvPr>
            <p:cNvSpPr/>
            <p:nvPr userDrawn="1"/>
          </p:nvSpPr>
          <p:spPr>
            <a:xfrm>
              <a:off x="6185727"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47" name="Oval 46">
              <a:extLst>
                <a:ext uri="{FF2B5EF4-FFF2-40B4-BE49-F238E27FC236}">
                  <a16:creationId xmlns:a16="http://schemas.microsoft.com/office/drawing/2014/main" id="{97621642-43F9-7C13-EB21-7C3AF86A07A7}"/>
                </a:ext>
              </a:extLst>
            </p:cNvPr>
            <p:cNvSpPr/>
            <p:nvPr userDrawn="1"/>
          </p:nvSpPr>
          <p:spPr>
            <a:xfrm>
              <a:off x="6676819"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48" name="Oval 47">
              <a:extLst>
                <a:ext uri="{FF2B5EF4-FFF2-40B4-BE49-F238E27FC236}">
                  <a16:creationId xmlns:a16="http://schemas.microsoft.com/office/drawing/2014/main" id="{A44FCC96-76FA-FC02-C005-44744036C91C}"/>
                </a:ext>
              </a:extLst>
            </p:cNvPr>
            <p:cNvSpPr/>
            <p:nvPr userDrawn="1"/>
          </p:nvSpPr>
          <p:spPr>
            <a:xfrm>
              <a:off x="7167911"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49" name="Oval 48">
              <a:extLst>
                <a:ext uri="{FF2B5EF4-FFF2-40B4-BE49-F238E27FC236}">
                  <a16:creationId xmlns:a16="http://schemas.microsoft.com/office/drawing/2014/main" id="{200729A6-F4F1-CEA5-C2B9-06DD92FE416B}"/>
                </a:ext>
              </a:extLst>
            </p:cNvPr>
            <p:cNvSpPr/>
            <p:nvPr userDrawn="1"/>
          </p:nvSpPr>
          <p:spPr>
            <a:xfrm>
              <a:off x="7659003"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50" name="Oval 49">
              <a:extLst>
                <a:ext uri="{FF2B5EF4-FFF2-40B4-BE49-F238E27FC236}">
                  <a16:creationId xmlns:a16="http://schemas.microsoft.com/office/drawing/2014/main" id="{26A32D8F-F0E4-43BD-BBFE-887D564EC765}"/>
                </a:ext>
              </a:extLst>
            </p:cNvPr>
            <p:cNvSpPr/>
            <p:nvPr userDrawn="1"/>
          </p:nvSpPr>
          <p:spPr>
            <a:xfrm>
              <a:off x="8150094" y="1687859"/>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grpSp>
      <p:grpSp>
        <p:nvGrpSpPr>
          <p:cNvPr id="51" name="Group 50">
            <a:extLst>
              <a:ext uri="{FF2B5EF4-FFF2-40B4-BE49-F238E27FC236}">
                <a16:creationId xmlns:a16="http://schemas.microsoft.com/office/drawing/2014/main" id="{6A6F00A5-4004-5EC0-5FBF-01FF8BD6737A}"/>
              </a:ext>
            </a:extLst>
          </p:cNvPr>
          <p:cNvGrpSpPr/>
          <p:nvPr userDrawn="1"/>
        </p:nvGrpSpPr>
        <p:grpSpPr>
          <a:xfrm>
            <a:off x="6964109" y="4866357"/>
            <a:ext cx="4433729" cy="526463"/>
            <a:chOff x="5203543" y="1682843"/>
            <a:chExt cx="3325297" cy="394847"/>
          </a:xfrm>
          <a:solidFill>
            <a:schemeClr val="bg1">
              <a:lumMod val="95000"/>
            </a:schemeClr>
          </a:solidFill>
        </p:grpSpPr>
        <p:sp>
          <p:nvSpPr>
            <p:cNvPr id="52" name="Oval 51">
              <a:extLst>
                <a:ext uri="{FF2B5EF4-FFF2-40B4-BE49-F238E27FC236}">
                  <a16:creationId xmlns:a16="http://schemas.microsoft.com/office/drawing/2014/main" id="{68F9BCC6-A6C6-DD7D-ABE1-352B776B9C0C}"/>
                </a:ext>
              </a:extLst>
            </p:cNvPr>
            <p:cNvSpPr/>
            <p:nvPr userDrawn="1"/>
          </p:nvSpPr>
          <p:spPr>
            <a:xfrm>
              <a:off x="5203543"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53" name="Oval 52">
              <a:extLst>
                <a:ext uri="{FF2B5EF4-FFF2-40B4-BE49-F238E27FC236}">
                  <a16:creationId xmlns:a16="http://schemas.microsoft.com/office/drawing/2014/main" id="{7D815EDD-44C3-56A6-29D7-2424C67DFF7D}"/>
                </a:ext>
              </a:extLst>
            </p:cNvPr>
            <p:cNvSpPr/>
            <p:nvPr userDrawn="1"/>
          </p:nvSpPr>
          <p:spPr>
            <a:xfrm>
              <a:off x="5694635"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54" name="Oval 53">
              <a:extLst>
                <a:ext uri="{FF2B5EF4-FFF2-40B4-BE49-F238E27FC236}">
                  <a16:creationId xmlns:a16="http://schemas.microsoft.com/office/drawing/2014/main" id="{3DDB0B94-69D0-C95E-C96E-BB5D545C5072}"/>
                </a:ext>
              </a:extLst>
            </p:cNvPr>
            <p:cNvSpPr/>
            <p:nvPr userDrawn="1"/>
          </p:nvSpPr>
          <p:spPr>
            <a:xfrm>
              <a:off x="6185727"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55" name="Oval 54">
              <a:extLst>
                <a:ext uri="{FF2B5EF4-FFF2-40B4-BE49-F238E27FC236}">
                  <a16:creationId xmlns:a16="http://schemas.microsoft.com/office/drawing/2014/main" id="{12F7D713-CA0C-440F-878B-322F45EBAFC2}"/>
                </a:ext>
              </a:extLst>
            </p:cNvPr>
            <p:cNvSpPr/>
            <p:nvPr userDrawn="1"/>
          </p:nvSpPr>
          <p:spPr>
            <a:xfrm>
              <a:off x="6676819"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56" name="Oval 55">
              <a:extLst>
                <a:ext uri="{FF2B5EF4-FFF2-40B4-BE49-F238E27FC236}">
                  <a16:creationId xmlns:a16="http://schemas.microsoft.com/office/drawing/2014/main" id="{6DA533F8-B210-53FC-2058-D4B0B25CAE3C}"/>
                </a:ext>
              </a:extLst>
            </p:cNvPr>
            <p:cNvSpPr/>
            <p:nvPr userDrawn="1"/>
          </p:nvSpPr>
          <p:spPr>
            <a:xfrm>
              <a:off x="7167911"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57" name="Oval 56">
              <a:extLst>
                <a:ext uri="{FF2B5EF4-FFF2-40B4-BE49-F238E27FC236}">
                  <a16:creationId xmlns:a16="http://schemas.microsoft.com/office/drawing/2014/main" id="{3B404988-BEF6-A188-C448-179FA898C527}"/>
                </a:ext>
              </a:extLst>
            </p:cNvPr>
            <p:cNvSpPr/>
            <p:nvPr userDrawn="1"/>
          </p:nvSpPr>
          <p:spPr>
            <a:xfrm>
              <a:off x="7659003"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58" name="Oval 57">
              <a:extLst>
                <a:ext uri="{FF2B5EF4-FFF2-40B4-BE49-F238E27FC236}">
                  <a16:creationId xmlns:a16="http://schemas.microsoft.com/office/drawing/2014/main" id="{65FFD746-5BA6-6A33-1A02-3BA8B7FA7B01}"/>
                </a:ext>
              </a:extLst>
            </p:cNvPr>
            <p:cNvSpPr/>
            <p:nvPr userDrawn="1"/>
          </p:nvSpPr>
          <p:spPr>
            <a:xfrm>
              <a:off x="8150094" y="1687859"/>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grpSp>
      <p:grpSp>
        <p:nvGrpSpPr>
          <p:cNvPr id="59" name="Group 58">
            <a:extLst>
              <a:ext uri="{FF2B5EF4-FFF2-40B4-BE49-F238E27FC236}">
                <a16:creationId xmlns:a16="http://schemas.microsoft.com/office/drawing/2014/main" id="{BE8D7A15-E795-F6BB-A971-52590675D49A}"/>
              </a:ext>
            </a:extLst>
          </p:cNvPr>
          <p:cNvGrpSpPr/>
          <p:nvPr userDrawn="1"/>
        </p:nvGrpSpPr>
        <p:grpSpPr>
          <a:xfrm>
            <a:off x="6964109" y="5473051"/>
            <a:ext cx="4433729" cy="526463"/>
            <a:chOff x="5203543" y="1682843"/>
            <a:chExt cx="3325297" cy="394847"/>
          </a:xfrm>
          <a:solidFill>
            <a:schemeClr val="bg1">
              <a:lumMod val="95000"/>
            </a:schemeClr>
          </a:solidFill>
        </p:grpSpPr>
        <p:sp>
          <p:nvSpPr>
            <p:cNvPr id="60" name="Oval 59">
              <a:extLst>
                <a:ext uri="{FF2B5EF4-FFF2-40B4-BE49-F238E27FC236}">
                  <a16:creationId xmlns:a16="http://schemas.microsoft.com/office/drawing/2014/main" id="{A0507935-1E16-6CE4-00E3-15F6C80BBD13}"/>
                </a:ext>
              </a:extLst>
            </p:cNvPr>
            <p:cNvSpPr/>
            <p:nvPr userDrawn="1"/>
          </p:nvSpPr>
          <p:spPr>
            <a:xfrm>
              <a:off x="5203543"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61" name="Oval 60">
              <a:extLst>
                <a:ext uri="{FF2B5EF4-FFF2-40B4-BE49-F238E27FC236}">
                  <a16:creationId xmlns:a16="http://schemas.microsoft.com/office/drawing/2014/main" id="{749DAD08-23FA-AF7F-F812-66A1E08B2FF2}"/>
                </a:ext>
              </a:extLst>
            </p:cNvPr>
            <p:cNvSpPr/>
            <p:nvPr userDrawn="1"/>
          </p:nvSpPr>
          <p:spPr>
            <a:xfrm>
              <a:off x="5694635" y="1698944"/>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62" name="Oval 61">
              <a:extLst>
                <a:ext uri="{FF2B5EF4-FFF2-40B4-BE49-F238E27FC236}">
                  <a16:creationId xmlns:a16="http://schemas.microsoft.com/office/drawing/2014/main" id="{13941376-5F6D-1D14-EF24-1339778074EA}"/>
                </a:ext>
              </a:extLst>
            </p:cNvPr>
            <p:cNvSpPr/>
            <p:nvPr userDrawn="1"/>
          </p:nvSpPr>
          <p:spPr>
            <a:xfrm>
              <a:off x="6185727"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63" name="Oval 62">
              <a:extLst>
                <a:ext uri="{FF2B5EF4-FFF2-40B4-BE49-F238E27FC236}">
                  <a16:creationId xmlns:a16="http://schemas.microsoft.com/office/drawing/2014/main" id="{E2AFEBBA-632C-F5A5-6B23-E25C62D5725C}"/>
                </a:ext>
              </a:extLst>
            </p:cNvPr>
            <p:cNvSpPr/>
            <p:nvPr userDrawn="1"/>
          </p:nvSpPr>
          <p:spPr>
            <a:xfrm>
              <a:off x="6676819"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64" name="Oval 63">
              <a:extLst>
                <a:ext uri="{FF2B5EF4-FFF2-40B4-BE49-F238E27FC236}">
                  <a16:creationId xmlns:a16="http://schemas.microsoft.com/office/drawing/2014/main" id="{4F5C1939-FDA9-284A-9FD3-9D5C672EBF4B}"/>
                </a:ext>
              </a:extLst>
            </p:cNvPr>
            <p:cNvSpPr/>
            <p:nvPr userDrawn="1"/>
          </p:nvSpPr>
          <p:spPr>
            <a:xfrm>
              <a:off x="7167911"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65" name="Oval 64">
              <a:extLst>
                <a:ext uri="{FF2B5EF4-FFF2-40B4-BE49-F238E27FC236}">
                  <a16:creationId xmlns:a16="http://schemas.microsoft.com/office/drawing/2014/main" id="{673510B6-0215-0864-9DF4-91B9A7D8C729}"/>
                </a:ext>
              </a:extLst>
            </p:cNvPr>
            <p:cNvSpPr/>
            <p:nvPr userDrawn="1"/>
          </p:nvSpPr>
          <p:spPr>
            <a:xfrm>
              <a:off x="7659003" y="1682843"/>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sp>
          <p:nvSpPr>
            <p:cNvPr id="66" name="Oval 65">
              <a:extLst>
                <a:ext uri="{FF2B5EF4-FFF2-40B4-BE49-F238E27FC236}">
                  <a16:creationId xmlns:a16="http://schemas.microsoft.com/office/drawing/2014/main" id="{962987A2-7ABF-B7CE-CACE-7F5122A238AC}"/>
                </a:ext>
              </a:extLst>
            </p:cNvPr>
            <p:cNvSpPr/>
            <p:nvPr userDrawn="1"/>
          </p:nvSpPr>
          <p:spPr>
            <a:xfrm>
              <a:off x="8150094" y="1687859"/>
              <a:ext cx="378746" cy="37874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67"/>
            </a:p>
          </p:txBody>
        </p:sp>
      </p:grpSp>
      <p:sp>
        <p:nvSpPr>
          <p:cNvPr id="77" name="Text Placeholder 67">
            <a:extLst>
              <a:ext uri="{FF2B5EF4-FFF2-40B4-BE49-F238E27FC236}">
                <a16:creationId xmlns:a16="http://schemas.microsoft.com/office/drawing/2014/main" id="{414528D9-3339-23D4-AB8D-D8DBAD618FE2}"/>
              </a:ext>
            </a:extLst>
          </p:cNvPr>
          <p:cNvSpPr>
            <a:spLocks noGrp="1"/>
          </p:cNvSpPr>
          <p:nvPr>
            <p:ph type="body" sz="quarter" idx="20" hasCustomPrompt="1"/>
          </p:nvPr>
        </p:nvSpPr>
        <p:spPr>
          <a:xfrm>
            <a:off x="6976070" y="2506961"/>
            <a:ext cx="394039" cy="215900"/>
          </a:xfrm>
        </p:spPr>
        <p:txBody>
          <a:bodyPr anchor="ctr"/>
          <a:lstStyle>
            <a:lvl1pPr algn="ctr">
              <a:defRPr sz="1333">
                <a:solidFill>
                  <a:schemeClr val="tx1"/>
                </a:solidFill>
              </a:defRPr>
            </a:lvl1pPr>
          </a:lstStyle>
          <a:p>
            <a:pPr lvl="0"/>
            <a:r>
              <a:rPr lang="en-US"/>
              <a:t>00</a:t>
            </a:r>
          </a:p>
        </p:txBody>
      </p:sp>
      <p:sp>
        <p:nvSpPr>
          <p:cNvPr id="78" name="TextBox 77">
            <a:extLst>
              <a:ext uri="{FF2B5EF4-FFF2-40B4-BE49-F238E27FC236}">
                <a16:creationId xmlns:a16="http://schemas.microsoft.com/office/drawing/2014/main" id="{76E34932-39A7-3674-CE96-AB77029AF1D8}"/>
              </a:ext>
            </a:extLst>
          </p:cNvPr>
          <p:cNvSpPr txBox="1"/>
          <p:nvPr userDrawn="1"/>
        </p:nvSpPr>
        <p:spPr>
          <a:xfrm>
            <a:off x="7020745" y="1775932"/>
            <a:ext cx="402768" cy="214299"/>
          </a:xfrm>
          <a:prstGeom prst="rect">
            <a:avLst/>
          </a:prstGeom>
          <a:noFill/>
        </p:spPr>
        <p:txBody>
          <a:bodyPr wrap="square" lIns="0" tIns="0" rIns="0" bIns="0" rtlCol="0" anchor="ctr">
            <a:noAutofit/>
          </a:bodyPr>
          <a:lstStyle/>
          <a:p>
            <a:pPr algn="ctr">
              <a:lnSpc>
                <a:spcPct val="100000"/>
              </a:lnSpc>
            </a:pPr>
            <a:r>
              <a:rPr lang="en-US" sz="1200">
                <a:solidFill>
                  <a:schemeClr val="bg1"/>
                </a:solidFill>
                <a:latin typeface="Arial" panose="020B0604020202020204" pitchFamily="34" charset="0"/>
                <a:ea typeface="Open Sans Light" panose="020B0306030504020204" pitchFamily="34" charset="0"/>
                <a:cs typeface="Arial" panose="020B0604020202020204" pitchFamily="34" charset="0"/>
              </a:rPr>
              <a:t>Sun</a:t>
            </a:r>
          </a:p>
        </p:txBody>
      </p:sp>
      <p:sp>
        <p:nvSpPr>
          <p:cNvPr id="79" name="TextBox 78">
            <a:extLst>
              <a:ext uri="{FF2B5EF4-FFF2-40B4-BE49-F238E27FC236}">
                <a16:creationId xmlns:a16="http://schemas.microsoft.com/office/drawing/2014/main" id="{49A2FD9D-F764-92F2-A2FB-0F9D86EFDB90}"/>
              </a:ext>
            </a:extLst>
          </p:cNvPr>
          <p:cNvSpPr txBox="1"/>
          <p:nvPr userDrawn="1"/>
        </p:nvSpPr>
        <p:spPr>
          <a:xfrm>
            <a:off x="7663559" y="1775933"/>
            <a:ext cx="414744" cy="214297"/>
          </a:xfrm>
          <a:prstGeom prst="rect">
            <a:avLst/>
          </a:prstGeom>
          <a:noFill/>
        </p:spPr>
        <p:txBody>
          <a:bodyPr wrap="square" lIns="0" tIns="0" rIns="0" bIns="0" rtlCol="0" anchor="ctr">
            <a:noAutofit/>
          </a:bodyPr>
          <a:lstStyle/>
          <a:p>
            <a:pPr algn="ctr">
              <a:lnSpc>
                <a:spcPct val="100000"/>
              </a:lnSpc>
            </a:pPr>
            <a:r>
              <a:rPr lang="en-US" sz="1200">
                <a:solidFill>
                  <a:schemeClr val="bg1"/>
                </a:solidFill>
                <a:latin typeface="Arial" panose="020B0604020202020204" pitchFamily="34" charset="0"/>
                <a:ea typeface="Open Sans Light" panose="020B0306030504020204" pitchFamily="34" charset="0"/>
                <a:cs typeface="Arial" panose="020B0604020202020204" pitchFamily="34" charset="0"/>
              </a:rPr>
              <a:t>Mon</a:t>
            </a:r>
          </a:p>
        </p:txBody>
      </p:sp>
      <p:sp>
        <p:nvSpPr>
          <p:cNvPr id="80" name="TextBox 79">
            <a:extLst>
              <a:ext uri="{FF2B5EF4-FFF2-40B4-BE49-F238E27FC236}">
                <a16:creationId xmlns:a16="http://schemas.microsoft.com/office/drawing/2014/main" id="{5876F033-60A6-995C-056E-1E684C5D2A84}"/>
              </a:ext>
            </a:extLst>
          </p:cNvPr>
          <p:cNvSpPr txBox="1"/>
          <p:nvPr userDrawn="1"/>
        </p:nvSpPr>
        <p:spPr>
          <a:xfrm>
            <a:off x="8321242" y="1764630"/>
            <a:ext cx="376353" cy="214299"/>
          </a:xfrm>
          <a:prstGeom prst="rect">
            <a:avLst/>
          </a:prstGeom>
          <a:noFill/>
        </p:spPr>
        <p:txBody>
          <a:bodyPr wrap="square" lIns="0" tIns="0" rIns="0" bIns="0" rtlCol="0" anchor="ctr">
            <a:noAutofit/>
          </a:bodyPr>
          <a:lstStyle/>
          <a:p>
            <a:pPr algn="ctr">
              <a:lnSpc>
                <a:spcPct val="100000"/>
              </a:lnSpc>
            </a:pPr>
            <a:r>
              <a:rPr lang="en-US" sz="1200">
                <a:solidFill>
                  <a:schemeClr val="bg1"/>
                </a:solidFill>
                <a:latin typeface="Arial" panose="020B0604020202020204" pitchFamily="34" charset="0"/>
                <a:ea typeface="Open Sans Light" panose="020B0306030504020204" pitchFamily="34" charset="0"/>
                <a:cs typeface="Arial" panose="020B0604020202020204" pitchFamily="34" charset="0"/>
              </a:rPr>
              <a:t>Tue</a:t>
            </a:r>
          </a:p>
        </p:txBody>
      </p:sp>
      <p:sp>
        <p:nvSpPr>
          <p:cNvPr id="81" name="TextBox 80">
            <a:extLst>
              <a:ext uri="{FF2B5EF4-FFF2-40B4-BE49-F238E27FC236}">
                <a16:creationId xmlns:a16="http://schemas.microsoft.com/office/drawing/2014/main" id="{A640644B-05A5-3275-B088-9A83EB4ACE09}"/>
              </a:ext>
            </a:extLst>
          </p:cNvPr>
          <p:cNvSpPr txBox="1"/>
          <p:nvPr userDrawn="1"/>
        </p:nvSpPr>
        <p:spPr>
          <a:xfrm>
            <a:off x="8949118" y="1767154"/>
            <a:ext cx="438764" cy="214297"/>
          </a:xfrm>
          <a:prstGeom prst="rect">
            <a:avLst/>
          </a:prstGeom>
          <a:noFill/>
        </p:spPr>
        <p:txBody>
          <a:bodyPr wrap="square" lIns="0" tIns="0" rIns="0" bIns="0" rtlCol="0" anchor="ctr">
            <a:noAutofit/>
          </a:bodyPr>
          <a:lstStyle/>
          <a:p>
            <a:pPr algn="ctr">
              <a:lnSpc>
                <a:spcPct val="100000"/>
              </a:lnSpc>
            </a:pPr>
            <a:r>
              <a:rPr lang="en-US" sz="1200">
                <a:solidFill>
                  <a:schemeClr val="bg1"/>
                </a:solidFill>
                <a:latin typeface="Arial" panose="020B0604020202020204" pitchFamily="34" charset="0"/>
                <a:ea typeface="Open Sans Light" panose="020B0306030504020204" pitchFamily="34" charset="0"/>
                <a:cs typeface="Arial" panose="020B0604020202020204" pitchFamily="34" charset="0"/>
              </a:rPr>
              <a:t>Wed</a:t>
            </a:r>
          </a:p>
        </p:txBody>
      </p:sp>
      <p:sp>
        <p:nvSpPr>
          <p:cNvPr id="82" name="TextBox 81">
            <a:extLst>
              <a:ext uri="{FF2B5EF4-FFF2-40B4-BE49-F238E27FC236}">
                <a16:creationId xmlns:a16="http://schemas.microsoft.com/office/drawing/2014/main" id="{63F5C0FF-1811-7780-C103-D4D7C94725F6}"/>
              </a:ext>
            </a:extLst>
          </p:cNvPr>
          <p:cNvSpPr txBox="1"/>
          <p:nvPr userDrawn="1"/>
        </p:nvSpPr>
        <p:spPr>
          <a:xfrm>
            <a:off x="9649671" y="1767154"/>
            <a:ext cx="392999" cy="214297"/>
          </a:xfrm>
          <a:prstGeom prst="rect">
            <a:avLst/>
          </a:prstGeom>
          <a:noFill/>
        </p:spPr>
        <p:txBody>
          <a:bodyPr wrap="square" lIns="0" tIns="0" rIns="0" bIns="0" rtlCol="0" anchor="ctr">
            <a:noAutofit/>
          </a:bodyPr>
          <a:lstStyle/>
          <a:p>
            <a:pPr algn="ctr">
              <a:lnSpc>
                <a:spcPct val="100000"/>
              </a:lnSpc>
            </a:pPr>
            <a:r>
              <a:rPr lang="en-US" sz="1200">
                <a:solidFill>
                  <a:schemeClr val="bg1"/>
                </a:solidFill>
                <a:latin typeface="Arial" panose="020B0604020202020204" pitchFamily="34" charset="0"/>
                <a:ea typeface="Open Sans Light" panose="020B0306030504020204" pitchFamily="34" charset="0"/>
                <a:cs typeface="Arial" panose="020B0604020202020204" pitchFamily="34" charset="0"/>
              </a:rPr>
              <a:t>Thu</a:t>
            </a:r>
          </a:p>
        </p:txBody>
      </p:sp>
      <p:sp>
        <p:nvSpPr>
          <p:cNvPr id="83" name="TextBox 82">
            <a:extLst>
              <a:ext uri="{FF2B5EF4-FFF2-40B4-BE49-F238E27FC236}">
                <a16:creationId xmlns:a16="http://schemas.microsoft.com/office/drawing/2014/main" id="{93263486-FFD3-FA89-B42F-A40E424DE1CE}"/>
              </a:ext>
            </a:extLst>
          </p:cNvPr>
          <p:cNvSpPr txBox="1"/>
          <p:nvPr userDrawn="1"/>
        </p:nvSpPr>
        <p:spPr>
          <a:xfrm>
            <a:off x="10289404" y="1767630"/>
            <a:ext cx="427493" cy="214297"/>
          </a:xfrm>
          <a:prstGeom prst="rect">
            <a:avLst/>
          </a:prstGeom>
          <a:noFill/>
        </p:spPr>
        <p:txBody>
          <a:bodyPr wrap="square" lIns="0" tIns="0" rIns="0" bIns="0" rtlCol="0" anchor="ctr">
            <a:noAutofit/>
          </a:bodyPr>
          <a:lstStyle/>
          <a:p>
            <a:pPr algn="ctr">
              <a:lnSpc>
                <a:spcPct val="100000"/>
              </a:lnSpc>
            </a:pPr>
            <a:r>
              <a:rPr lang="en-US" sz="1200">
                <a:solidFill>
                  <a:schemeClr val="bg1"/>
                </a:solidFill>
                <a:latin typeface="Arial" panose="020B0604020202020204" pitchFamily="34" charset="0"/>
                <a:ea typeface="Open Sans Light" panose="020B0306030504020204" pitchFamily="34" charset="0"/>
                <a:cs typeface="Arial" panose="020B0604020202020204" pitchFamily="34" charset="0"/>
              </a:rPr>
              <a:t>Fri</a:t>
            </a:r>
          </a:p>
        </p:txBody>
      </p:sp>
      <p:sp>
        <p:nvSpPr>
          <p:cNvPr id="84" name="TextBox 83">
            <a:extLst>
              <a:ext uri="{FF2B5EF4-FFF2-40B4-BE49-F238E27FC236}">
                <a16:creationId xmlns:a16="http://schemas.microsoft.com/office/drawing/2014/main" id="{3125C038-024C-A845-4095-DC72395B779D}"/>
              </a:ext>
            </a:extLst>
          </p:cNvPr>
          <p:cNvSpPr txBox="1"/>
          <p:nvPr userDrawn="1"/>
        </p:nvSpPr>
        <p:spPr>
          <a:xfrm>
            <a:off x="10955492" y="1767153"/>
            <a:ext cx="379697" cy="214297"/>
          </a:xfrm>
          <a:prstGeom prst="rect">
            <a:avLst/>
          </a:prstGeom>
          <a:noFill/>
        </p:spPr>
        <p:txBody>
          <a:bodyPr wrap="square" lIns="0" tIns="0" rIns="0" bIns="0" rtlCol="0" anchor="ctr">
            <a:noAutofit/>
          </a:bodyPr>
          <a:lstStyle/>
          <a:p>
            <a:pPr algn="ctr">
              <a:lnSpc>
                <a:spcPct val="100000"/>
              </a:lnSpc>
            </a:pPr>
            <a:r>
              <a:rPr lang="en-US" sz="1200">
                <a:solidFill>
                  <a:schemeClr val="bg1"/>
                </a:solidFill>
                <a:latin typeface="Arial" panose="020B0604020202020204" pitchFamily="34" charset="0"/>
                <a:ea typeface="Open Sans Light" panose="020B0306030504020204" pitchFamily="34" charset="0"/>
                <a:cs typeface="Arial" panose="020B0604020202020204" pitchFamily="34" charset="0"/>
              </a:rPr>
              <a:t>Sat</a:t>
            </a:r>
          </a:p>
        </p:txBody>
      </p:sp>
      <p:sp>
        <p:nvSpPr>
          <p:cNvPr id="85" name="Text Placeholder 67">
            <a:extLst>
              <a:ext uri="{FF2B5EF4-FFF2-40B4-BE49-F238E27FC236}">
                <a16:creationId xmlns:a16="http://schemas.microsoft.com/office/drawing/2014/main" id="{1DE05F02-96E5-678D-1F8B-550A1170AAC4}"/>
              </a:ext>
            </a:extLst>
          </p:cNvPr>
          <p:cNvSpPr>
            <a:spLocks noGrp="1"/>
          </p:cNvSpPr>
          <p:nvPr>
            <p:ph type="body" sz="quarter" idx="21" hasCustomPrompt="1"/>
          </p:nvPr>
        </p:nvSpPr>
        <p:spPr>
          <a:xfrm>
            <a:off x="7633753" y="2506961"/>
            <a:ext cx="394039" cy="215900"/>
          </a:xfrm>
        </p:spPr>
        <p:txBody>
          <a:bodyPr anchor="ctr"/>
          <a:lstStyle>
            <a:lvl1pPr algn="ctr">
              <a:defRPr sz="1333">
                <a:solidFill>
                  <a:schemeClr val="tx1"/>
                </a:solidFill>
              </a:defRPr>
            </a:lvl1pPr>
          </a:lstStyle>
          <a:p>
            <a:pPr lvl="0"/>
            <a:r>
              <a:rPr lang="en-US"/>
              <a:t>00</a:t>
            </a:r>
          </a:p>
        </p:txBody>
      </p:sp>
      <p:sp>
        <p:nvSpPr>
          <p:cNvPr id="86" name="Text Placeholder 67">
            <a:extLst>
              <a:ext uri="{FF2B5EF4-FFF2-40B4-BE49-F238E27FC236}">
                <a16:creationId xmlns:a16="http://schemas.microsoft.com/office/drawing/2014/main" id="{FD6BCC0B-1C57-40D3-F5C1-4378C8BA658E}"/>
              </a:ext>
            </a:extLst>
          </p:cNvPr>
          <p:cNvSpPr>
            <a:spLocks noGrp="1"/>
          </p:cNvSpPr>
          <p:nvPr>
            <p:ph type="body" sz="quarter" idx="22" hasCustomPrompt="1"/>
          </p:nvPr>
        </p:nvSpPr>
        <p:spPr>
          <a:xfrm>
            <a:off x="8291435" y="2506961"/>
            <a:ext cx="394039" cy="215900"/>
          </a:xfrm>
        </p:spPr>
        <p:txBody>
          <a:bodyPr anchor="ctr"/>
          <a:lstStyle>
            <a:lvl1pPr algn="ctr">
              <a:defRPr sz="1333">
                <a:solidFill>
                  <a:schemeClr val="tx1"/>
                </a:solidFill>
              </a:defRPr>
            </a:lvl1pPr>
          </a:lstStyle>
          <a:p>
            <a:pPr lvl="0"/>
            <a:r>
              <a:rPr lang="en-US"/>
              <a:t>00</a:t>
            </a:r>
          </a:p>
        </p:txBody>
      </p:sp>
      <p:sp>
        <p:nvSpPr>
          <p:cNvPr id="87" name="Text Placeholder 67">
            <a:extLst>
              <a:ext uri="{FF2B5EF4-FFF2-40B4-BE49-F238E27FC236}">
                <a16:creationId xmlns:a16="http://schemas.microsoft.com/office/drawing/2014/main" id="{8FE21D4F-C98E-3F05-833C-5351CE5F58DB}"/>
              </a:ext>
            </a:extLst>
          </p:cNvPr>
          <p:cNvSpPr>
            <a:spLocks noGrp="1"/>
          </p:cNvSpPr>
          <p:nvPr>
            <p:ph type="body" sz="quarter" idx="23" hasCustomPrompt="1"/>
          </p:nvPr>
        </p:nvSpPr>
        <p:spPr>
          <a:xfrm>
            <a:off x="8949118" y="2506961"/>
            <a:ext cx="394039" cy="215900"/>
          </a:xfrm>
        </p:spPr>
        <p:txBody>
          <a:bodyPr anchor="ctr"/>
          <a:lstStyle>
            <a:lvl1pPr algn="ctr">
              <a:defRPr sz="1333">
                <a:solidFill>
                  <a:schemeClr val="tx1"/>
                </a:solidFill>
              </a:defRPr>
            </a:lvl1pPr>
          </a:lstStyle>
          <a:p>
            <a:pPr lvl="0"/>
            <a:r>
              <a:rPr lang="en-US"/>
              <a:t>00</a:t>
            </a:r>
          </a:p>
        </p:txBody>
      </p:sp>
      <p:sp>
        <p:nvSpPr>
          <p:cNvPr id="88" name="Text Placeholder 67">
            <a:extLst>
              <a:ext uri="{FF2B5EF4-FFF2-40B4-BE49-F238E27FC236}">
                <a16:creationId xmlns:a16="http://schemas.microsoft.com/office/drawing/2014/main" id="{6E9C6343-5978-BED8-7878-A8785C3FFA0B}"/>
              </a:ext>
            </a:extLst>
          </p:cNvPr>
          <p:cNvSpPr>
            <a:spLocks noGrp="1"/>
          </p:cNvSpPr>
          <p:nvPr>
            <p:ph type="body" sz="quarter" idx="24" hasCustomPrompt="1"/>
          </p:nvPr>
        </p:nvSpPr>
        <p:spPr>
          <a:xfrm>
            <a:off x="9606801" y="2506961"/>
            <a:ext cx="394039" cy="215900"/>
          </a:xfrm>
        </p:spPr>
        <p:txBody>
          <a:bodyPr anchor="ctr"/>
          <a:lstStyle>
            <a:lvl1pPr algn="ctr">
              <a:defRPr sz="1333">
                <a:solidFill>
                  <a:schemeClr val="tx1"/>
                </a:solidFill>
              </a:defRPr>
            </a:lvl1pPr>
          </a:lstStyle>
          <a:p>
            <a:pPr lvl="0"/>
            <a:r>
              <a:rPr lang="en-US"/>
              <a:t>00</a:t>
            </a:r>
          </a:p>
        </p:txBody>
      </p:sp>
      <p:sp>
        <p:nvSpPr>
          <p:cNvPr id="89" name="Text Placeholder 67">
            <a:extLst>
              <a:ext uri="{FF2B5EF4-FFF2-40B4-BE49-F238E27FC236}">
                <a16:creationId xmlns:a16="http://schemas.microsoft.com/office/drawing/2014/main" id="{48C3B768-720E-5EAD-6C58-A945787B1D8F}"/>
              </a:ext>
            </a:extLst>
          </p:cNvPr>
          <p:cNvSpPr>
            <a:spLocks noGrp="1"/>
          </p:cNvSpPr>
          <p:nvPr>
            <p:ph type="body" sz="quarter" idx="25" hasCustomPrompt="1"/>
          </p:nvPr>
        </p:nvSpPr>
        <p:spPr>
          <a:xfrm>
            <a:off x="10264483" y="2506961"/>
            <a:ext cx="394039" cy="215900"/>
          </a:xfrm>
        </p:spPr>
        <p:txBody>
          <a:bodyPr anchor="ctr"/>
          <a:lstStyle>
            <a:lvl1pPr algn="ctr">
              <a:defRPr sz="1333">
                <a:solidFill>
                  <a:schemeClr val="tx1"/>
                </a:solidFill>
              </a:defRPr>
            </a:lvl1pPr>
          </a:lstStyle>
          <a:p>
            <a:pPr lvl="0"/>
            <a:r>
              <a:rPr lang="en-US"/>
              <a:t>00</a:t>
            </a:r>
          </a:p>
        </p:txBody>
      </p:sp>
      <p:sp>
        <p:nvSpPr>
          <p:cNvPr id="90" name="Text Placeholder 67">
            <a:extLst>
              <a:ext uri="{FF2B5EF4-FFF2-40B4-BE49-F238E27FC236}">
                <a16:creationId xmlns:a16="http://schemas.microsoft.com/office/drawing/2014/main" id="{54C67015-7D83-E9AE-0669-39A4D6BF40E6}"/>
              </a:ext>
            </a:extLst>
          </p:cNvPr>
          <p:cNvSpPr>
            <a:spLocks noGrp="1"/>
          </p:cNvSpPr>
          <p:nvPr>
            <p:ph type="body" sz="quarter" idx="26" hasCustomPrompt="1"/>
          </p:nvPr>
        </p:nvSpPr>
        <p:spPr>
          <a:xfrm>
            <a:off x="10922169" y="2506961"/>
            <a:ext cx="394039" cy="215900"/>
          </a:xfrm>
        </p:spPr>
        <p:txBody>
          <a:bodyPr anchor="ctr"/>
          <a:lstStyle>
            <a:lvl1pPr algn="ctr">
              <a:defRPr sz="1333">
                <a:solidFill>
                  <a:schemeClr val="tx1"/>
                </a:solidFill>
              </a:defRPr>
            </a:lvl1pPr>
          </a:lstStyle>
          <a:p>
            <a:pPr lvl="0"/>
            <a:r>
              <a:rPr lang="en-US"/>
              <a:t>00</a:t>
            </a:r>
          </a:p>
        </p:txBody>
      </p:sp>
      <p:sp>
        <p:nvSpPr>
          <p:cNvPr id="91" name="Text Placeholder 67">
            <a:extLst>
              <a:ext uri="{FF2B5EF4-FFF2-40B4-BE49-F238E27FC236}">
                <a16:creationId xmlns:a16="http://schemas.microsoft.com/office/drawing/2014/main" id="{05E4C936-F810-82D2-635B-EB96FE6C955F}"/>
              </a:ext>
            </a:extLst>
          </p:cNvPr>
          <p:cNvSpPr>
            <a:spLocks noGrp="1"/>
          </p:cNvSpPr>
          <p:nvPr>
            <p:ph type="body" sz="quarter" idx="27" hasCustomPrompt="1"/>
          </p:nvPr>
        </p:nvSpPr>
        <p:spPr>
          <a:xfrm>
            <a:off x="6976070" y="3141609"/>
            <a:ext cx="394039" cy="215900"/>
          </a:xfrm>
        </p:spPr>
        <p:txBody>
          <a:bodyPr anchor="ctr"/>
          <a:lstStyle>
            <a:lvl1pPr algn="ctr">
              <a:defRPr sz="1333">
                <a:solidFill>
                  <a:schemeClr val="tx1"/>
                </a:solidFill>
              </a:defRPr>
            </a:lvl1pPr>
          </a:lstStyle>
          <a:p>
            <a:pPr lvl="0"/>
            <a:r>
              <a:rPr lang="en-US"/>
              <a:t>00</a:t>
            </a:r>
          </a:p>
        </p:txBody>
      </p:sp>
      <p:sp>
        <p:nvSpPr>
          <p:cNvPr id="92" name="Text Placeholder 67">
            <a:extLst>
              <a:ext uri="{FF2B5EF4-FFF2-40B4-BE49-F238E27FC236}">
                <a16:creationId xmlns:a16="http://schemas.microsoft.com/office/drawing/2014/main" id="{6A3D3183-8925-037F-F45B-A5A1D76A1AC4}"/>
              </a:ext>
            </a:extLst>
          </p:cNvPr>
          <p:cNvSpPr>
            <a:spLocks noGrp="1"/>
          </p:cNvSpPr>
          <p:nvPr>
            <p:ph type="body" sz="quarter" idx="28" hasCustomPrompt="1"/>
          </p:nvPr>
        </p:nvSpPr>
        <p:spPr>
          <a:xfrm>
            <a:off x="7633753" y="3141609"/>
            <a:ext cx="394039" cy="215900"/>
          </a:xfrm>
        </p:spPr>
        <p:txBody>
          <a:bodyPr anchor="ctr"/>
          <a:lstStyle>
            <a:lvl1pPr algn="ctr">
              <a:defRPr sz="1333">
                <a:solidFill>
                  <a:schemeClr val="tx1"/>
                </a:solidFill>
              </a:defRPr>
            </a:lvl1pPr>
          </a:lstStyle>
          <a:p>
            <a:pPr lvl="0"/>
            <a:r>
              <a:rPr lang="en-US"/>
              <a:t>00</a:t>
            </a:r>
          </a:p>
        </p:txBody>
      </p:sp>
      <p:sp>
        <p:nvSpPr>
          <p:cNvPr id="93" name="Text Placeholder 67">
            <a:extLst>
              <a:ext uri="{FF2B5EF4-FFF2-40B4-BE49-F238E27FC236}">
                <a16:creationId xmlns:a16="http://schemas.microsoft.com/office/drawing/2014/main" id="{F483F224-3C64-67A4-39E3-876EA9443D0E}"/>
              </a:ext>
            </a:extLst>
          </p:cNvPr>
          <p:cNvSpPr>
            <a:spLocks noGrp="1"/>
          </p:cNvSpPr>
          <p:nvPr>
            <p:ph type="body" sz="quarter" idx="29" hasCustomPrompt="1"/>
          </p:nvPr>
        </p:nvSpPr>
        <p:spPr>
          <a:xfrm>
            <a:off x="8291435" y="3141609"/>
            <a:ext cx="394039" cy="215900"/>
          </a:xfrm>
        </p:spPr>
        <p:txBody>
          <a:bodyPr anchor="ctr"/>
          <a:lstStyle>
            <a:lvl1pPr algn="ctr">
              <a:defRPr sz="1333">
                <a:solidFill>
                  <a:schemeClr val="tx1"/>
                </a:solidFill>
              </a:defRPr>
            </a:lvl1pPr>
          </a:lstStyle>
          <a:p>
            <a:pPr lvl="0"/>
            <a:r>
              <a:rPr lang="en-US"/>
              <a:t>00</a:t>
            </a:r>
          </a:p>
        </p:txBody>
      </p:sp>
      <p:sp>
        <p:nvSpPr>
          <p:cNvPr id="94" name="Text Placeholder 67">
            <a:extLst>
              <a:ext uri="{FF2B5EF4-FFF2-40B4-BE49-F238E27FC236}">
                <a16:creationId xmlns:a16="http://schemas.microsoft.com/office/drawing/2014/main" id="{90D0229E-3250-577D-F40D-009D0C9655F6}"/>
              </a:ext>
            </a:extLst>
          </p:cNvPr>
          <p:cNvSpPr>
            <a:spLocks noGrp="1"/>
          </p:cNvSpPr>
          <p:nvPr>
            <p:ph type="body" sz="quarter" idx="30" hasCustomPrompt="1"/>
          </p:nvPr>
        </p:nvSpPr>
        <p:spPr>
          <a:xfrm>
            <a:off x="8949118" y="3141609"/>
            <a:ext cx="394039" cy="215900"/>
          </a:xfrm>
        </p:spPr>
        <p:txBody>
          <a:bodyPr anchor="ctr"/>
          <a:lstStyle>
            <a:lvl1pPr algn="ctr">
              <a:defRPr sz="1333">
                <a:solidFill>
                  <a:schemeClr val="tx1"/>
                </a:solidFill>
              </a:defRPr>
            </a:lvl1pPr>
          </a:lstStyle>
          <a:p>
            <a:pPr lvl="0"/>
            <a:r>
              <a:rPr lang="en-US"/>
              <a:t>00</a:t>
            </a:r>
          </a:p>
        </p:txBody>
      </p:sp>
      <p:sp>
        <p:nvSpPr>
          <p:cNvPr id="95" name="Text Placeholder 67">
            <a:extLst>
              <a:ext uri="{FF2B5EF4-FFF2-40B4-BE49-F238E27FC236}">
                <a16:creationId xmlns:a16="http://schemas.microsoft.com/office/drawing/2014/main" id="{71697B16-F7B6-295D-C783-2ED9CAA3E443}"/>
              </a:ext>
            </a:extLst>
          </p:cNvPr>
          <p:cNvSpPr>
            <a:spLocks noGrp="1"/>
          </p:cNvSpPr>
          <p:nvPr>
            <p:ph type="body" sz="quarter" idx="31" hasCustomPrompt="1"/>
          </p:nvPr>
        </p:nvSpPr>
        <p:spPr>
          <a:xfrm>
            <a:off x="9606801" y="3141609"/>
            <a:ext cx="394039" cy="215900"/>
          </a:xfrm>
        </p:spPr>
        <p:txBody>
          <a:bodyPr anchor="ctr"/>
          <a:lstStyle>
            <a:lvl1pPr algn="ctr">
              <a:defRPr sz="1333">
                <a:solidFill>
                  <a:schemeClr val="tx1"/>
                </a:solidFill>
              </a:defRPr>
            </a:lvl1pPr>
          </a:lstStyle>
          <a:p>
            <a:pPr lvl="0"/>
            <a:r>
              <a:rPr lang="en-US"/>
              <a:t>00</a:t>
            </a:r>
          </a:p>
        </p:txBody>
      </p:sp>
      <p:sp>
        <p:nvSpPr>
          <p:cNvPr id="96" name="Text Placeholder 67">
            <a:extLst>
              <a:ext uri="{FF2B5EF4-FFF2-40B4-BE49-F238E27FC236}">
                <a16:creationId xmlns:a16="http://schemas.microsoft.com/office/drawing/2014/main" id="{08279D80-732E-90AC-FD9D-1C12A615083F}"/>
              </a:ext>
            </a:extLst>
          </p:cNvPr>
          <p:cNvSpPr>
            <a:spLocks noGrp="1"/>
          </p:cNvSpPr>
          <p:nvPr>
            <p:ph type="body" sz="quarter" idx="32" hasCustomPrompt="1"/>
          </p:nvPr>
        </p:nvSpPr>
        <p:spPr>
          <a:xfrm>
            <a:off x="10264483" y="3141609"/>
            <a:ext cx="394039" cy="215900"/>
          </a:xfrm>
        </p:spPr>
        <p:txBody>
          <a:bodyPr anchor="ctr"/>
          <a:lstStyle>
            <a:lvl1pPr algn="ctr">
              <a:defRPr sz="1333">
                <a:solidFill>
                  <a:schemeClr val="tx1"/>
                </a:solidFill>
              </a:defRPr>
            </a:lvl1pPr>
          </a:lstStyle>
          <a:p>
            <a:pPr lvl="0"/>
            <a:r>
              <a:rPr lang="en-US"/>
              <a:t>00</a:t>
            </a:r>
          </a:p>
        </p:txBody>
      </p:sp>
      <p:sp>
        <p:nvSpPr>
          <p:cNvPr id="97" name="Text Placeholder 67">
            <a:extLst>
              <a:ext uri="{FF2B5EF4-FFF2-40B4-BE49-F238E27FC236}">
                <a16:creationId xmlns:a16="http://schemas.microsoft.com/office/drawing/2014/main" id="{B5B1841B-D741-AB18-36C5-DF18903714B4}"/>
              </a:ext>
            </a:extLst>
          </p:cNvPr>
          <p:cNvSpPr>
            <a:spLocks noGrp="1"/>
          </p:cNvSpPr>
          <p:nvPr>
            <p:ph type="body" sz="quarter" idx="33" hasCustomPrompt="1"/>
          </p:nvPr>
        </p:nvSpPr>
        <p:spPr>
          <a:xfrm>
            <a:off x="10922169" y="3141609"/>
            <a:ext cx="394039" cy="215900"/>
          </a:xfrm>
        </p:spPr>
        <p:txBody>
          <a:bodyPr anchor="ctr"/>
          <a:lstStyle>
            <a:lvl1pPr algn="ctr">
              <a:defRPr sz="1333">
                <a:solidFill>
                  <a:schemeClr val="tx1"/>
                </a:solidFill>
              </a:defRPr>
            </a:lvl1pPr>
          </a:lstStyle>
          <a:p>
            <a:pPr lvl="0"/>
            <a:r>
              <a:rPr lang="en-US"/>
              <a:t>00</a:t>
            </a:r>
          </a:p>
        </p:txBody>
      </p:sp>
      <p:sp>
        <p:nvSpPr>
          <p:cNvPr id="98" name="Text Placeholder 67">
            <a:extLst>
              <a:ext uri="{FF2B5EF4-FFF2-40B4-BE49-F238E27FC236}">
                <a16:creationId xmlns:a16="http://schemas.microsoft.com/office/drawing/2014/main" id="{BB6BA343-32A8-8B12-4A67-76783EE9FEFC}"/>
              </a:ext>
            </a:extLst>
          </p:cNvPr>
          <p:cNvSpPr>
            <a:spLocks noGrp="1"/>
          </p:cNvSpPr>
          <p:nvPr>
            <p:ph type="body" sz="quarter" idx="34" hasCustomPrompt="1"/>
          </p:nvPr>
        </p:nvSpPr>
        <p:spPr>
          <a:xfrm>
            <a:off x="6983451" y="3788369"/>
            <a:ext cx="394039" cy="215900"/>
          </a:xfrm>
        </p:spPr>
        <p:txBody>
          <a:bodyPr anchor="ctr"/>
          <a:lstStyle>
            <a:lvl1pPr algn="ctr">
              <a:defRPr sz="1333">
                <a:solidFill>
                  <a:schemeClr val="tx1"/>
                </a:solidFill>
              </a:defRPr>
            </a:lvl1pPr>
          </a:lstStyle>
          <a:p>
            <a:pPr lvl="0"/>
            <a:r>
              <a:rPr lang="en-US"/>
              <a:t>00</a:t>
            </a:r>
          </a:p>
        </p:txBody>
      </p:sp>
      <p:sp>
        <p:nvSpPr>
          <p:cNvPr id="99" name="Text Placeholder 67">
            <a:extLst>
              <a:ext uri="{FF2B5EF4-FFF2-40B4-BE49-F238E27FC236}">
                <a16:creationId xmlns:a16="http://schemas.microsoft.com/office/drawing/2014/main" id="{FC2610B0-559B-AC41-7474-A2D6A4592F57}"/>
              </a:ext>
            </a:extLst>
          </p:cNvPr>
          <p:cNvSpPr>
            <a:spLocks noGrp="1"/>
          </p:cNvSpPr>
          <p:nvPr>
            <p:ph type="body" sz="quarter" idx="35" hasCustomPrompt="1"/>
          </p:nvPr>
        </p:nvSpPr>
        <p:spPr>
          <a:xfrm>
            <a:off x="7641134" y="3788369"/>
            <a:ext cx="394039" cy="215900"/>
          </a:xfrm>
        </p:spPr>
        <p:txBody>
          <a:bodyPr anchor="ctr"/>
          <a:lstStyle>
            <a:lvl1pPr algn="ctr">
              <a:defRPr sz="1333">
                <a:solidFill>
                  <a:schemeClr val="tx1"/>
                </a:solidFill>
              </a:defRPr>
            </a:lvl1pPr>
          </a:lstStyle>
          <a:p>
            <a:pPr lvl="0"/>
            <a:r>
              <a:rPr lang="en-US"/>
              <a:t>00</a:t>
            </a:r>
          </a:p>
        </p:txBody>
      </p:sp>
      <p:sp>
        <p:nvSpPr>
          <p:cNvPr id="100" name="Text Placeholder 67">
            <a:extLst>
              <a:ext uri="{FF2B5EF4-FFF2-40B4-BE49-F238E27FC236}">
                <a16:creationId xmlns:a16="http://schemas.microsoft.com/office/drawing/2014/main" id="{A0D343EF-F561-516B-7BCF-8B87D4C1BFE5}"/>
              </a:ext>
            </a:extLst>
          </p:cNvPr>
          <p:cNvSpPr>
            <a:spLocks noGrp="1"/>
          </p:cNvSpPr>
          <p:nvPr>
            <p:ph type="body" sz="quarter" idx="36" hasCustomPrompt="1"/>
          </p:nvPr>
        </p:nvSpPr>
        <p:spPr>
          <a:xfrm>
            <a:off x="8298817" y="3788369"/>
            <a:ext cx="394039" cy="215900"/>
          </a:xfrm>
        </p:spPr>
        <p:txBody>
          <a:bodyPr anchor="ctr"/>
          <a:lstStyle>
            <a:lvl1pPr algn="ctr">
              <a:defRPr sz="1333">
                <a:solidFill>
                  <a:schemeClr val="tx1"/>
                </a:solidFill>
              </a:defRPr>
            </a:lvl1pPr>
          </a:lstStyle>
          <a:p>
            <a:pPr lvl="0"/>
            <a:r>
              <a:rPr lang="en-US"/>
              <a:t>00</a:t>
            </a:r>
          </a:p>
        </p:txBody>
      </p:sp>
      <p:sp>
        <p:nvSpPr>
          <p:cNvPr id="101" name="Text Placeholder 67">
            <a:extLst>
              <a:ext uri="{FF2B5EF4-FFF2-40B4-BE49-F238E27FC236}">
                <a16:creationId xmlns:a16="http://schemas.microsoft.com/office/drawing/2014/main" id="{1A18FDEB-E6A8-E911-1DA8-271CD53BBCEE}"/>
              </a:ext>
            </a:extLst>
          </p:cNvPr>
          <p:cNvSpPr>
            <a:spLocks noGrp="1"/>
          </p:cNvSpPr>
          <p:nvPr>
            <p:ph type="body" sz="quarter" idx="37" hasCustomPrompt="1"/>
          </p:nvPr>
        </p:nvSpPr>
        <p:spPr>
          <a:xfrm>
            <a:off x="8956499" y="3788369"/>
            <a:ext cx="394039" cy="215900"/>
          </a:xfrm>
        </p:spPr>
        <p:txBody>
          <a:bodyPr anchor="ctr"/>
          <a:lstStyle>
            <a:lvl1pPr algn="ctr">
              <a:defRPr sz="1333">
                <a:solidFill>
                  <a:schemeClr val="tx1"/>
                </a:solidFill>
              </a:defRPr>
            </a:lvl1pPr>
          </a:lstStyle>
          <a:p>
            <a:pPr lvl="0"/>
            <a:r>
              <a:rPr lang="en-US"/>
              <a:t>00</a:t>
            </a:r>
          </a:p>
        </p:txBody>
      </p:sp>
      <p:sp>
        <p:nvSpPr>
          <p:cNvPr id="102" name="Text Placeholder 67">
            <a:extLst>
              <a:ext uri="{FF2B5EF4-FFF2-40B4-BE49-F238E27FC236}">
                <a16:creationId xmlns:a16="http://schemas.microsoft.com/office/drawing/2014/main" id="{375ADE49-3687-2D0C-AE43-45721F920BFA}"/>
              </a:ext>
            </a:extLst>
          </p:cNvPr>
          <p:cNvSpPr>
            <a:spLocks noGrp="1"/>
          </p:cNvSpPr>
          <p:nvPr>
            <p:ph type="body" sz="quarter" idx="38" hasCustomPrompt="1"/>
          </p:nvPr>
        </p:nvSpPr>
        <p:spPr>
          <a:xfrm>
            <a:off x="9614182" y="3788369"/>
            <a:ext cx="394039" cy="215900"/>
          </a:xfrm>
        </p:spPr>
        <p:txBody>
          <a:bodyPr anchor="ctr"/>
          <a:lstStyle>
            <a:lvl1pPr algn="ctr">
              <a:defRPr sz="1333">
                <a:solidFill>
                  <a:schemeClr val="tx1"/>
                </a:solidFill>
              </a:defRPr>
            </a:lvl1pPr>
          </a:lstStyle>
          <a:p>
            <a:pPr lvl="0"/>
            <a:r>
              <a:rPr lang="en-US"/>
              <a:t>00</a:t>
            </a:r>
          </a:p>
        </p:txBody>
      </p:sp>
      <p:sp>
        <p:nvSpPr>
          <p:cNvPr id="103" name="Text Placeholder 67">
            <a:extLst>
              <a:ext uri="{FF2B5EF4-FFF2-40B4-BE49-F238E27FC236}">
                <a16:creationId xmlns:a16="http://schemas.microsoft.com/office/drawing/2014/main" id="{8CE8B9F4-ACD3-F00F-AF30-F2BC596675CC}"/>
              </a:ext>
            </a:extLst>
          </p:cNvPr>
          <p:cNvSpPr>
            <a:spLocks noGrp="1"/>
          </p:cNvSpPr>
          <p:nvPr>
            <p:ph type="body" sz="quarter" idx="39" hasCustomPrompt="1"/>
          </p:nvPr>
        </p:nvSpPr>
        <p:spPr>
          <a:xfrm>
            <a:off x="10271865" y="3788369"/>
            <a:ext cx="394039" cy="215900"/>
          </a:xfrm>
        </p:spPr>
        <p:txBody>
          <a:bodyPr anchor="ctr"/>
          <a:lstStyle>
            <a:lvl1pPr algn="ctr">
              <a:defRPr sz="1333">
                <a:solidFill>
                  <a:schemeClr val="tx1"/>
                </a:solidFill>
              </a:defRPr>
            </a:lvl1pPr>
          </a:lstStyle>
          <a:p>
            <a:pPr lvl="0"/>
            <a:r>
              <a:rPr lang="en-US"/>
              <a:t>00</a:t>
            </a:r>
          </a:p>
        </p:txBody>
      </p:sp>
      <p:sp>
        <p:nvSpPr>
          <p:cNvPr id="104" name="Text Placeholder 67">
            <a:extLst>
              <a:ext uri="{FF2B5EF4-FFF2-40B4-BE49-F238E27FC236}">
                <a16:creationId xmlns:a16="http://schemas.microsoft.com/office/drawing/2014/main" id="{F856CDD3-6E0D-217A-E839-E36129915748}"/>
              </a:ext>
            </a:extLst>
          </p:cNvPr>
          <p:cNvSpPr>
            <a:spLocks noGrp="1"/>
          </p:cNvSpPr>
          <p:nvPr>
            <p:ph type="body" sz="quarter" idx="40" hasCustomPrompt="1"/>
          </p:nvPr>
        </p:nvSpPr>
        <p:spPr>
          <a:xfrm>
            <a:off x="10929550" y="3788369"/>
            <a:ext cx="394039" cy="215900"/>
          </a:xfrm>
        </p:spPr>
        <p:txBody>
          <a:bodyPr anchor="ctr"/>
          <a:lstStyle>
            <a:lvl1pPr algn="ctr">
              <a:defRPr sz="1333">
                <a:solidFill>
                  <a:schemeClr val="tx1"/>
                </a:solidFill>
              </a:defRPr>
            </a:lvl1pPr>
          </a:lstStyle>
          <a:p>
            <a:pPr lvl="0"/>
            <a:r>
              <a:rPr lang="en-US"/>
              <a:t>00</a:t>
            </a:r>
          </a:p>
        </p:txBody>
      </p:sp>
      <p:sp>
        <p:nvSpPr>
          <p:cNvPr id="105" name="Text Placeholder 67">
            <a:extLst>
              <a:ext uri="{FF2B5EF4-FFF2-40B4-BE49-F238E27FC236}">
                <a16:creationId xmlns:a16="http://schemas.microsoft.com/office/drawing/2014/main" id="{02C713DD-F03B-4FF5-CC2E-58945BB667C9}"/>
              </a:ext>
            </a:extLst>
          </p:cNvPr>
          <p:cNvSpPr>
            <a:spLocks noGrp="1"/>
          </p:cNvSpPr>
          <p:nvPr>
            <p:ph type="body" sz="quarter" idx="41" hasCustomPrompt="1"/>
          </p:nvPr>
        </p:nvSpPr>
        <p:spPr>
          <a:xfrm>
            <a:off x="7011439" y="4394529"/>
            <a:ext cx="394039" cy="215900"/>
          </a:xfrm>
        </p:spPr>
        <p:txBody>
          <a:bodyPr anchor="ctr"/>
          <a:lstStyle>
            <a:lvl1pPr algn="ctr">
              <a:defRPr sz="1333">
                <a:solidFill>
                  <a:schemeClr val="tx1"/>
                </a:solidFill>
              </a:defRPr>
            </a:lvl1pPr>
          </a:lstStyle>
          <a:p>
            <a:pPr lvl="0"/>
            <a:r>
              <a:rPr lang="en-US"/>
              <a:t>00</a:t>
            </a:r>
          </a:p>
        </p:txBody>
      </p:sp>
      <p:sp>
        <p:nvSpPr>
          <p:cNvPr id="106" name="Text Placeholder 67">
            <a:extLst>
              <a:ext uri="{FF2B5EF4-FFF2-40B4-BE49-F238E27FC236}">
                <a16:creationId xmlns:a16="http://schemas.microsoft.com/office/drawing/2014/main" id="{0FDDECFB-6171-546B-0623-179A5D1D0F0D}"/>
              </a:ext>
            </a:extLst>
          </p:cNvPr>
          <p:cNvSpPr>
            <a:spLocks noGrp="1"/>
          </p:cNvSpPr>
          <p:nvPr>
            <p:ph type="body" sz="quarter" idx="42" hasCustomPrompt="1"/>
          </p:nvPr>
        </p:nvSpPr>
        <p:spPr>
          <a:xfrm>
            <a:off x="7669122" y="4394529"/>
            <a:ext cx="394039" cy="215900"/>
          </a:xfrm>
        </p:spPr>
        <p:txBody>
          <a:bodyPr anchor="ctr"/>
          <a:lstStyle>
            <a:lvl1pPr algn="ctr">
              <a:defRPr sz="1333">
                <a:solidFill>
                  <a:schemeClr val="tx1"/>
                </a:solidFill>
              </a:defRPr>
            </a:lvl1pPr>
          </a:lstStyle>
          <a:p>
            <a:pPr lvl="0"/>
            <a:r>
              <a:rPr lang="en-US"/>
              <a:t>00</a:t>
            </a:r>
          </a:p>
        </p:txBody>
      </p:sp>
      <p:sp>
        <p:nvSpPr>
          <p:cNvPr id="107" name="Text Placeholder 67">
            <a:extLst>
              <a:ext uri="{FF2B5EF4-FFF2-40B4-BE49-F238E27FC236}">
                <a16:creationId xmlns:a16="http://schemas.microsoft.com/office/drawing/2014/main" id="{7084D2B3-E29A-30D2-8EC2-76B260433A4E}"/>
              </a:ext>
            </a:extLst>
          </p:cNvPr>
          <p:cNvSpPr>
            <a:spLocks noGrp="1"/>
          </p:cNvSpPr>
          <p:nvPr>
            <p:ph type="body" sz="quarter" idx="43" hasCustomPrompt="1"/>
          </p:nvPr>
        </p:nvSpPr>
        <p:spPr>
          <a:xfrm>
            <a:off x="8326805" y="4394529"/>
            <a:ext cx="394039" cy="215900"/>
          </a:xfrm>
        </p:spPr>
        <p:txBody>
          <a:bodyPr anchor="ctr"/>
          <a:lstStyle>
            <a:lvl1pPr algn="ctr">
              <a:defRPr sz="1333">
                <a:solidFill>
                  <a:schemeClr val="tx1"/>
                </a:solidFill>
              </a:defRPr>
            </a:lvl1pPr>
          </a:lstStyle>
          <a:p>
            <a:pPr lvl="0"/>
            <a:r>
              <a:rPr lang="en-US"/>
              <a:t>00</a:t>
            </a:r>
          </a:p>
        </p:txBody>
      </p:sp>
      <p:sp>
        <p:nvSpPr>
          <p:cNvPr id="108" name="Text Placeholder 67">
            <a:extLst>
              <a:ext uri="{FF2B5EF4-FFF2-40B4-BE49-F238E27FC236}">
                <a16:creationId xmlns:a16="http://schemas.microsoft.com/office/drawing/2014/main" id="{299D1B5A-8391-7F5E-D378-BC21C36F4874}"/>
              </a:ext>
            </a:extLst>
          </p:cNvPr>
          <p:cNvSpPr>
            <a:spLocks noGrp="1"/>
          </p:cNvSpPr>
          <p:nvPr>
            <p:ph type="body" sz="quarter" idx="44" hasCustomPrompt="1"/>
          </p:nvPr>
        </p:nvSpPr>
        <p:spPr>
          <a:xfrm>
            <a:off x="8984487" y="4394529"/>
            <a:ext cx="394039" cy="215900"/>
          </a:xfrm>
        </p:spPr>
        <p:txBody>
          <a:bodyPr anchor="ctr"/>
          <a:lstStyle>
            <a:lvl1pPr algn="ctr">
              <a:defRPr sz="1333">
                <a:solidFill>
                  <a:schemeClr val="tx1"/>
                </a:solidFill>
              </a:defRPr>
            </a:lvl1pPr>
          </a:lstStyle>
          <a:p>
            <a:pPr lvl="0"/>
            <a:r>
              <a:rPr lang="en-US"/>
              <a:t>00</a:t>
            </a:r>
          </a:p>
        </p:txBody>
      </p:sp>
      <p:sp>
        <p:nvSpPr>
          <p:cNvPr id="109" name="Text Placeholder 67">
            <a:extLst>
              <a:ext uri="{FF2B5EF4-FFF2-40B4-BE49-F238E27FC236}">
                <a16:creationId xmlns:a16="http://schemas.microsoft.com/office/drawing/2014/main" id="{347ECC18-7376-2219-112D-BFF2F1E1CA44}"/>
              </a:ext>
            </a:extLst>
          </p:cNvPr>
          <p:cNvSpPr>
            <a:spLocks noGrp="1"/>
          </p:cNvSpPr>
          <p:nvPr>
            <p:ph type="body" sz="quarter" idx="45" hasCustomPrompt="1"/>
          </p:nvPr>
        </p:nvSpPr>
        <p:spPr>
          <a:xfrm>
            <a:off x="9642170" y="4394529"/>
            <a:ext cx="394039" cy="215900"/>
          </a:xfrm>
        </p:spPr>
        <p:txBody>
          <a:bodyPr anchor="ctr"/>
          <a:lstStyle>
            <a:lvl1pPr algn="ctr">
              <a:defRPr sz="1333">
                <a:solidFill>
                  <a:schemeClr val="tx1"/>
                </a:solidFill>
              </a:defRPr>
            </a:lvl1pPr>
          </a:lstStyle>
          <a:p>
            <a:pPr lvl="0"/>
            <a:r>
              <a:rPr lang="en-US"/>
              <a:t>00</a:t>
            </a:r>
          </a:p>
        </p:txBody>
      </p:sp>
      <p:sp>
        <p:nvSpPr>
          <p:cNvPr id="110" name="Text Placeholder 67">
            <a:extLst>
              <a:ext uri="{FF2B5EF4-FFF2-40B4-BE49-F238E27FC236}">
                <a16:creationId xmlns:a16="http://schemas.microsoft.com/office/drawing/2014/main" id="{01EFF282-AB50-7A4D-56DB-62FD84685C1A}"/>
              </a:ext>
            </a:extLst>
          </p:cNvPr>
          <p:cNvSpPr>
            <a:spLocks noGrp="1"/>
          </p:cNvSpPr>
          <p:nvPr>
            <p:ph type="body" sz="quarter" idx="46" hasCustomPrompt="1"/>
          </p:nvPr>
        </p:nvSpPr>
        <p:spPr>
          <a:xfrm>
            <a:off x="10299853" y="4394529"/>
            <a:ext cx="394039" cy="215900"/>
          </a:xfrm>
        </p:spPr>
        <p:txBody>
          <a:bodyPr anchor="ctr"/>
          <a:lstStyle>
            <a:lvl1pPr algn="ctr">
              <a:defRPr sz="1333">
                <a:solidFill>
                  <a:schemeClr val="tx1"/>
                </a:solidFill>
              </a:defRPr>
            </a:lvl1pPr>
          </a:lstStyle>
          <a:p>
            <a:pPr lvl="0"/>
            <a:r>
              <a:rPr lang="en-US"/>
              <a:t>00</a:t>
            </a:r>
          </a:p>
        </p:txBody>
      </p:sp>
      <p:sp>
        <p:nvSpPr>
          <p:cNvPr id="111" name="Text Placeholder 67">
            <a:extLst>
              <a:ext uri="{FF2B5EF4-FFF2-40B4-BE49-F238E27FC236}">
                <a16:creationId xmlns:a16="http://schemas.microsoft.com/office/drawing/2014/main" id="{265BB584-9147-E430-F6D6-1DE1225E6CBC}"/>
              </a:ext>
            </a:extLst>
          </p:cNvPr>
          <p:cNvSpPr>
            <a:spLocks noGrp="1"/>
          </p:cNvSpPr>
          <p:nvPr>
            <p:ph type="body" sz="quarter" idx="47" hasCustomPrompt="1"/>
          </p:nvPr>
        </p:nvSpPr>
        <p:spPr>
          <a:xfrm>
            <a:off x="10957538" y="4394529"/>
            <a:ext cx="394039" cy="215900"/>
          </a:xfrm>
        </p:spPr>
        <p:txBody>
          <a:bodyPr anchor="ctr"/>
          <a:lstStyle>
            <a:lvl1pPr algn="ctr">
              <a:defRPr sz="1333">
                <a:solidFill>
                  <a:schemeClr val="tx1"/>
                </a:solidFill>
              </a:defRPr>
            </a:lvl1pPr>
          </a:lstStyle>
          <a:p>
            <a:pPr lvl="0"/>
            <a:r>
              <a:rPr lang="en-US"/>
              <a:t>00</a:t>
            </a:r>
          </a:p>
        </p:txBody>
      </p:sp>
      <p:sp>
        <p:nvSpPr>
          <p:cNvPr id="112" name="Text Placeholder 67">
            <a:extLst>
              <a:ext uri="{FF2B5EF4-FFF2-40B4-BE49-F238E27FC236}">
                <a16:creationId xmlns:a16="http://schemas.microsoft.com/office/drawing/2014/main" id="{3B035308-E977-1024-73FB-8809270DC3C9}"/>
              </a:ext>
            </a:extLst>
          </p:cNvPr>
          <p:cNvSpPr>
            <a:spLocks noGrp="1"/>
          </p:cNvSpPr>
          <p:nvPr>
            <p:ph type="body" sz="quarter" idx="48" hasCustomPrompt="1"/>
          </p:nvPr>
        </p:nvSpPr>
        <p:spPr>
          <a:xfrm>
            <a:off x="7005877" y="5016741"/>
            <a:ext cx="394039" cy="215900"/>
          </a:xfrm>
        </p:spPr>
        <p:txBody>
          <a:bodyPr anchor="ctr"/>
          <a:lstStyle>
            <a:lvl1pPr algn="ctr">
              <a:defRPr sz="1333">
                <a:solidFill>
                  <a:schemeClr val="tx1"/>
                </a:solidFill>
              </a:defRPr>
            </a:lvl1pPr>
          </a:lstStyle>
          <a:p>
            <a:pPr lvl="0"/>
            <a:r>
              <a:rPr lang="en-US"/>
              <a:t>00</a:t>
            </a:r>
          </a:p>
        </p:txBody>
      </p:sp>
      <p:sp>
        <p:nvSpPr>
          <p:cNvPr id="113" name="Text Placeholder 67">
            <a:extLst>
              <a:ext uri="{FF2B5EF4-FFF2-40B4-BE49-F238E27FC236}">
                <a16:creationId xmlns:a16="http://schemas.microsoft.com/office/drawing/2014/main" id="{618E6CAC-E1D8-6731-7265-A64E6CFB9531}"/>
              </a:ext>
            </a:extLst>
          </p:cNvPr>
          <p:cNvSpPr>
            <a:spLocks noGrp="1"/>
          </p:cNvSpPr>
          <p:nvPr>
            <p:ph type="body" sz="quarter" idx="49" hasCustomPrompt="1"/>
          </p:nvPr>
        </p:nvSpPr>
        <p:spPr>
          <a:xfrm>
            <a:off x="7663559" y="5016741"/>
            <a:ext cx="394039" cy="215900"/>
          </a:xfrm>
        </p:spPr>
        <p:txBody>
          <a:bodyPr anchor="ctr"/>
          <a:lstStyle>
            <a:lvl1pPr algn="ctr">
              <a:defRPr sz="1333">
                <a:solidFill>
                  <a:schemeClr val="tx1"/>
                </a:solidFill>
              </a:defRPr>
            </a:lvl1pPr>
          </a:lstStyle>
          <a:p>
            <a:pPr lvl="0"/>
            <a:r>
              <a:rPr lang="en-US"/>
              <a:t>00</a:t>
            </a:r>
          </a:p>
        </p:txBody>
      </p:sp>
      <p:sp>
        <p:nvSpPr>
          <p:cNvPr id="114" name="Text Placeholder 67">
            <a:extLst>
              <a:ext uri="{FF2B5EF4-FFF2-40B4-BE49-F238E27FC236}">
                <a16:creationId xmlns:a16="http://schemas.microsoft.com/office/drawing/2014/main" id="{F85AB983-8C8E-7F3A-2354-ADED44A745EF}"/>
              </a:ext>
            </a:extLst>
          </p:cNvPr>
          <p:cNvSpPr>
            <a:spLocks noGrp="1"/>
          </p:cNvSpPr>
          <p:nvPr>
            <p:ph type="body" sz="quarter" idx="50" hasCustomPrompt="1"/>
          </p:nvPr>
        </p:nvSpPr>
        <p:spPr>
          <a:xfrm>
            <a:off x="8321242" y="5016741"/>
            <a:ext cx="394039" cy="215900"/>
          </a:xfrm>
        </p:spPr>
        <p:txBody>
          <a:bodyPr anchor="ctr"/>
          <a:lstStyle>
            <a:lvl1pPr algn="ctr">
              <a:defRPr sz="1333">
                <a:solidFill>
                  <a:schemeClr val="tx1"/>
                </a:solidFill>
              </a:defRPr>
            </a:lvl1pPr>
          </a:lstStyle>
          <a:p>
            <a:pPr lvl="0"/>
            <a:r>
              <a:rPr lang="en-US"/>
              <a:t>00</a:t>
            </a:r>
          </a:p>
        </p:txBody>
      </p:sp>
      <p:sp>
        <p:nvSpPr>
          <p:cNvPr id="115" name="Text Placeholder 67">
            <a:extLst>
              <a:ext uri="{FF2B5EF4-FFF2-40B4-BE49-F238E27FC236}">
                <a16:creationId xmlns:a16="http://schemas.microsoft.com/office/drawing/2014/main" id="{D0C950E2-9D0B-B8AC-6C6D-D54A652C8DC3}"/>
              </a:ext>
            </a:extLst>
          </p:cNvPr>
          <p:cNvSpPr>
            <a:spLocks noGrp="1"/>
          </p:cNvSpPr>
          <p:nvPr>
            <p:ph type="body" sz="quarter" idx="51" hasCustomPrompt="1"/>
          </p:nvPr>
        </p:nvSpPr>
        <p:spPr>
          <a:xfrm>
            <a:off x="8978925" y="5016741"/>
            <a:ext cx="394039" cy="215900"/>
          </a:xfrm>
        </p:spPr>
        <p:txBody>
          <a:bodyPr anchor="ctr"/>
          <a:lstStyle>
            <a:lvl1pPr algn="ctr">
              <a:defRPr sz="1333">
                <a:solidFill>
                  <a:schemeClr val="tx1"/>
                </a:solidFill>
              </a:defRPr>
            </a:lvl1pPr>
          </a:lstStyle>
          <a:p>
            <a:pPr lvl="0"/>
            <a:r>
              <a:rPr lang="en-US"/>
              <a:t>00</a:t>
            </a:r>
          </a:p>
        </p:txBody>
      </p:sp>
      <p:sp>
        <p:nvSpPr>
          <p:cNvPr id="116" name="Text Placeholder 67">
            <a:extLst>
              <a:ext uri="{FF2B5EF4-FFF2-40B4-BE49-F238E27FC236}">
                <a16:creationId xmlns:a16="http://schemas.microsoft.com/office/drawing/2014/main" id="{D2BE19EA-C61C-3EE1-CD82-CCF6CFF5CA84}"/>
              </a:ext>
            </a:extLst>
          </p:cNvPr>
          <p:cNvSpPr>
            <a:spLocks noGrp="1"/>
          </p:cNvSpPr>
          <p:nvPr>
            <p:ph type="body" sz="quarter" idx="52" hasCustomPrompt="1"/>
          </p:nvPr>
        </p:nvSpPr>
        <p:spPr>
          <a:xfrm>
            <a:off x="9636607" y="5016741"/>
            <a:ext cx="394039" cy="215900"/>
          </a:xfrm>
        </p:spPr>
        <p:txBody>
          <a:bodyPr anchor="ctr"/>
          <a:lstStyle>
            <a:lvl1pPr algn="ctr">
              <a:defRPr sz="1333">
                <a:solidFill>
                  <a:schemeClr val="tx1"/>
                </a:solidFill>
              </a:defRPr>
            </a:lvl1pPr>
          </a:lstStyle>
          <a:p>
            <a:pPr lvl="0"/>
            <a:r>
              <a:rPr lang="en-US"/>
              <a:t>00</a:t>
            </a:r>
          </a:p>
        </p:txBody>
      </p:sp>
      <p:sp>
        <p:nvSpPr>
          <p:cNvPr id="117" name="Text Placeholder 67">
            <a:extLst>
              <a:ext uri="{FF2B5EF4-FFF2-40B4-BE49-F238E27FC236}">
                <a16:creationId xmlns:a16="http://schemas.microsoft.com/office/drawing/2014/main" id="{EF6C805F-E453-F1B4-3AAB-F4219F1A6667}"/>
              </a:ext>
            </a:extLst>
          </p:cNvPr>
          <p:cNvSpPr>
            <a:spLocks noGrp="1"/>
          </p:cNvSpPr>
          <p:nvPr>
            <p:ph type="body" sz="quarter" idx="53" hasCustomPrompt="1"/>
          </p:nvPr>
        </p:nvSpPr>
        <p:spPr>
          <a:xfrm>
            <a:off x="10294290" y="5016741"/>
            <a:ext cx="394039" cy="215900"/>
          </a:xfrm>
        </p:spPr>
        <p:txBody>
          <a:bodyPr anchor="ctr"/>
          <a:lstStyle>
            <a:lvl1pPr algn="ctr">
              <a:defRPr sz="1333">
                <a:solidFill>
                  <a:schemeClr val="tx1"/>
                </a:solidFill>
              </a:defRPr>
            </a:lvl1pPr>
          </a:lstStyle>
          <a:p>
            <a:pPr lvl="0"/>
            <a:r>
              <a:rPr lang="en-US"/>
              <a:t>00</a:t>
            </a:r>
          </a:p>
        </p:txBody>
      </p:sp>
      <p:sp>
        <p:nvSpPr>
          <p:cNvPr id="118" name="Text Placeholder 67">
            <a:extLst>
              <a:ext uri="{FF2B5EF4-FFF2-40B4-BE49-F238E27FC236}">
                <a16:creationId xmlns:a16="http://schemas.microsoft.com/office/drawing/2014/main" id="{CC17893C-5FB6-2D42-FC5F-1EC976E86150}"/>
              </a:ext>
            </a:extLst>
          </p:cNvPr>
          <p:cNvSpPr>
            <a:spLocks noGrp="1"/>
          </p:cNvSpPr>
          <p:nvPr>
            <p:ph type="body" sz="quarter" idx="54" hasCustomPrompt="1"/>
          </p:nvPr>
        </p:nvSpPr>
        <p:spPr>
          <a:xfrm>
            <a:off x="10951975" y="5016741"/>
            <a:ext cx="394039" cy="215900"/>
          </a:xfrm>
        </p:spPr>
        <p:txBody>
          <a:bodyPr anchor="ctr"/>
          <a:lstStyle>
            <a:lvl1pPr algn="ctr">
              <a:defRPr sz="1333">
                <a:solidFill>
                  <a:schemeClr val="tx1"/>
                </a:solidFill>
              </a:defRPr>
            </a:lvl1pPr>
          </a:lstStyle>
          <a:p>
            <a:pPr lvl="0"/>
            <a:r>
              <a:rPr lang="en-US"/>
              <a:t>00</a:t>
            </a:r>
          </a:p>
        </p:txBody>
      </p:sp>
      <p:sp>
        <p:nvSpPr>
          <p:cNvPr id="119" name="Text Placeholder 67">
            <a:extLst>
              <a:ext uri="{FF2B5EF4-FFF2-40B4-BE49-F238E27FC236}">
                <a16:creationId xmlns:a16="http://schemas.microsoft.com/office/drawing/2014/main" id="{CACACC99-FAA4-FF6A-B5AF-645F23B454B7}"/>
              </a:ext>
            </a:extLst>
          </p:cNvPr>
          <p:cNvSpPr>
            <a:spLocks noGrp="1"/>
          </p:cNvSpPr>
          <p:nvPr>
            <p:ph type="body" sz="quarter" idx="55" hasCustomPrompt="1"/>
          </p:nvPr>
        </p:nvSpPr>
        <p:spPr>
          <a:xfrm>
            <a:off x="7005877" y="5609947"/>
            <a:ext cx="394039" cy="215900"/>
          </a:xfrm>
        </p:spPr>
        <p:txBody>
          <a:bodyPr anchor="ctr"/>
          <a:lstStyle>
            <a:lvl1pPr algn="ctr">
              <a:defRPr sz="1333">
                <a:solidFill>
                  <a:schemeClr val="tx1"/>
                </a:solidFill>
              </a:defRPr>
            </a:lvl1pPr>
          </a:lstStyle>
          <a:p>
            <a:pPr lvl="0"/>
            <a:r>
              <a:rPr lang="en-US"/>
              <a:t>00</a:t>
            </a:r>
          </a:p>
        </p:txBody>
      </p:sp>
      <p:sp>
        <p:nvSpPr>
          <p:cNvPr id="120" name="Text Placeholder 67">
            <a:extLst>
              <a:ext uri="{FF2B5EF4-FFF2-40B4-BE49-F238E27FC236}">
                <a16:creationId xmlns:a16="http://schemas.microsoft.com/office/drawing/2014/main" id="{E216EDBF-E8DD-EB7F-9728-FC451A5591C3}"/>
              </a:ext>
            </a:extLst>
          </p:cNvPr>
          <p:cNvSpPr>
            <a:spLocks noGrp="1"/>
          </p:cNvSpPr>
          <p:nvPr>
            <p:ph type="body" sz="quarter" idx="56" hasCustomPrompt="1"/>
          </p:nvPr>
        </p:nvSpPr>
        <p:spPr>
          <a:xfrm>
            <a:off x="7663559" y="5609947"/>
            <a:ext cx="394039" cy="215900"/>
          </a:xfrm>
        </p:spPr>
        <p:txBody>
          <a:bodyPr anchor="ctr"/>
          <a:lstStyle>
            <a:lvl1pPr algn="ctr">
              <a:defRPr sz="1333">
                <a:solidFill>
                  <a:schemeClr val="tx1"/>
                </a:solidFill>
              </a:defRPr>
            </a:lvl1pPr>
          </a:lstStyle>
          <a:p>
            <a:pPr lvl="0"/>
            <a:r>
              <a:rPr lang="en-US"/>
              <a:t>00</a:t>
            </a:r>
          </a:p>
        </p:txBody>
      </p:sp>
      <p:sp>
        <p:nvSpPr>
          <p:cNvPr id="121" name="Text Placeholder 67">
            <a:extLst>
              <a:ext uri="{FF2B5EF4-FFF2-40B4-BE49-F238E27FC236}">
                <a16:creationId xmlns:a16="http://schemas.microsoft.com/office/drawing/2014/main" id="{6220DC2C-8F8C-EBC2-7CAB-4BCC024F2480}"/>
              </a:ext>
            </a:extLst>
          </p:cNvPr>
          <p:cNvSpPr>
            <a:spLocks noGrp="1"/>
          </p:cNvSpPr>
          <p:nvPr>
            <p:ph type="body" sz="quarter" idx="57" hasCustomPrompt="1"/>
          </p:nvPr>
        </p:nvSpPr>
        <p:spPr>
          <a:xfrm>
            <a:off x="8321242" y="5609947"/>
            <a:ext cx="394039" cy="215900"/>
          </a:xfrm>
        </p:spPr>
        <p:txBody>
          <a:bodyPr anchor="ctr"/>
          <a:lstStyle>
            <a:lvl1pPr algn="ctr">
              <a:defRPr sz="1333">
                <a:solidFill>
                  <a:schemeClr val="tx1"/>
                </a:solidFill>
              </a:defRPr>
            </a:lvl1pPr>
          </a:lstStyle>
          <a:p>
            <a:pPr lvl="0"/>
            <a:r>
              <a:rPr lang="en-US"/>
              <a:t>00</a:t>
            </a:r>
          </a:p>
        </p:txBody>
      </p:sp>
      <p:sp>
        <p:nvSpPr>
          <p:cNvPr id="122" name="Text Placeholder 67">
            <a:extLst>
              <a:ext uri="{FF2B5EF4-FFF2-40B4-BE49-F238E27FC236}">
                <a16:creationId xmlns:a16="http://schemas.microsoft.com/office/drawing/2014/main" id="{9064D4C5-F39A-76FC-FB30-6EC99323B400}"/>
              </a:ext>
            </a:extLst>
          </p:cNvPr>
          <p:cNvSpPr>
            <a:spLocks noGrp="1"/>
          </p:cNvSpPr>
          <p:nvPr>
            <p:ph type="body" sz="quarter" idx="58" hasCustomPrompt="1"/>
          </p:nvPr>
        </p:nvSpPr>
        <p:spPr>
          <a:xfrm>
            <a:off x="8978925" y="5609947"/>
            <a:ext cx="394039" cy="215900"/>
          </a:xfrm>
        </p:spPr>
        <p:txBody>
          <a:bodyPr anchor="ctr"/>
          <a:lstStyle>
            <a:lvl1pPr algn="ctr">
              <a:defRPr sz="1333">
                <a:solidFill>
                  <a:schemeClr val="tx1"/>
                </a:solidFill>
              </a:defRPr>
            </a:lvl1pPr>
          </a:lstStyle>
          <a:p>
            <a:pPr lvl="0"/>
            <a:r>
              <a:rPr lang="en-US"/>
              <a:t>00</a:t>
            </a:r>
          </a:p>
        </p:txBody>
      </p:sp>
      <p:sp>
        <p:nvSpPr>
          <p:cNvPr id="123" name="Text Placeholder 67">
            <a:extLst>
              <a:ext uri="{FF2B5EF4-FFF2-40B4-BE49-F238E27FC236}">
                <a16:creationId xmlns:a16="http://schemas.microsoft.com/office/drawing/2014/main" id="{2F6C5FEE-6359-DC0D-A79B-1C9437338509}"/>
              </a:ext>
            </a:extLst>
          </p:cNvPr>
          <p:cNvSpPr>
            <a:spLocks noGrp="1"/>
          </p:cNvSpPr>
          <p:nvPr>
            <p:ph type="body" sz="quarter" idx="59" hasCustomPrompt="1"/>
          </p:nvPr>
        </p:nvSpPr>
        <p:spPr>
          <a:xfrm>
            <a:off x="9636607" y="5609947"/>
            <a:ext cx="394039" cy="215900"/>
          </a:xfrm>
        </p:spPr>
        <p:txBody>
          <a:bodyPr anchor="ctr"/>
          <a:lstStyle>
            <a:lvl1pPr algn="ctr">
              <a:defRPr sz="1333">
                <a:solidFill>
                  <a:schemeClr val="tx1"/>
                </a:solidFill>
              </a:defRPr>
            </a:lvl1pPr>
          </a:lstStyle>
          <a:p>
            <a:pPr lvl="0"/>
            <a:r>
              <a:rPr lang="en-US"/>
              <a:t>00</a:t>
            </a:r>
          </a:p>
        </p:txBody>
      </p:sp>
      <p:sp>
        <p:nvSpPr>
          <p:cNvPr id="124" name="Text Placeholder 67">
            <a:extLst>
              <a:ext uri="{FF2B5EF4-FFF2-40B4-BE49-F238E27FC236}">
                <a16:creationId xmlns:a16="http://schemas.microsoft.com/office/drawing/2014/main" id="{518348AB-501E-A31F-0CB8-52380A4A298D}"/>
              </a:ext>
            </a:extLst>
          </p:cNvPr>
          <p:cNvSpPr>
            <a:spLocks noGrp="1"/>
          </p:cNvSpPr>
          <p:nvPr>
            <p:ph type="body" sz="quarter" idx="60" hasCustomPrompt="1"/>
          </p:nvPr>
        </p:nvSpPr>
        <p:spPr>
          <a:xfrm>
            <a:off x="10294290" y="5609947"/>
            <a:ext cx="394039" cy="215900"/>
          </a:xfrm>
        </p:spPr>
        <p:txBody>
          <a:bodyPr anchor="ctr"/>
          <a:lstStyle>
            <a:lvl1pPr algn="ctr">
              <a:defRPr sz="1333">
                <a:solidFill>
                  <a:schemeClr val="tx1"/>
                </a:solidFill>
              </a:defRPr>
            </a:lvl1pPr>
          </a:lstStyle>
          <a:p>
            <a:pPr lvl="0"/>
            <a:r>
              <a:rPr lang="en-US"/>
              <a:t>00</a:t>
            </a:r>
          </a:p>
        </p:txBody>
      </p:sp>
      <p:sp>
        <p:nvSpPr>
          <p:cNvPr id="125" name="Text Placeholder 67">
            <a:extLst>
              <a:ext uri="{FF2B5EF4-FFF2-40B4-BE49-F238E27FC236}">
                <a16:creationId xmlns:a16="http://schemas.microsoft.com/office/drawing/2014/main" id="{D0E75A89-5491-9CE5-74D5-66FFBAEB8E90}"/>
              </a:ext>
            </a:extLst>
          </p:cNvPr>
          <p:cNvSpPr>
            <a:spLocks noGrp="1"/>
          </p:cNvSpPr>
          <p:nvPr>
            <p:ph type="body" sz="quarter" idx="61" hasCustomPrompt="1"/>
          </p:nvPr>
        </p:nvSpPr>
        <p:spPr>
          <a:xfrm>
            <a:off x="10951975" y="5609947"/>
            <a:ext cx="394039" cy="215900"/>
          </a:xfrm>
        </p:spPr>
        <p:txBody>
          <a:bodyPr anchor="ctr"/>
          <a:lstStyle>
            <a:lvl1pPr algn="ctr">
              <a:defRPr sz="1333">
                <a:solidFill>
                  <a:schemeClr val="tx1"/>
                </a:solidFill>
              </a:defRPr>
            </a:lvl1pPr>
          </a:lstStyle>
          <a:p>
            <a:pPr lvl="0"/>
            <a:r>
              <a:rPr lang="en-US"/>
              <a:t>00</a:t>
            </a:r>
          </a:p>
        </p:txBody>
      </p:sp>
      <p:sp>
        <p:nvSpPr>
          <p:cNvPr id="126" name="Text Placeholder 67">
            <a:extLst>
              <a:ext uri="{FF2B5EF4-FFF2-40B4-BE49-F238E27FC236}">
                <a16:creationId xmlns:a16="http://schemas.microsoft.com/office/drawing/2014/main" id="{774AEE71-C53B-4B1B-FB3B-79592ABE1619}"/>
              </a:ext>
            </a:extLst>
          </p:cNvPr>
          <p:cNvSpPr>
            <a:spLocks noGrp="1"/>
          </p:cNvSpPr>
          <p:nvPr>
            <p:ph type="body" sz="quarter" idx="62" hasCustomPrompt="1"/>
          </p:nvPr>
        </p:nvSpPr>
        <p:spPr>
          <a:xfrm>
            <a:off x="9035771" y="833265"/>
            <a:ext cx="2528163" cy="425639"/>
          </a:xfrm>
        </p:spPr>
        <p:txBody>
          <a:bodyPr anchor="ctr"/>
          <a:lstStyle>
            <a:lvl1pPr algn="r">
              <a:defRPr sz="3200">
                <a:solidFill>
                  <a:schemeClr val="bg1"/>
                </a:solidFill>
              </a:defRPr>
            </a:lvl1pPr>
          </a:lstStyle>
          <a:p>
            <a:pPr lvl="0"/>
            <a:r>
              <a:rPr lang="en-US"/>
              <a:t>Month</a:t>
            </a:r>
          </a:p>
        </p:txBody>
      </p:sp>
    </p:spTree>
    <p:extLst>
      <p:ext uri="{BB962C8B-B14F-4D97-AF65-F5344CB8AC3E}">
        <p14:creationId xmlns:p14="http://schemas.microsoft.com/office/powerpoint/2010/main" val="29323892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High leve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B94C-4A22-87B0-87BC-436470034D7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B8D028-D3D0-5115-C414-0705A0C79E54}"/>
              </a:ext>
            </a:extLst>
          </p:cNvPr>
          <p:cNvSpPr>
            <a:spLocks noGrp="1"/>
          </p:cNvSpPr>
          <p:nvPr>
            <p:ph type="sldNum" sz="quarter" idx="10"/>
          </p:nvPr>
        </p:nvSpPr>
        <p:spPr/>
        <p:txBody>
          <a:bodyPr/>
          <a:lstStyle/>
          <a:p>
            <a:fld id="{D581A734-D8E7-A947-8B2B-F0EFE9963A13}" type="slidenum">
              <a:rPr lang="en-US" smtClean="0"/>
              <a:pPr/>
              <a:t>‹#›</a:t>
            </a:fld>
            <a:endParaRPr lang="en-US"/>
          </a:p>
        </p:txBody>
      </p:sp>
      <p:sp>
        <p:nvSpPr>
          <p:cNvPr id="15" name="Rectangle 14">
            <a:extLst>
              <a:ext uri="{FF2B5EF4-FFF2-40B4-BE49-F238E27FC236}">
                <a16:creationId xmlns:a16="http://schemas.microsoft.com/office/drawing/2014/main" id="{98BFFA65-1CD9-E441-F469-E1F6C8CE7672}"/>
              </a:ext>
            </a:extLst>
          </p:cNvPr>
          <p:cNvSpPr/>
          <p:nvPr userDrawn="1"/>
        </p:nvSpPr>
        <p:spPr>
          <a:xfrm>
            <a:off x="513158" y="1069811"/>
            <a:ext cx="5145823" cy="253152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36D2F5F5-5B34-823C-E15C-AD8947336D1F}"/>
              </a:ext>
            </a:extLst>
          </p:cNvPr>
          <p:cNvSpPr/>
          <p:nvPr userDrawn="1"/>
        </p:nvSpPr>
        <p:spPr>
          <a:xfrm>
            <a:off x="8457946" y="1103773"/>
            <a:ext cx="3734055" cy="5090652"/>
          </a:xfrm>
          <a:prstGeom prst="rect">
            <a:avLst/>
          </a:prstGeom>
          <a:gradFill flip="none" rotWithShape="1">
            <a:gsLst>
              <a:gs pos="0">
                <a:schemeClr val="accent4">
                  <a:alpha val="66610"/>
                </a:schemeClr>
              </a:gs>
              <a:gs pos="100000">
                <a:schemeClr val="accent4">
                  <a:lumMod val="10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Picture Placeholder 19">
            <a:extLst>
              <a:ext uri="{FF2B5EF4-FFF2-40B4-BE49-F238E27FC236}">
                <a16:creationId xmlns:a16="http://schemas.microsoft.com/office/drawing/2014/main" id="{ACC143AB-C18A-72B6-BEF9-50B28EAF86CC}"/>
              </a:ext>
            </a:extLst>
          </p:cNvPr>
          <p:cNvSpPr>
            <a:spLocks noGrp="1"/>
          </p:cNvSpPr>
          <p:nvPr>
            <p:ph type="pic" sz="quarter" idx="11"/>
          </p:nvPr>
        </p:nvSpPr>
        <p:spPr>
          <a:xfrm>
            <a:off x="5809684" y="1086671"/>
            <a:ext cx="2497561" cy="2497560"/>
          </a:xfrm>
        </p:spPr>
        <p:txBody>
          <a:bodyPr/>
          <a:lstStyle/>
          <a:p>
            <a:r>
              <a:rPr lang="en-US"/>
              <a:t>Click icon to add picture</a:t>
            </a:r>
          </a:p>
        </p:txBody>
      </p:sp>
      <p:sp>
        <p:nvSpPr>
          <p:cNvPr id="21" name="Picture Placeholder 19">
            <a:extLst>
              <a:ext uri="{FF2B5EF4-FFF2-40B4-BE49-F238E27FC236}">
                <a16:creationId xmlns:a16="http://schemas.microsoft.com/office/drawing/2014/main" id="{D11987AE-1762-264A-B954-9419E716A1EB}"/>
              </a:ext>
            </a:extLst>
          </p:cNvPr>
          <p:cNvSpPr>
            <a:spLocks noGrp="1"/>
          </p:cNvSpPr>
          <p:nvPr>
            <p:ph type="pic" sz="quarter" idx="12"/>
          </p:nvPr>
        </p:nvSpPr>
        <p:spPr>
          <a:xfrm>
            <a:off x="5809684" y="3696865"/>
            <a:ext cx="2497561" cy="2497560"/>
          </a:xfrm>
        </p:spPr>
        <p:txBody>
          <a:bodyPr/>
          <a:lstStyle/>
          <a:p>
            <a:r>
              <a:rPr lang="en-US"/>
              <a:t>Click icon to add picture</a:t>
            </a:r>
          </a:p>
        </p:txBody>
      </p:sp>
      <p:sp>
        <p:nvSpPr>
          <p:cNvPr id="22" name="Picture Placeholder 19">
            <a:extLst>
              <a:ext uri="{FF2B5EF4-FFF2-40B4-BE49-F238E27FC236}">
                <a16:creationId xmlns:a16="http://schemas.microsoft.com/office/drawing/2014/main" id="{52DF2EFB-D3FA-3658-E145-3C5C074D2952}"/>
              </a:ext>
            </a:extLst>
          </p:cNvPr>
          <p:cNvSpPr>
            <a:spLocks noGrp="1"/>
          </p:cNvSpPr>
          <p:nvPr>
            <p:ph type="pic" sz="quarter" idx="13"/>
          </p:nvPr>
        </p:nvSpPr>
        <p:spPr>
          <a:xfrm>
            <a:off x="3161420" y="3696866"/>
            <a:ext cx="2497560" cy="2497559"/>
          </a:xfrm>
        </p:spPr>
        <p:txBody>
          <a:bodyPr/>
          <a:lstStyle/>
          <a:p>
            <a:r>
              <a:rPr lang="en-US"/>
              <a:t>Click icon to add picture</a:t>
            </a:r>
          </a:p>
        </p:txBody>
      </p:sp>
      <p:sp>
        <p:nvSpPr>
          <p:cNvPr id="23" name="Picture Placeholder 19">
            <a:extLst>
              <a:ext uri="{FF2B5EF4-FFF2-40B4-BE49-F238E27FC236}">
                <a16:creationId xmlns:a16="http://schemas.microsoft.com/office/drawing/2014/main" id="{01AB9628-761C-99A2-1BF6-E54C965D3E1B}"/>
              </a:ext>
            </a:extLst>
          </p:cNvPr>
          <p:cNvSpPr>
            <a:spLocks noGrp="1"/>
          </p:cNvSpPr>
          <p:nvPr>
            <p:ph type="pic" sz="quarter" idx="14"/>
          </p:nvPr>
        </p:nvSpPr>
        <p:spPr>
          <a:xfrm>
            <a:off x="513157" y="3697102"/>
            <a:ext cx="2497560" cy="2497559"/>
          </a:xfrm>
        </p:spPr>
        <p:txBody>
          <a:bodyPr/>
          <a:lstStyle/>
          <a:p>
            <a:r>
              <a:rPr lang="en-US"/>
              <a:t>Click icon to add picture</a:t>
            </a:r>
          </a:p>
        </p:txBody>
      </p:sp>
      <p:sp>
        <p:nvSpPr>
          <p:cNvPr id="25" name="Text Placeholder 24">
            <a:extLst>
              <a:ext uri="{FF2B5EF4-FFF2-40B4-BE49-F238E27FC236}">
                <a16:creationId xmlns:a16="http://schemas.microsoft.com/office/drawing/2014/main" id="{9B7E0E78-F021-F33A-4523-6B9D6B33D8B4}"/>
              </a:ext>
            </a:extLst>
          </p:cNvPr>
          <p:cNvSpPr>
            <a:spLocks noGrp="1"/>
          </p:cNvSpPr>
          <p:nvPr>
            <p:ph type="body" sz="quarter" idx="15" hasCustomPrompt="1"/>
          </p:nvPr>
        </p:nvSpPr>
        <p:spPr>
          <a:xfrm>
            <a:off x="677334" y="1154273"/>
            <a:ext cx="4798484" cy="2329761"/>
          </a:xfrm>
        </p:spPr>
        <p:txBody>
          <a:bodyPr/>
          <a:lstStyle>
            <a:lvl1pPr>
              <a:defRPr sz="1600"/>
            </a:lvl1pPr>
            <a:lvl2pPr>
              <a:defRPr sz="1600"/>
            </a:lvl2pPr>
            <a:lvl3pPr>
              <a:defRPr sz="1600"/>
            </a:lvl3pPr>
            <a:lvl4pPr>
              <a:defRPr sz="1600"/>
            </a:lvl4pPr>
            <a:lvl5pPr>
              <a:defRPr sz="1600"/>
            </a:lvl5pPr>
          </a:lstStyle>
          <a:p>
            <a:pPr lvl="0"/>
            <a:r>
              <a:rPr lang="en-US"/>
              <a:t>Mission statement or other high level goal with supporting images</a:t>
            </a:r>
          </a:p>
        </p:txBody>
      </p:sp>
      <p:sp>
        <p:nvSpPr>
          <p:cNvPr id="27" name="Text Placeholder 26">
            <a:extLst>
              <a:ext uri="{FF2B5EF4-FFF2-40B4-BE49-F238E27FC236}">
                <a16:creationId xmlns:a16="http://schemas.microsoft.com/office/drawing/2014/main" id="{00B90280-F898-AD5F-A086-F3E06C44DAAC}"/>
              </a:ext>
            </a:extLst>
          </p:cNvPr>
          <p:cNvSpPr>
            <a:spLocks noGrp="1"/>
          </p:cNvSpPr>
          <p:nvPr>
            <p:ph type="body" sz="quarter" idx="16" hasCustomPrompt="1"/>
          </p:nvPr>
        </p:nvSpPr>
        <p:spPr>
          <a:xfrm>
            <a:off x="8680134" y="1760147"/>
            <a:ext cx="3289676" cy="4227640"/>
          </a:xfrm>
        </p:spPr>
        <p:txBody>
          <a:bodyPr/>
          <a:lstStyle>
            <a:lvl1pPr>
              <a:defRPr sz="1867">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a:t>Supporting text</a:t>
            </a:r>
          </a:p>
        </p:txBody>
      </p:sp>
      <p:sp>
        <p:nvSpPr>
          <p:cNvPr id="28" name="Text Placeholder 26">
            <a:extLst>
              <a:ext uri="{FF2B5EF4-FFF2-40B4-BE49-F238E27FC236}">
                <a16:creationId xmlns:a16="http://schemas.microsoft.com/office/drawing/2014/main" id="{7A2B2C5B-2D25-FEA4-3EB5-9B235AF4AB5C}"/>
              </a:ext>
            </a:extLst>
          </p:cNvPr>
          <p:cNvSpPr>
            <a:spLocks noGrp="1"/>
          </p:cNvSpPr>
          <p:nvPr>
            <p:ph type="body" sz="quarter" idx="17" hasCustomPrompt="1"/>
          </p:nvPr>
        </p:nvSpPr>
        <p:spPr>
          <a:xfrm>
            <a:off x="8680133" y="1285006"/>
            <a:ext cx="3289676" cy="3454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Callout</a:t>
            </a:r>
          </a:p>
        </p:txBody>
      </p:sp>
    </p:spTree>
    <p:extLst>
      <p:ext uri="{BB962C8B-B14F-4D97-AF65-F5344CB8AC3E}">
        <p14:creationId xmlns:p14="http://schemas.microsoft.com/office/powerpoint/2010/main" val="2498705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4_Thank you, CIMA gradient">
    <p:spTree>
      <p:nvGrpSpPr>
        <p:cNvPr id="1" name=""/>
        <p:cNvGrpSpPr/>
        <p:nvPr/>
      </p:nvGrpSpPr>
      <p:grpSpPr>
        <a:xfrm>
          <a:off x="0" y="0"/>
          <a:ext cx="0" cy="0"/>
          <a:chOff x="0" y="0"/>
          <a:chExt cx="0" cy="0"/>
        </a:xfrm>
      </p:grpSpPr>
      <p:pic>
        <p:nvPicPr>
          <p:cNvPr id="5" name="Picture 4" descr="Association_PPT_Back_Horz_Adjustr2-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3" y="-10854"/>
            <a:ext cx="12199733" cy="6870225"/>
          </a:xfrm>
          <a:prstGeom prst="rect">
            <a:avLst/>
          </a:prstGeom>
        </p:spPr>
      </p:pic>
      <p:sp>
        <p:nvSpPr>
          <p:cNvPr id="2" name="TextBox 1"/>
          <p:cNvSpPr txBox="1"/>
          <p:nvPr/>
        </p:nvSpPr>
        <p:spPr>
          <a:xfrm>
            <a:off x="661673" y="4498679"/>
            <a:ext cx="7719871" cy="1518364"/>
          </a:xfrm>
          <a:prstGeom prst="rect">
            <a:avLst/>
          </a:prstGeom>
          <a:noFill/>
        </p:spPr>
        <p:txBody>
          <a:bodyPr wrap="square" lIns="0" tIns="0" bIns="0" rtlCol="0">
            <a:noAutofit/>
          </a:bodyPr>
          <a:lstStyle/>
          <a:p>
            <a:r>
              <a:rPr lang="en-US" sz="9067">
                <a:solidFill>
                  <a:srgbClr val="FFFFFF"/>
                </a:solidFill>
              </a:rPr>
              <a:t>Thank you</a:t>
            </a:r>
          </a:p>
        </p:txBody>
      </p:sp>
      <p:sp>
        <p:nvSpPr>
          <p:cNvPr id="7" name="TextBox 6"/>
          <p:cNvSpPr txBox="1"/>
          <p:nvPr/>
        </p:nvSpPr>
        <p:spPr>
          <a:xfrm>
            <a:off x="555832" y="6337345"/>
            <a:ext cx="6987969" cy="256545"/>
          </a:xfrm>
          <a:prstGeom prst="rect">
            <a:avLst/>
          </a:prstGeom>
          <a:noFill/>
        </p:spPr>
        <p:txBody>
          <a:bodyPr wrap="square" rtlCol="0">
            <a:spAutoFit/>
          </a:bodyPr>
          <a:lstStyle/>
          <a:p>
            <a:r>
              <a:rPr lang="en-US" sz="1067" b="0" i="0" kern="1200">
                <a:solidFill>
                  <a:schemeClr val="bg1"/>
                </a:solidFill>
                <a:effectLst/>
                <a:latin typeface="+mn-lt"/>
                <a:ea typeface="+mn-ea"/>
                <a:cs typeface="+mn-cs"/>
              </a:rPr>
              <a:t>© 2018 Association of International Certified Professional Accountants. All rights reserved.</a:t>
            </a:r>
            <a:endParaRPr lang="en-US" sz="1067">
              <a:solidFill>
                <a:schemeClr val="bg1"/>
              </a:solidFill>
            </a:endParaRPr>
          </a:p>
        </p:txBody>
      </p:sp>
      <p:pic>
        <p:nvPicPr>
          <p:cNvPr id="6" name="Picture 5" descr="Association_PPT_Back_Horz_Adjustr2-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3" y="-10854"/>
            <a:ext cx="12199733" cy="6870225"/>
          </a:xfrm>
          <a:prstGeom prst="rect">
            <a:avLst/>
          </a:prstGeom>
        </p:spPr>
      </p:pic>
      <p:sp>
        <p:nvSpPr>
          <p:cNvPr id="15" name="TextBox 14">
            <a:extLst>
              <a:ext uri="{FF2B5EF4-FFF2-40B4-BE49-F238E27FC236}">
                <a16:creationId xmlns:a16="http://schemas.microsoft.com/office/drawing/2014/main" id="{5814B1D1-55DA-1946-B645-814A9D6D8F42}"/>
              </a:ext>
            </a:extLst>
          </p:cNvPr>
          <p:cNvSpPr txBox="1"/>
          <p:nvPr/>
        </p:nvSpPr>
        <p:spPr>
          <a:xfrm>
            <a:off x="661673" y="3330146"/>
            <a:ext cx="7719871" cy="1518364"/>
          </a:xfrm>
          <a:prstGeom prst="rect">
            <a:avLst/>
          </a:prstGeom>
          <a:noFill/>
        </p:spPr>
        <p:txBody>
          <a:bodyPr wrap="square" lIns="0" tIns="0" bIns="0" rtlCol="0">
            <a:noAutofit/>
          </a:bodyPr>
          <a:lstStyle/>
          <a:p>
            <a:r>
              <a:rPr lang="en-US" sz="9067">
                <a:solidFill>
                  <a:srgbClr val="FFFFFF"/>
                </a:solidFill>
              </a:rPr>
              <a:t>Thank you</a:t>
            </a:r>
          </a:p>
        </p:txBody>
      </p:sp>
      <p:sp>
        <p:nvSpPr>
          <p:cNvPr id="29" name="TextBox 28">
            <a:extLst>
              <a:ext uri="{FF2B5EF4-FFF2-40B4-BE49-F238E27FC236}">
                <a16:creationId xmlns:a16="http://schemas.microsoft.com/office/drawing/2014/main" id="{BB8BF4EF-DC05-3745-8C1B-09225975C9DD}"/>
              </a:ext>
            </a:extLst>
          </p:cNvPr>
          <p:cNvSpPr txBox="1"/>
          <p:nvPr userDrawn="1"/>
        </p:nvSpPr>
        <p:spPr>
          <a:xfrm>
            <a:off x="661673" y="3330146"/>
            <a:ext cx="7719871" cy="1518364"/>
          </a:xfrm>
          <a:prstGeom prst="rect">
            <a:avLst/>
          </a:prstGeom>
          <a:noFill/>
        </p:spPr>
        <p:txBody>
          <a:bodyPr wrap="square" lIns="0" tIns="0" bIns="0" rtlCol="0">
            <a:noAutofit/>
          </a:bodyPr>
          <a:lstStyle/>
          <a:p>
            <a:r>
              <a:rPr lang="en-US" sz="9067">
                <a:solidFill>
                  <a:srgbClr val="FFFFFF"/>
                </a:solidFill>
              </a:rPr>
              <a:t>Thank you</a:t>
            </a:r>
          </a:p>
        </p:txBody>
      </p:sp>
      <p:pic>
        <p:nvPicPr>
          <p:cNvPr id="3" name="Picture 2">
            <a:extLst>
              <a:ext uri="{FF2B5EF4-FFF2-40B4-BE49-F238E27FC236}">
                <a16:creationId xmlns:a16="http://schemas.microsoft.com/office/drawing/2014/main" id="{23F1BBB8-2AE3-1B26-4B9C-C283A67D3529}"/>
              </a:ext>
            </a:extLst>
          </p:cNvPr>
          <p:cNvPicPr>
            <a:picLocks noChangeAspect="1"/>
          </p:cNvPicPr>
          <p:nvPr userDrawn="1"/>
        </p:nvPicPr>
        <p:blipFill>
          <a:blip r:embed="rId3"/>
          <a:stretch>
            <a:fillRect/>
          </a:stretch>
        </p:blipFill>
        <p:spPr>
          <a:xfrm>
            <a:off x="657607" y="698103"/>
            <a:ext cx="2989748" cy="879727"/>
          </a:xfrm>
          <a:prstGeom prst="rect">
            <a:avLst/>
          </a:prstGeom>
        </p:spPr>
      </p:pic>
      <p:sp>
        <p:nvSpPr>
          <p:cNvPr id="4" name="TextBox 3">
            <a:extLst>
              <a:ext uri="{FF2B5EF4-FFF2-40B4-BE49-F238E27FC236}">
                <a16:creationId xmlns:a16="http://schemas.microsoft.com/office/drawing/2014/main" id="{EC7E23AA-F24F-77C6-391B-C7F6ADFC9B1A}"/>
              </a:ext>
            </a:extLst>
          </p:cNvPr>
          <p:cNvSpPr txBox="1"/>
          <p:nvPr userDrawn="1"/>
        </p:nvSpPr>
        <p:spPr>
          <a:xfrm>
            <a:off x="555829" y="5917427"/>
            <a:ext cx="11258219" cy="584968"/>
          </a:xfrm>
          <a:prstGeom prst="rect">
            <a:avLst/>
          </a:prstGeom>
          <a:noFill/>
        </p:spPr>
        <p:txBody>
          <a:bodyPr wrap="square" rtlCol="0">
            <a:spAutoFit/>
          </a:bodyPr>
          <a:lstStyle/>
          <a:p>
            <a:r>
              <a:rPr lang="en-US" sz="1067" b="0" i="0" kern="1200">
                <a:solidFill>
                  <a:schemeClr val="bg1"/>
                </a:solidFill>
                <a:effectLst/>
                <a:latin typeface="+mn-lt"/>
                <a:ea typeface="+mn-ea"/>
                <a:cs typeface="+mn-cs"/>
              </a:rPr>
              <a:t>© 2025 Association of International Certified Professional Accountants. All rights reserved. </a:t>
            </a:r>
            <a:r>
              <a:rPr lang="en-US" sz="1067">
                <a:solidFill>
                  <a:schemeClr val="bg1"/>
                </a:solidFill>
              </a:rPr>
              <a:t>This presentation’s images are subject to copyright protection and used under license from third parties. </a:t>
            </a:r>
            <a:r>
              <a:rPr lang="en-US" sz="1067" b="1" u="none">
                <a:solidFill>
                  <a:schemeClr val="bg1"/>
                </a:solidFill>
              </a:rPr>
              <a:t>Do not use images from this presentation in other presentations or documents without first consulting with Legal. </a:t>
            </a:r>
            <a:r>
              <a:rPr lang="en-US" sz="1067">
                <a:solidFill>
                  <a:schemeClr val="bg1"/>
                </a:solidFill>
              </a:rPr>
              <a:t>The use of copyrighted images outside the licensed scope constitutes copyright infringement and subjects the user to monetary damages and other penalties. 2201-15634-2023</a:t>
            </a:r>
          </a:p>
        </p:txBody>
      </p:sp>
    </p:spTree>
    <p:extLst>
      <p:ext uri="{BB962C8B-B14F-4D97-AF65-F5344CB8AC3E}">
        <p14:creationId xmlns:p14="http://schemas.microsoft.com/office/powerpoint/2010/main" val="17877884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_Thank you, Assoc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3" y="-12223"/>
            <a:ext cx="12199733" cy="6870225"/>
          </a:xfrm>
          <a:prstGeom prst="rect">
            <a:avLst/>
          </a:prstGeom>
        </p:spPr>
      </p:pic>
      <p:sp>
        <p:nvSpPr>
          <p:cNvPr id="2" name="TextBox 1"/>
          <p:cNvSpPr txBox="1"/>
          <p:nvPr/>
        </p:nvSpPr>
        <p:spPr>
          <a:xfrm>
            <a:off x="661673" y="4498679"/>
            <a:ext cx="7719871" cy="1518364"/>
          </a:xfrm>
          <a:prstGeom prst="rect">
            <a:avLst/>
          </a:prstGeom>
          <a:noFill/>
        </p:spPr>
        <p:txBody>
          <a:bodyPr wrap="square" lIns="0" tIns="0" bIns="0" rtlCol="0">
            <a:noAutofit/>
          </a:bodyPr>
          <a:lstStyle/>
          <a:p>
            <a:r>
              <a:rPr lang="en-US" sz="9067">
                <a:solidFill>
                  <a:srgbClr val="FFFFFF"/>
                </a:solidFill>
              </a:rPr>
              <a:t>Thank you</a:t>
            </a:r>
          </a:p>
        </p:txBody>
      </p:sp>
      <p:sp>
        <p:nvSpPr>
          <p:cNvPr id="3" name="TextBox 2"/>
          <p:cNvSpPr txBox="1"/>
          <p:nvPr/>
        </p:nvSpPr>
        <p:spPr>
          <a:xfrm>
            <a:off x="555830" y="6337345"/>
            <a:ext cx="6158236" cy="256545"/>
          </a:xfrm>
          <a:prstGeom prst="rect">
            <a:avLst/>
          </a:prstGeom>
          <a:noFill/>
        </p:spPr>
        <p:txBody>
          <a:bodyPr wrap="square" rtlCol="0">
            <a:spAutoFit/>
          </a:bodyPr>
          <a:lstStyle/>
          <a:p>
            <a:r>
              <a:rPr lang="en-US" sz="1067" b="0" i="0" kern="1200">
                <a:solidFill>
                  <a:schemeClr val="bg1"/>
                </a:solidFill>
                <a:effectLst/>
                <a:latin typeface="+mn-lt"/>
                <a:ea typeface="+mn-ea"/>
                <a:cs typeface="+mn-cs"/>
              </a:rPr>
              <a:t>© 2018 Association of International Certified Professional Accountants. All rights reserved.</a:t>
            </a:r>
            <a:endParaRPr lang="en-US" sz="1067">
              <a:solidFill>
                <a:schemeClr val="bg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67" y="716280"/>
            <a:ext cx="1846636" cy="814597"/>
          </a:xfrm>
          <a:prstGeom prst="rect">
            <a:avLst/>
          </a:prstGeom>
        </p:spPr>
      </p:pic>
      <p:pic>
        <p:nvPicPr>
          <p:cNvPr id="8" name="Picture 7" descr="Association_PPT_Back_Horz_Adjustr2-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3" y="-12223"/>
            <a:ext cx="12199733" cy="6870225"/>
          </a:xfrm>
          <a:prstGeom prst="rect">
            <a:avLst/>
          </a:prstGeom>
        </p:spPr>
      </p:pic>
      <p:pic>
        <p:nvPicPr>
          <p:cNvPr id="5" name="Picture 4">
            <a:extLst>
              <a:ext uri="{FF2B5EF4-FFF2-40B4-BE49-F238E27FC236}">
                <a16:creationId xmlns:a16="http://schemas.microsoft.com/office/drawing/2014/main" id="{3AED4568-0025-BAF7-8D4A-7C61BFC769B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502" y="716282"/>
            <a:ext cx="1509183" cy="545252"/>
          </a:xfrm>
          <a:prstGeom prst="rect">
            <a:avLst/>
          </a:prstGeom>
        </p:spPr>
      </p:pic>
      <p:sp>
        <p:nvSpPr>
          <p:cNvPr id="15" name="TextBox 14">
            <a:extLst>
              <a:ext uri="{FF2B5EF4-FFF2-40B4-BE49-F238E27FC236}">
                <a16:creationId xmlns:a16="http://schemas.microsoft.com/office/drawing/2014/main" id="{F6A325DB-1A51-BEDF-0F4A-94A0A449E32E}"/>
              </a:ext>
            </a:extLst>
          </p:cNvPr>
          <p:cNvSpPr txBox="1"/>
          <p:nvPr userDrawn="1"/>
        </p:nvSpPr>
        <p:spPr>
          <a:xfrm>
            <a:off x="661673" y="3330146"/>
            <a:ext cx="7719871" cy="1518364"/>
          </a:xfrm>
          <a:prstGeom prst="rect">
            <a:avLst/>
          </a:prstGeom>
          <a:noFill/>
        </p:spPr>
        <p:txBody>
          <a:bodyPr wrap="square" lIns="0" tIns="0" bIns="0" rtlCol="0">
            <a:noAutofit/>
          </a:bodyPr>
          <a:lstStyle/>
          <a:p>
            <a:r>
              <a:rPr lang="en-US" sz="9067">
                <a:solidFill>
                  <a:srgbClr val="FFFFFF"/>
                </a:solidFill>
              </a:rPr>
              <a:t>Thank you</a:t>
            </a:r>
          </a:p>
        </p:txBody>
      </p:sp>
      <p:sp>
        <p:nvSpPr>
          <p:cNvPr id="17" name="TextBox 16">
            <a:extLst>
              <a:ext uri="{FF2B5EF4-FFF2-40B4-BE49-F238E27FC236}">
                <a16:creationId xmlns:a16="http://schemas.microsoft.com/office/drawing/2014/main" id="{F27085B6-2E47-C0A8-E23C-BE90B4FD1E0D}"/>
              </a:ext>
            </a:extLst>
          </p:cNvPr>
          <p:cNvSpPr txBox="1"/>
          <p:nvPr userDrawn="1"/>
        </p:nvSpPr>
        <p:spPr>
          <a:xfrm>
            <a:off x="555829" y="5917427"/>
            <a:ext cx="11258219" cy="584968"/>
          </a:xfrm>
          <a:prstGeom prst="rect">
            <a:avLst/>
          </a:prstGeom>
          <a:noFill/>
        </p:spPr>
        <p:txBody>
          <a:bodyPr wrap="square" rtlCol="0">
            <a:spAutoFit/>
          </a:bodyPr>
          <a:lstStyle/>
          <a:p>
            <a:r>
              <a:rPr lang="en-US" sz="1067" b="0" i="0" kern="1200">
                <a:solidFill>
                  <a:schemeClr val="bg1"/>
                </a:solidFill>
                <a:effectLst/>
                <a:latin typeface="+mn-lt"/>
                <a:ea typeface="+mn-ea"/>
                <a:cs typeface="+mn-cs"/>
              </a:rPr>
              <a:t>© 2025 Association of International Certified Professional Accountants. All rights reserved. </a:t>
            </a:r>
            <a:r>
              <a:rPr lang="en-US" sz="1067">
                <a:solidFill>
                  <a:schemeClr val="bg1"/>
                </a:solidFill>
              </a:rPr>
              <a:t>This presentation’s images are subject to copyright protection and used under license from third parties. </a:t>
            </a:r>
            <a:r>
              <a:rPr lang="en-US" sz="1067" b="1" u="none">
                <a:solidFill>
                  <a:schemeClr val="bg1"/>
                </a:solidFill>
              </a:rPr>
              <a:t>Do not use images from this presentation in other presentations or documents without first consulting with Legal. </a:t>
            </a:r>
            <a:r>
              <a:rPr lang="en-US" sz="1067">
                <a:solidFill>
                  <a:schemeClr val="bg1"/>
                </a:solidFill>
              </a:rPr>
              <a:t>The use of copyrighted images outside the licensed scope constitutes copyright infringement and subjects the user to monetary damages and other penalties. 2201-15634-2023</a:t>
            </a:r>
          </a:p>
        </p:txBody>
      </p:sp>
    </p:spTree>
    <p:extLst>
      <p:ext uri="{BB962C8B-B14F-4D97-AF65-F5344CB8AC3E}">
        <p14:creationId xmlns:p14="http://schemas.microsoft.com/office/powerpoint/2010/main" val="22940223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_Thank you, CIMA gradient">
    <p:spTree>
      <p:nvGrpSpPr>
        <p:cNvPr id="1" name=""/>
        <p:cNvGrpSpPr/>
        <p:nvPr/>
      </p:nvGrpSpPr>
      <p:grpSpPr>
        <a:xfrm>
          <a:off x="0" y="0"/>
          <a:ext cx="0" cy="0"/>
          <a:chOff x="0" y="0"/>
          <a:chExt cx="0" cy="0"/>
        </a:xfrm>
      </p:grpSpPr>
      <p:pic>
        <p:nvPicPr>
          <p:cNvPr id="5" name="Picture 4" descr="Association_PPT_Back_Horz_Adjustr2-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3" y="-10854"/>
            <a:ext cx="12199733" cy="68702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501" y="716280"/>
            <a:ext cx="1428047" cy="545253"/>
          </a:xfrm>
          <a:prstGeom prst="rect">
            <a:avLst/>
          </a:prstGeom>
        </p:spPr>
      </p:pic>
      <p:sp>
        <p:nvSpPr>
          <p:cNvPr id="3" name="TextBox 2">
            <a:extLst>
              <a:ext uri="{FF2B5EF4-FFF2-40B4-BE49-F238E27FC236}">
                <a16:creationId xmlns:a16="http://schemas.microsoft.com/office/drawing/2014/main" id="{7F4BD1A2-F667-96A7-E485-53A05415E551}"/>
              </a:ext>
            </a:extLst>
          </p:cNvPr>
          <p:cNvSpPr txBox="1"/>
          <p:nvPr userDrawn="1"/>
        </p:nvSpPr>
        <p:spPr>
          <a:xfrm>
            <a:off x="661673" y="3330146"/>
            <a:ext cx="7719871" cy="1518364"/>
          </a:xfrm>
          <a:prstGeom prst="rect">
            <a:avLst/>
          </a:prstGeom>
          <a:noFill/>
        </p:spPr>
        <p:txBody>
          <a:bodyPr wrap="square" lIns="0" tIns="0" bIns="0" rtlCol="0">
            <a:noAutofit/>
          </a:bodyPr>
          <a:lstStyle/>
          <a:p>
            <a:r>
              <a:rPr lang="en-US" sz="9067">
                <a:solidFill>
                  <a:srgbClr val="FFFFFF"/>
                </a:solidFill>
              </a:rPr>
              <a:t>Thank you</a:t>
            </a:r>
          </a:p>
        </p:txBody>
      </p:sp>
      <p:sp>
        <p:nvSpPr>
          <p:cNvPr id="4" name="TextBox 3">
            <a:extLst>
              <a:ext uri="{FF2B5EF4-FFF2-40B4-BE49-F238E27FC236}">
                <a16:creationId xmlns:a16="http://schemas.microsoft.com/office/drawing/2014/main" id="{0C42EF22-7F20-A374-9748-2C65AD56268D}"/>
              </a:ext>
            </a:extLst>
          </p:cNvPr>
          <p:cNvSpPr txBox="1"/>
          <p:nvPr userDrawn="1"/>
        </p:nvSpPr>
        <p:spPr>
          <a:xfrm>
            <a:off x="555829" y="5917427"/>
            <a:ext cx="11258219" cy="584968"/>
          </a:xfrm>
          <a:prstGeom prst="rect">
            <a:avLst/>
          </a:prstGeom>
          <a:noFill/>
        </p:spPr>
        <p:txBody>
          <a:bodyPr wrap="square" rtlCol="0">
            <a:spAutoFit/>
          </a:bodyPr>
          <a:lstStyle/>
          <a:p>
            <a:r>
              <a:rPr lang="en-US" sz="1067" b="0" i="0" kern="1200">
                <a:solidFill>
                  <a:schemeClr val="bg1"/>
                </a:solidFill>
                <a:effectLst/>
                <a:latin typeface="+mn-lt"/>
                <a:ea typeface="+mn-ea"/>
                <a:cs typeface="+mn-cs"/>
              </a:rPr>
              <a:t>© 2025 Association of International Certified Professional Accountants. All rights reserved. </a:t>
            </a:r>
            <a:r>
              <a:rPr lang="en-US" sz="1067">
                <a:solidFill>
                  <a:schemeClr val="bg1"/>
                </a:solidFill>
              </a:rPr>
              <a:t>This presentation’s images are subject to copyright protection and used under license from third parties. </a:t>
            </a:r>
            <a:r>
              <a:rPr lang="en-US" sz="1067" b="1" u="none">
                <a:solidFill>
                  <a:schemeClr val="bg1"/>
                </a:solidFill>
              </a:rPr>
              <a:t>Do not use images from this presentation in other presentations or documents without first consulting with Legal. </a:t>
            </a:r>
            <a:r>
              <a:rPr lang="en-US" sz="1067">
                <a:solidFill>
                  <a:schemeClr val="bg1"/>
                </a:solidFill>
              </a:rPr>
              <a:t>The use of copyrighted images outside the licensed scope constitutes copyright infringement and subjects the user to monetary damages and other penalties. 2201-15634-2023</a:t>
            </a:r>
          </a:p>
        </p:txBody>
      </p:sp>
    </p:spTree>
    <p:extLst>
      <p:ext uri="{BB962C8B-B14F-4D97-AF65-F5344CB8AC3E}">
        <p14:creationId xmlns:p14="http://schemas.microsoft.com/office/powerpoint/2010/main" val="20768193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Basic Specificati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B448D8-C773-62B5-36A1-C90B4024934C}"/>
              </a:ext>
            </a:extLst>
          </p:cNvPr>
          <p:cNvSpPr>
            <a:spLocks noGrp="1"/>
          </p:cNvSpPr>
          <p:nvPr>
            <p:ph type="sldNum" sz="quarter" idx="10"/>
          </p:nvPr>
        </p:nvSpPr>
        <p:spPr/>
        <p:txBody>
          <a:bodyPr/>
          <a:lstStyle/>
          <a:p>
            <a:fld id="{D581A734-D8E7-A947-8B2B-F0EFE9963A13}" type="slidenum">
              <a:rPr lang="en-US" smtClean="0"/>
              <a:pPr/>
              <a:t>‹#›</a:t>
            </a:fld>
            <a:endParaRPr lang="en-US"/>
          </a:p>
        </p:txBody>
      </p:sp>
      <p:sp>
        <p:nvSpPr>
          <p:cNvPr id="2" name="TextBox 1">
            <a:extLst>
              <a:ext uri="{FF2B5EF4-FFF2-40B4-BE49-F238E27FC236}">
                <a16:creationId xmlns:a16="http://schemas.microsoft.com/office/drawing/2014/main" id="{96721A5B-5295-A3DC-00AD-7D70C5F2E42D}"/>
              </a:ext>
            </a:extLst>
          </p:cNvPr>
          <p:cNvSpPr txBox="1"/>
          <p:nvPr userDrawn="1"/>
        </p:nvSpPr>
        <p:spPr>
          <a:xfrm>
            <a:off x="513156" y="1113523"/>
            <a:ext cx="11002085" cy="978884"/>
          </a:xfrm>
          <a:prstGeom prst="rect">
            <a:avLst/>
          </a:prstGeom>
          <a:noFill/>
        </p:spPr>
        <p:txBody>
          <a:bodyPr wrap="square" lIns="0" tIns="0" rIns="0" bIns="0" rtlCol="0">
            <a:noAutofit/>
          </a:bodyPr>
          <a:lstStyle/>
          <a:p>
            <a:pPr>
              <a:spcBef>
                <a:spcPts val="0"/>
              </a:spcBef>
              <a:spcAft>
                <a:spcPts val="600"/>
              </a:spcAft>
            </a:pPr>
            <a:r>
              <a:rPr lang="en-US" sz="2200"/>
              <a:t>The only fonts to be used are Arial Regular for both the header and body. Headers use our default purple, brand color. You can also use this color for emphasis in body copy.</a:t>
            </a:r>
          </a:p>
        </p:txBody>
      </p:sp>
      <p:sp>
        <p:nvSpPr>
          <p:cNvPr id="4" name="TextBox 3">
            <a:extLst>
              <a:ext uri="{FF2B5EF4-FFF2-40B4-BE49-F238E27FC236}">
                <a16:creationId xmlns:a16="http://schemas.microsoft.com/office/drawing/2014/main" id="{E16BBA5F-181E-EAFE-A560-1ECE0D540DBB}"/>
              </a:ext>
            </a:extLst>
          </p:cNvPr>
          <p:cNvSpPr txBox="1"/>
          <p:nvPr userDrawn="1"/>
        </p:nvSpPr>
        <p:spPr>
          <a:xfrm>
            <a:off x="513157" y="495945"/>
            <a:ext cx="10941803" cy="478091"/>
          </a:xfrm>
          <a:prstGeom prst="rect">
            <a:avLst/>
          </a:prstGeom>
          <a:noFill/>
        </p:spPr>
        <p:txBody>
          <a:bodyPr wrap="square" lIns="0" tIns="0" rIns="0" bIns="0" rtlCol="0">
            <a:noAutofit/>
          </a:bodyPr>
          <a:lstStyle/>
          <a:p>
            <a:pPr algn="l">
              <a:lnSpc>
                <a:spcPct val="100000"/>
              </a:lnSpc>
            </a:pPr>
            <a:r>
              <a:rPr lang="en-US" sz="2800">
                <a:solidFill>
                  <a:schemeClr val="tx2"/>
                </a:solidFill>
              </a:rPr>
              <a:t>Presentation basic specifications</a:t>
            </a:r>
            <a:endParaRPr lang="en-US" sz="2800">
              <a:solidFill>
                <a:schemeClr val="tx2"/>
              </a:solidFill>
              <a:latin typeface="Arial" panose="020B0604020202020204" pitchFamily="34" charset="0"/>
              <a:ea typeface="Open Sans Light" panose="020B03060305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13A160-10E6-1128-B04C-9599A0070BD9}"/>
              </a:ext>
            </a:extLst>
          </p:cNvPr>
          <p:cNvSpPr txBox="1"/>
          <p:nvPr userDrawn="1"/>
        </p:nvSpPr>
        <p:spPr>
          <a:xfrm>
            <a:off x="8097715" y="6003715"/>
            <a:ext cx="3471621" cy="286719"/>
          </a:xfrm>
          <a:prstGeom prst="rect">
            <a:avLst/>
          </a:prstGeom>
          <a:noFill/>
          <a:ln>
            <a:solidFill>
              <a:schemeClr val="tx2"/>
            </a:solidFill>
          </a:ln>
        </p:spPr>
        <p:txBody>
          <a:bodyPr wrap="square" lIns="0" tIns="0" rIns="0" bIns="0" rtlCol="0" anchor="ctr">
            <a:noAutofit/>
          </a:bodyPr>
          <a:lstStyle/>
          <a:p>
            <a:pPr algn="ctr">
              <a:lnSpc>
                <a:spcPct val="100000"/>
              </a:lnSpc>
            </a:pPr>
            <a:r>
              <a:rPr lang="en-US" sz="1400" i="1">
                <a:solidFill>
                  <a:schemeClr val="tx2"/>
                </a:solidFill>
                <a:latin typeface="Arial" panose="020B0604020202020204" pitchFamily="34" charset="0"/>
                <a:ea typeface="Open Sans Light" panose="020B0306030504020204" pitchFamily="34" charset="0"/>
                <a:cs typeface="Arial" panose="020B0604020202020204" pitchFamily="34" charset="0"/>
              </a:rPr>
              <a:t>Delete this slide before your presentation</a:t>
            </a:r>
          </a:p>
        </p:txBody>
      </p:sp>
      <p:grpSp>
        <p:nvGrpSpPr>
          <p:cNvPr id="26" name="Group 25">
            <a:extLst>
              <a:ext uri="{FF2B5EF4-FFF2-40B4-BE49-F238E27FC236}">
                <a16:creationId xmlns:a16="http://schemas.microsoft.com/office/drawing/2014/main" id="{18BCC123-1DD0-EADD-0B1B-D2E0AC756020}"/>
              </a:ext>
            </a:extLst>
          </p:cNvPr>
          <p:cNvGrpSpPr/>
          <p:nvPr userDrawn="1"/>
        </p:nvGrpSpPr>
        <p:grpSpPr>
          <a:xfrm>
            <a:off x="6934759" y="3032473"/>
            <a:ext cx="4145280" cy="413435"/>
            <a:chOff x="4358966" y="1853625"/>
            <a:chExt cx="4374588" cy="436305"/>
          </a:xfrm>
        </p:grpSpPr>
        <p:sp>
          <p:nvSpPr>
            <p:cNvPr id="6" name="Oval 5">
              <a:extLst>
                <a:ext uri="{FF2B5EF4-FFF2-40B4-BE49-F238E27FC236}">
                  <a16:creationId xmlns:a16="http://schemas.microsoft.com/office/drawing/2014/main" id="{995D36BE-0A1B-B933-728F-EE684E5DD236}"/>
                </a:ext>
              </a:extLst>
            </p:cNvPr>
            <p:cNvSpPr/>
            <p:nvPr userDrawn="1"/>
          </p:nvSpPr>
          <p:spPr>
            <a:xfrm>
              <a:off x="4358966" y="1873370"/>
              <a:ext cx="416560" cy="4165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Oval 17">
              <a:extLst>
                <a:ext uri="{FF2B5EF4-FFF2-40B4-BE49-F238E27FC236}">
                  <a16:creationId xmlns:a16="http://schemas.microsoft.com/office/drawing/2014/main" id="{1889C84D-CADE-411B-7522-98E1EE2FBB5D}"/>
                </a:ext>
              </a:extLst>
            </p:cNvPr>
            <p:cNvSpPr/>
            <p:nvPr userDrawn="1"/>
          </p:nvSpPr>
          <p:spPr>
            <a:xfrm>
              <a:off x="4854619" y="1853625"/>
              <a:ext cx="416560" cy="41656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endParaRPr>
            </a:p>
          </p:txBody>
        </p:sp>
        <p:sp>
          <p:nvSpPr>
            <p:cNvPr id="19" name="Oval 18">
              <a:extLst>
                <a:ext uri="{FF2B5EF4-FFF2-40B4-BE49-F238E27FC236}">
                  <a16:creationId xmlns:a16="http://schemas.microsoft.com/office/drawing/2014/main" id="{16700597-FD14-CF45-DC8E-60782A24CF4C}"/>
                </a:ext>
              </a:extLst>
            </p:cNvPr>
            <p:cNvSpPr/>
            <p:nvPr userDrawn="1"/>
          </p:nvSpPr>
          <p:spPr>
            <a:xfrm>
              <a:off x="5339527" y="1859280"/>
              <a:ext cx="416560" cy="41656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endParaRPr>
            </a:p>
          </p:txBody>
        </p:sp>
        <p:sp>
          <p:nvSpPr>
            <p:cNvPr id="20" name="Oval 19">
              <a:extLst>
                <a:ext uri="{FF2B5EF4-FFF2-40B4-BE49-F238E27FC236}">
                  <a16:creationId xmlns:a16="http://schemas.microsoft.com/office/drawing/2014/main" id="{EC2FE817-0A21-9F4A-F09F-2A00F1888346}"/>
                </a:ext>
              </a:extLst>
            </p:cNvPr>
            <p:cNvSpPr/>
            <p:nvPr userDrawn="1"/>
          </p:nvSpPr>
          <p:spPr>
            <a:xfrm>
              <a:off x="5824435" y="1859280"/>
              <a:ext cx="416560" cy="4165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endParaRPr>
            </a:p>
          </p:txBody>
        </p:sp>
        <p:sp>
          <p:nvSpPr>
            <p:cNvPr id="21" name="Oval 20">
              <a:extLst>
                <a:ext uri="{FF2B5EF4-FFF2-40B4-BE49-F238E27FC236}">
                  <a16:creationId xmlns:a16="http://schemas.microsoft.com/office/drawing/2014/main" id="{D1F751A5-BBFA-C34A-F5D8-179F73B60C9B}"/>
                </a:ext>
              </a:extLst>
            </p:cNvPr>
            <p:cNvSpPr/>
            <p:nvPr userDrawn="1"/>
          </p:nvSpPr>
          <p:spPr>
            <a:xfrm>
              <a:off x="6327235" y="1859280"/>
              <a:ext cx="416560" cy="4165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endParaRPr>
            </a:p>
          </p:txBody>
        </p:sp>
        <p:sp>
          <p:nvSpPr>
            <p:cNvPr id="22" name="Oval 21">
              <a:extLst>
                <a:ext uri="{FF2B5EF4-FFF2-40B4-BE49-F238E27FC236}">
                  <a16:creationId xmlns:a16="http://schemas.microsoft.com/office/drawing/2014/main" id="{ECAE6304-4E9C-E727-7CBC-40FA90F23C2B}"/>
                </a:ext>
              </a:extLst>
            </p:cNvPr>
            <p:cNvSpPr/>
            <p:nvPr userDrawn="1"/>
          </p:nvSpPr>
          <p:spPr>
            <a:xfrm>
              <a:off x="6830035" y="1859280"/>
              <a:ext cx="416560" cy="4165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endParaRPr>
            </a:p>
          </p:txBody>
        </p:sp>
        <p:sp>
          <p:nvSpPr>
            <p:cNvPr id="23" name="Oval 22">
              <a:extLst>
                <a:ext uri="{FF2B5EF4-FFF2-40B4-BE49-F238E27FC236}">
                  <a16:creationId xmlns:a16="http://schemas.microsoft.com/office/drawing/2014/main" id="{C8CAC999-72C3-CB52-87F9-352FD74C61E5}"/>
                </a:ext>
              </a:extLst>
            </p:cNvPr>
            <p:cNvSpPr/>
            <p:nvPr userDrawn="1"/>
          </p:nvSpPr>
          <p:spPr>
            <a:xfrm>
              <a:off x="7325688" y="1859280"/>
              <a:ext cx="416560" cy="4165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endParaRPr>
            </a:p>
          </p:txBody>
        </p:sp>
        <p:sp>
          <p:nvSpPr>
            <p:cNvPr id="24" name="Oval 23">
              <a:extLst>
                <a:ext uri="{FF2B5EF4-FFF2-40B4-BE49-F238E27FC236}">
                  <a16:creationId xmlns:a16="http://schemas.microsoft.com/office/drawing/2014/main" id="{19BA47A0-D167-6B62-A8A1-A9E5A75995C3}"/>
                </a:ext>
              </a:extLst>
            </p:cNvPr>
            <p:cNvSpPr/>
            <p:nvPr userDrawn="1"/>
          </p:nvSpPr>
          <p:spPr>
            <a:xfrm>
              <a:off x="7821341" y="1853625"/>
              <a:ext cx="416560" cy="4165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endParaRPr>
            </a:p>
          </p:txBody>
        </p:sp>
        <p:sp>
          <p:nvSpPr>
            <p:cNvPr id="25" name="Oval 24">
              <a:extLst>
                <a:ext uri="{FF2B5EF4-FFF2-40B4-BE49-F238E27FC236}">
                  <a16:creationId xmlns:a16="http://schemas.microsoft.com/office/drawing/2014/main" id="{E9973B3F-EBE1-6BB7-B91F-DD937499036D}"/>
                </a:ext>
              </a:extLst>
            </p:cNvPr>
            <p:cNvSpPr/>
            <p:nvPr userDrawn="1"/>
          </p:nvSpPr>
          <p:spPr>
            <a:xfrm>
              <a:off x="8316994" y="1853625"/>
              <a:ext cx="416560" cy="41656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endParaRPr>
            </a:p>
          </p:txBody>
        </p:sp>
      </p:grpSp>
      <p:sp>
        <p:nvSpPr>
          <p:cNvPr id="28" name="TextBox 27">
            <a:extLst>
              <a:ext uri="{FF2B5EF4-FFF2-40B4-BE49-F238E27FC236}">
                <a16:creationId xmlns:a16="http://schemas.microsoft.com/office/drawing/2014/main" id="{2690810D-32D9-4980-C348-4C04B26DA017}"/>
              </a:ext>
            </a:extLst>
          </p:cNvPr>
          <p:cNvSpPr txBox="1"/>
          <p:nvPr userDrawn="1"/>
        </p:nvSpPr>
        <p:spPr>
          <a:xfrm>
            <a:off x="6499988" y="2400545"/>
            <a:ext cx="4845465" cy="492443"/>
          </a:xfrm>
          <a:prstGeom prst="rect">
            <a:avLst/>
          </a:prstGeom>
          <a:noFill/>
        </p:spPr>
        <p:txBody>
          <a:bodyPr wrap="square">
            <a:noAutofit/>
          </a:bodyPr>
          <a:lstStyle/>
          <a:p>
            <a:pPr marL="342917" indent="-342917">
              <a:spcBef>
                <a:spcPts val="0"/>
              </a:spcBef>
              <a:spcAft>
                <a:spcPts val="600"/>
              </a:spcAft>
              <a:buFont typeface="Wingdings" pitchFamily="2" charset="2"/>
              <a:buChar char="§"/>
            </a:pPr>
            <a:r>
              <a:rPr lang="en-US" sz="2400"/>
              <a:t>Use only AICPA theme colors:</a:t>
            </a:r>
          </a:p>
        </p:txBody>
      </p:sp>
      <p:sp>
        <p:nvSpPr>
          <p:cNvPr id="30" name="TextBox 29">
            <a:extLst>
              <a:ext uri="{FF2B5EF4-FFF2-40B4-BE49-F238E27FC236}">
                <a16:creationId xmlns:a16="http://schemas.microsoft.com/office/drawing/2014/main" id="{73772B86-76FB-087B-64EE-B4A75D110A33}"/>
              </a:ext>
            </a:extLst>
          </p:cNvPr>
          <p:cNvSpPr txBox="1"/>
          <p:nvPr userDrawn="1"/>
        </p:nvSpPr>
        <p:spPr>
          <a:xfrm>
            <a:off x="6499987" y="4248857"/>
            <a:ext cx="5069349" cy="1378996"/>
          </a:xfrm>
          <a:prstGeom prst="rect">
            <a:avLst/>
          </a:prstGeom>
          <a:noFill/>
        </p:spPr>
        <p:txBody>
          <a:bodyPr wrap="square">
            <a:noAutofit/>
          </a:bodyPr>
          <a:lstStyle/>
          <a:p>
            <a:pPr marL="381019" indent="-381019">
              <a:spcBef>
                <a:spcPts val="0"/>
              </a:spcBef>
              <a:spcAft>
                <a:spcPts val="600"/>
              </a:spcAft>
              <a:buFont typeface="Arial" panose="020B0604020202020204" pitchFamily="34" charset="0"/>
              <a:buChar char="•"/>
            </a:pPr>
            <a:r>
              <a:rPr lang="en-US" sz="2400"/>
              <a:t>Page numbers are on by default. They can be turned off. Go to – </a:t>
            </a:r>
            <a:r>
              <a:rPr lang="en-US" sz="2400" i="1"/>
              <a:t>View menu &gt; Header/Footers </a:t>
            </a:r>
          </a:p>
        </p:txBody>
      </p:sp>
      <p:sp>
        <p:nvSpPr>
          <p:cNvPr id="32" name="TextBox 31">
            <a:extLst>
              <a:ext uri="{FF2B5EF4-FFF2-40B4-BE49-F238E27FC236}">
                <a16:creationId xmlns:a16="http://schemas.microsoft.com/office/drawing/2014/main" id="{AE20FEB4-1C7B-1AFE-1125-BD7D41E962E5}"/>
              </a:ext>
            </a:extLst>
          </p:cNvPr>
          <p:cNvSpPr txBox="1"/>
          <p:nvPr userDrawn="1"/>
        </p:nvSpPr>
        <p:spPr>
          <a:xfrm>
            <a:off x="403987" y="2400546"/>
            <a:ext cx="6096000" cy="2229671"/>
          </a:xfrm>
          <a:prstGeom prst="rect">
            <a:avLst/>
          </a:prstGeom>
          <a:noFill/>
        </p:spPr>
        <p:txBody>
          <a:bodyPr wrap="square">
            <a:noAutofit/>
          </a:bodyPr>
          <a:lstStyle/>
          <a:p>
            <a:pPr marL="342917" indent="-342917">
              <a:spcBef>
                <a:spcPts val="0"/>
              </a:spcBef>
              <a:spcAft>
                <a:spcPts val="600"/>
              </a:spcAft>
              <a:buFont typeface="Wingdings" pitchFamily="2" charset="2"/>
              <a:buChar char="§"/>
            </a:pPr>
            <a:r>
              <a:rPr lang="en-US" sz="2667"/>
              <a:t>Headlines – 22pt</a:t>
            </a:r>
          </a:p>
          <a:p>
            <a:pPr marL="342917" indent="-342917">
              <a:spcBef>
                <a:spcPts val="0"/>
              </a:spcBef>
              <a:spcAft>
                <a:spcPts val="600"/>
              </a:spcAft>
              <a:buFont typeface="Wingdings" pitchFamily="2" charset="2"/>
              <a:buChar char="§"/>
            </a:pPr>
            <a:r>
              <a:rPr lang="en-US" sz="2400"/>
              <a:t>Primary text – 16pt.</a:t>
            </a:r>
          </a:p>
          <a:p>
            <a:pPr marL="342917" indent="-342917">
              <a:spcBef>
                <a:spcPts val="0"/>
              </a:spcBef>
              <a:spcAft>
                <a:spcPts val="600"/>
              </a:spcAft>
              <a:buFont typeface="Wingdings" pitchFamily="2" charset="2"/>
              <a:buChar char="§"/>
            </a:pPr>
            <a:r>
              <a:rPr lang="en-US" sz="2400"/>
              <a:t>Bullets, first level – 16pt.</a:t>
            </a:r>
          </a:p>
          <a:p>
            <a:pPr marL="342917" indent="-342917">
              <a:spcBef>
                <a:spcPts val="0"/>
              </a:spcBef>
              <a:spcAft>
                <a:spcPts val="600"/>
              </a:spcAft>
              <a:buFont typeface="Wingdings" pitchFamily="2" charset="2"/>
              <a:buChar char="§"/>
            </a:pPr>
            <a:r>
              <a:rPr lang="en-US" sz="2133"/>
              <a:t>Bullets, second level – 14pt.</a:t>
            </a:r>
          </a:p>
          <a:p>
            <a:pPr marL="342917" indent="-342917">
              <a:spcBef>
                <a:spcPts val="0"/>
              </a:spcBef>
              <a:spcAft>
                <a:spcPts val="600"/>
              </a:spcAft>
              <a:buFont typeface="Wingdings" pitchFamily="2" charset="2"/>
              <a:buChar char="§"/>
            </a:pPr>
            <a:r>
              <a:rPr lang="en-US" sz="1867"/>
              <a:t>Proper space after is bullet is 6pt. </a:t>
            </a:r>
          </a:p>
        </p:txBody>
      </p:sp>
    </p:spTree>
    <p:extLst>
      <p:ext uri="{BB962C8B-B14F-4D97-AF65-F5344CB8AC3E}">
        <p14:creationId xmlns:p14="http://schemas.microsoft.com/office/powerpoint/2010/main" val="2719452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ssoc, symbol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2C528D-0F71-F147-B0F1-E61FE843B9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04CD9DF5-4790-5A4C-980B-ACA840B3B034}"/>
              </a:ext>
            </a:extLst>
          </p:cNvPr>
          <p:cNvSpPr txBox="1">
            <a:spLocks noGrp="1"/>
          </p:cNvSpPr>
          <p:nvPr>
            <p:ph type="ctrTitle"/>
          </p:nvPr>
        </p:nvSpPr>
        <p:spPr>
          <a:xfrm>
            <a:off x="609600" y="559836"/>
            <a:ext cx="6593633" cy="2046448"/>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5" name="Subtitle 2">
            <a:extLst>
              <a:ext uri="{FF2B5EF4-FFF2-40B4-BE49-F238E27FC236}">
                <a16:creationId xmlns:a16="http://schemas.microsoft.com/office/drawing/2014/main" id="{216BE2FD-9412-9B46-933C-10DB527FE5DA}"/>
              </a:ext>
            </a:extLst>
          </p:cNvPr>
          <p:cNvSpPr>
            <a:spLocks noGrp="1"/>
          </p:cNvSpPr>
          <p:nvPr>
            <p:ph type="subTitle" idx="1"/>
          </p:nvPr>
        </p:nvSpPr>
        <p:spPr>
          <a:xfrm>
            <a:off x="609600" y="2738807"/>
            <a:ext cx="6593633" cy="901483"/>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047721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Basic Specificati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B448D8-C773-62B5-36A1-C90B4024934C}"/>
              </a:ext>
            </a:extLst>
          </p:cNvPr>
          <p:cNvSpPr>
            <a:spLocks noGrp="1"/>
          </p:cNvSpPr>
          <p:nvPr>
            <p:ph type="sldNum" sz="quarter" idx="10"/>
          </p:nvPr>
        </p:nvSpPr>
        <p:spPr/>
        <p:txBody>
          <a:bodyPr/>
          <a:lstStyle/>
          <a:p>
            <a:fld id="{D581A734-D8E7-A947-8B2B-F0EFE9963A13}" type="slidenum">
              <a:rPr lang="en-US" smtClean="0"/>
              <a:pPr/>
              <a:t>‹#›</a:t>
            </a:fld>
            <a:endParaRPr lang="en-US"/>
          </a:p>
        </p:txBody>
      </p:sp>
      <p:sp>
        <p:nvSpPr>
          <p:cNvPr id="17" name="TextBox 16">
            <a:extLst>
              <a:ext uri="{FF2B5EF4-FFF2-40B4-BE49-F238E27FC236}">
                <a16:creationId xmlns:a16="http://schemas.microsoft.com/office/drawing/2014/main" id="{9513A160-10E6-1128-B04C-9599A0070BD9}"/>
              </a:ext>
            </a:extLst>
          </p:cNvPr>
          <p:cNvSpPr txBox="1"/>
          <p:nvPr userDrawn="1"/>
        </p:nvSpPr>
        <p:spPr>
          <a:xfrm>
            <a:off x="8218818" y="6042807"/>
            <a:ext cx="3471621" cy="286719"/>
          </a:xfrm>
          <a:prstGeom prst="rect">
            <a:avLst/>
          </a:prstGeom>
          <a:noFill/>
          <a:ln>
            <a:solidFill>
              <a:schemeClr val="tx2"/>
            </a:solidFill>
          </a:ln>
        </p:spPr>
        <p:txBody>
          <a:bodyPr wrap="square" lIns="0" tIns="0" rIns="0" bIns="0" rtlCol="0" anchor="ctr">
            <a:noAutofit/>
          </a:bodyPr>
          <a:lstStyle/>
          <a:p>
            <a:pPr algn="ctr">
              <a:lnSpc>
                <a:spcPct val="100000"/>
              </a:lnSpc>
            </a:pPr>
            <a:r>
              <a:rPr lang="en-US" sz="1400" i="1">
                <a:solidFill>
                  <a:schemeClr val="bg2">
                    <a:lumMod val="75000"/>
                  </a:schemeClr>
                </a:solidFill>
                <a:latin typeface="Arial" panose="020B0604020202020204" pitchFamily="34" charset="0"/>
                <a:ea typeface="Open Sans Light" panose="020B0306030504020204" pitchFamily="34" charset="0"/>
                <a:cs typeface="Arial" panose="020B0604020202020204" pitchFamily="34" charset="0"/>
              </a:rPr>
              <a:t>Delete this slide before your presentation</a:t>
            </a:r>
          </a:p>
        </p:txBody>
      </p:sp>
      <p:grpSp>
        <p:nvGrpSpPr>
          <p:cNvPr id="61" name="Group 60">
            <a:extLst>
              <a:ext uri="{FF2B5EF4-FFF2-40B4-BE49-F238E27FC236}">
                <a16:creationId xmlns:a16="http://schemas.microsoft.com/office/drawing/2014/main" id="{7F3DE253-1E2B-BC37-08BF-3490A3AD5FF5}"/>
              </a:ext>
            </a:extLst>
          </p:cNvPr>
          <p:cNvGrpSpPr/>
          <p:nvPr userDrawn="1"/>
        </p:nvGrpSpPr>
        <p:grpSpPr>
          <a:xfrm>
            <a:off x="-1" y="0"/>
            <a:ext cx="513159" cy="489968"/>
            <a:chOff x="-1" y="0"/>
            <a:chExt cx="384869" cy="367476"/>
          </a:xfrm>
        </p:grpSpPr>
        <p:cxnSp>
          <p:nvCxnSpPr>
            <p:cNvPr id="34" name="Straight Arrow Connector 33">
              <a:extLst>
                <a:ext uri="{FF2B5EF4-FFF2-40B4-BE49-F238E27FC236}">
                  <a16:creationId xmlns:a16="http://schemas.microsoft.com/office/drawing/2014/main" id="{3E001E44-3EEF-A149-929F-2ADBE42803DB}"/>
                </a:ext>
              </a:extLst>
            </p:cNvPr>
            <p:cNvCxnSpPr>
              <a:cxnSpLocks/>
            </p:cNvCxnSpPr>
            <p:nvPr userDrawn="1"/>
          </p:nvCxnSpPr>
          <p:spPr>
            <a:xfrm>
              <a:off x="-1" y="367476"/>
              <a:ext cx="384869"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0C86AE65-7B07-7C1A-FF80-79B64BD4E75B}"/>
                </a:ext>
              </a:extLst>
            </p:cNvPr>
            <p:cNvCxnSpPr>
              <a:cxnSpLocks/>
            </p:cNvCxnSpPr>
            <p:nvPr userDrawn="1"/>
          </p:nvCxnSpPr>
          <p:spPr>
            <a:xfrm>
              <a:off x="384868" y="0"/>
              <a:ext cx="0" cy="36747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4685ADD9-68B4-108D-4AD6-63613548FAA5}"/>
              </a:ext>
            </a:extLst>
          </p:cNvPr>
          <p:cNvGrpSpPr/>
          <p:nvPr userDrawn="1"/>
        </p:nvGrpSpPr>
        <p:grpSpPr>
          <a:xfrm rot="5400000">
            <a:off x="11690438" y="11596"/>
            <a:ext cx="513159" cy="489968"/>
            <a:chOff x="-1" y="0"/>
            <a:chExt cx="384869" cy="367476"/>
          </a:xfrm>
        </p:grpSpPr>
        <p:cxnSp>
          <p:nvCxnSpPr>
            <p:cNvPr id="63" name="Straight Arrow Connector 62">
              <a:extLst>
                <a:ext uri="{FF2B5EF4-FFF2-40B4-BE49-F238E27FC236}">
                  <a16:creationId xmlns:a16="http://schemas.microsoft.com/office/drawing/2014/main" id="{C71E4B57-DA0E-1136-02AC-24989A6FBF58}"/>
                </a:ext>
              </a:extLst>
            </p:cNvPr>
            <p:cNvCxnSpPr>
              <a:cxnSpLocks/>
            </p:cNvCxnSpPr>
            <p:nvPr userDrawn="1"/>
          </p:nvCxnSpPr>
          <p:spPr>
            <a:xfrm>
              <a:off x="-1" y="367476"/>
              <a:ext cx="384869"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F318E9D7-B733-DDC0-3A94-FD7C39253E58}"/>
                </a:ext>
              </a:extLst>
            </p:cNvPr>
            <p:cNvCxnSpPr>
              <a:cxnSpLocks/>
            </p:cNvCxnSpPr>
            <p:nvPr userDrawn="1"/>
          </p:nvCxnSpPr>
          <p:spPr>
            <a:xfrm>
              <a:off x="384868" y="0"/>
              <a:ext cx="0" cy="36747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C44F267C-286F-A325-A9DC-ED094AD3EEE4}"/>
              </a:ext>
            </a:extLst>
          </p:cNvPr>
          <p:cNvGrpSpPr/>
          <p:nvPr userDrawn="1"/>
        </p:nvGrpSpPr>
        <p:grpSpPr>
          <a:xfrm rot="10800000">
            <a:off x="11678842" y="6368032"/>
            <a:ext cx="513159" cy="489968"/>
            <a:chOff x="-1" y="0"/>
            <a:chExt cx="384869" cy="367476"/>
          </a:xfrm>
        </p:grpSpPr>
        <p:cxnSp>
          <p:nvCxnSpPr>
            <p:cNvPr id="66" name="Straight Arrow Connector 65">
              <a:extLst>
                <a:ext uri="{FF2B5EF4-FFF2-40B4-BE49-F238E27FC236}">
                  <a16:creationId xmlns:a16="http://schemas.microsoft.com/office/drawing/2014/main" id="{7CF52E8F-E212-B435-3647-4E787142AF82}"/>
                </a:ext>
              </a:extLst>
            </p:cNvPr>
            <p:cNvCxnSpPr>
              <a:cxnSpLocks/>
            </p:cNvCxnSpPr>
            <p:nvPr userDrawn="1"/>
          </p:nvCxnSpPr>
          <p:spPr>
            <a:xfrm>
              <a:off x="-1" y="367476"/>
              <a:ext cx="384869"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523D144A-2825-9673-7BDD-13507888A34C}"/>
                </a:ext>
              </a:extLst>
            </p:cNvPr>
            <p:cNvCxnSpPr>
              <a:cxnSpLocks/>
            </p:cNvCxnSpPr>
            <p:nvPr userDrawn="1"/>
          </p:nvCxnSpPr>
          <p:spPr>
            <a:xfrm>
              <a:off x="384868" y="0"/>
              <a:ext cx="0" cy="36747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0265B941-52D0-B3F3-0145-350D75F23FD4}"/>
              </a:ext>
            </a:extLst>
          </p:cNvPr>
          <p:cNvGrpSpPr/>
          <p:nvPr userDrawn="1"/>
        </p:nvGrpSpPr>
        <p:grpSpPr>
          <a:xfrm rot="16200000">
            <a:off x="-11598" y="6354361"/>
            <a:ext cx="513159" cy="489968"/>
            <a:chOff x="-1" y="0"/>
            <a:chExt cx="384869" cy="367476"/>
          </a:xfrm>
        </p:grpSpPr>
        <p:cxnSp>
          <p:nvCxnSpPr>
            <p:cNvPr id="69" name="Straight Arrow Connector 68">
              <a:extLst>
                <a:ext uri="{FF2B5EF4-FFF2-40B4-BE49-F238E27FC236}">
                  <a16:creationId xmlns:a16="http://schemas.microsoft.com/office/drawing/2014/main" id="{DC679B88-77CD-983C-F9AB-18A2197D51AF}"/>
                </a:ext>
              </a:extLst>
            </p:cNvPr>
            <p:cNvCxnSpPr>
              <a:cxnSpLocks/>
            </p:cNvCxnSpPr>
            <p:nvPr userDrawn="1"/>
          </p:nvCxnSpPr>
          <p:spPr>
            <a:xfrm>
              <a:off x="-1" y="367476"/>
              <a:ext cx="384869"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0CCE73AF-0A47-B3FE-A13C-6A3669350FAD}"/>
                </a:ext>
              </a:extLst>
            </p:cNvPr>
            <p:cNvCxnSpPr>
              <a:cxnSpLocks/>
            </p:cNvCxnSpPr>
            <p:nvPr userDrawn="1"/>
          </p:nvCxnSpPr>
          <p:spPr>
            <a:xfrm>
              <a:off x="384868" y="0"/>
              <a:ext cx="0" cy="36747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72" name="Straight Connector 71">
            <a:extLst>
              <a:ext uri="{FF2B5EF4-FFF2-40B4-BE49-F238E27FC236}">
                <a16:creationId xmlns:a16="http://schemas.microsoft.com/office/drawing/2014/main" id="{1DCB67C3-CFC0-3960-6F25-ACB5533CDD00}"/>
              </a:ext>
            </a:extLst>
          </p:cNvPr>
          <p:cNvCxnSpPr/>
          <p:nvPr userDrawn="1"/>
        </p:nvCxnSpPr>
        <p:spPr>
          <a:xfrm>
            <a:off x="513157" y="481893"/>
            <a:ext cx="11188877" cy="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7E283C30-DCEF-06C1-5798-151DC2B4FBB0}"/>
              </a:ext>
            </a:extLst>
          </p:cNvPr>
          <p:cNvSpPr txBox="1"/>
          <p:nvPr userDrawn="1"/>
        </p:nvSpPr>
        <p:spPr>
          <a:xfrm>
            <a:off x="513156" y="376548"/>
            <a:ext cx="5251803" cy="597489"/>
          </a:xfrm>
          <a:prstGeom prst="rect">
            <a:avLst/>
          </a:prstGeom>
          <a:noFill/>
        </p:spPr>
        <p:txBody>
          <a:bodyPr wrap="square" lIns="0" tIns="0" rIns="0" bIns="0" rtlCol="0">
            <a:noAutofit/>
          </a:bodyPr>
          <a:lstStyle/>
          <a:p>
            <a:pPr algn="l">
              <a:lnSpc>
                <a:spcPct val="100000"/>
              </a:lnSpc>
            </a:pPr>
            <a:r>
              <a:rPr lang="en-US" sz="2933">
                <a:solidFill>
                  <a:schemeClr val="bg2">
                    <a:lumMod val="75000"/>
                  </a:schemeClr>
                </a:solidFill>
              </a:rPr>
              <a:t>Title</a:t>
            </a:r>
            <a:endParaRPr lang="en-US" sz="2933">
              <a:solidFill>
                <a:schemeClr val="bg2">
                  <a:lumMod val="75000"/>
                </a:schemeClr>
              </a:solidFill>
              <a:latin typeface="Arial" panose="020B0604020202020204" pitchFamily="34" charset="0"/>
              <a:ea typeface="Open Sans Light" panose="020B0306030504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842E6818-6DED-0211-4857-5B36E557AECF}"/>
              </a:ext>
            </a:extLst>
          </p:cNvPr>
          <p:cNvCxnSpPr/>
          <p:nvPr userDrawn="1"/>
        </p:nvCxnSpPr>
        <p:spPr>
          <a:xfrm>
            <a:off x="501562" y="6340276"/>
            <a:ext cx="11188877" cy="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6A6ABFF-CA1A-C24B-BE70-764DE1AC5788}"/>
              </a:ext>
            </a:extLst>
          </p:cNvPr>
          <p:cNvCxnSpPr>
            <a:cxnSpLocks/>
          </p:cNvCxnSpPr>
          <p:nvPr userDrawn="1"/>
        </p:nvCxnSpPr>
        <p:spPr>
          <a:xfrm flipV="1">
            <a:off x="489964" y="513161"/>
            <a:ext cx="12557" cy="5777273"/>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6F438845-388E-547B-DD35-50C0ED3E1D89}"/>
              </a:ext>
            </a:extLst>
          </p:cNvPr>
          <p:cNvCxnSpPr>
            <a:cxnSpLocks/>
          </p:cNvCxnSpPr>
          <p:nvPr userDrawn="1"/>
        </p:nvCxnSpPr>
        <p:spPr>
          <a:xfrm flipV="1">
            <a:off x="11691395" y="513161"/>
            <a:ext cx="12557" cy="5777273"/>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623B2AE1-0468-B9EE-DF7A-3535EC9FEF49}"/>
              </a:ext>
            </a:extLst>
          </p:cNvPr>
          <p:cNvSpPr txBox="1"/>
          <p:nvPr userDrawn="1"/>
        </p:nvSpPr>
        <p:spPr>
          <a:xfrm>
            <a:off x="3929876" y="2559957"/>
            <a:ext cx="5251803" cy="1485468"/>
          </a:xfrm>
          <a:prstGeom prst="rect">
            <a:avLst/>
          </a:prstGeom>
          <a:noFill/>
        </p:spPr>
        <p:txBody>
          <a:bodyPr wrap="square" lIns="0" tIns="0" rIns="0" bIns="0" rtlCol="0">
            <a:noAutofit/>
          </a:bodyPr>
          <a:lstStyle/>
          <a:p>
            <a:pPr algn="l">
              <a:lnSpc>
                <a:spcPct val="100000"/>
              </a:lnSpc>
            </a:pPr>
            <a:r>
              <a:rPr lang="en-US" sz="2933">
                <a:solidFill>
                  <a:schemeClr val="tx2"/>
                </a:solidFill>
              </a:rPr>
              <a:t>Keep all text, images, charts and data approximately .25” from all sides on every slide.</a:t>
            </a:r>
            <a:endParaRPr lang="en-US" sz="2933">
              <a:solidFill>
                <a:schemeClr val="tx2"/>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71575558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ssoc, symbol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C015D-5AD5-2945-968E-5D48E27DB9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04CD9DF5-4790-5A4C-980B-ACA840B3B034}"/>
              </a:ext>
            </a:extLst>
          </p:cNvPr>
          <p:cNvSpPr txBox="1">
            <a:spLocks noGrp="1"/>
          </p:cNvSpPr>
          <p:nvPr>
            <p:ph type="ctrTitle"/>
          </p:nvPr>
        </p:nvSpPr>
        <p:spPr>
          <a:xfrm>
            <a:off x="609600" y="2191001"/>
            <a:ext cx="6593633" cy="2928328"/>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5" name="Subtitle 2">
            <a:extLst>
              <a:ext uri="{FF2B5EF4-FFF2-40B4-BE49-F238E27FC236}">
                <a16:creationId xmlns:a16="http://schemas.microsoft.com/office/drawing/2014/main" id="{216BE2FD-9412-9B46-933C-10DB527FE5DA}"/>
              </a:ext>
            </a:extLst>
          </p:cNvPr>
          <p:cNvSpPr>
            <a:spLocks noGrp="1"/>
          </p:cNvSpPr>
          <p:nvPr>
            <p:ph type="subTitle" idx="1"/>
          </p:nvPr>
        </p:nvSpPr>
        <p:spPr>
          <a:xfrm>
            <a:off x="609600" y="5251852"/>
            <a:ext cx="6593633" cy="980997"/>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87851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ssoc, symbol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09B72-A933-2848-AAF3-E21DCBE212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04CD9DF5-4790-5A4C-980B-ACA840B3B034}"/>
              </a:ext>
            </a:extLst>
          </p:cNvPr>
          <p:cNvSpPr txBox="1">
            <a:spLocks noGrp="1"/>
          </p:cNvSpPr>
          <p:nvPr>
            <p:ph type="ctrTitle"/>
          </p:nvPr>
        </p:nvSpPr>
        <p:spPr>
          <a:xfrm>
            <a:off x="4914122" y="335903"/>
            <a:ext cx="6593633" cy="2021565"/>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5" name="Subtitle 2">
            <a:extLst>
              <a:ext uri="{FF2B5EF4-FFF2-40B4-BE49-F238E27FC236}">
                <a16:creationId xmlns:a16="http://schemas.microsoft.com/office/drawing/2014/main" id="{216BE2FD-9412-9B46-933C-10DB527FE5DA}"/>
              </a:ext>
            </a:extLst>
          </p:cNvPr>
          <p:cNvSpPr>
            <a:spLocks noGrp="1"/>
          </p:cNvSpPr>
          <p:nvPr>
            <p:ph type="subTitle" idx="1"/>
          </p:nvPr>
        </p:nvSpPr>
        <p:spPr>
          <a:xfrm>
            <a:off x="4914122" y="2489991"/>
            <a:ext cx="6593633" cy="901483"/>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1651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1710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ssoc, symbol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3A246D-E43E-7148-A48F-24430C1F28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04CD9DF5-4790-5A4C-980B-ACA840B3B034}"/>
              </a:ext>
            </a:extLst>
          </p:cNvPr>
          <p:cNvSpPr txBox="1">
            <a:spLocks noGrp="1"/>
          </p:cNvSpPr>
          <p:nvPr>
            <p:ph type="ctrTitle"/>
          </p:nvPr>
        </p:nvSpPr>
        <p:spPr>
          <a:xfrm>
            <a:off x="609600" y="693270"/>
            <a:ext cx="6593633" cy="2001564"/>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5" name="Subtitle 2">
            <a:extLst>
              <a:ext uri="{FF2B5EF4-FFF2-40B4-BE49-F238E27FC236}">
                <a16:creationId xmlns:a16="http://schemas.microsoft.com/office/drawing/2014/main" id="{216BE2FD-9412-9B46-933C-10DB527FE5DA}"/>
              </a:ext>
            </a:extLst>
          </p:cNvPr>
          <p:cNvSpPr>
            <a:spLocks noGrp="1"/>
          </p:cNvSpPr>
          <p:nvPr>
            <p:ph type="subTitle" idx="1"/>
          </p:nvPr>
        </p:nvSpPr>
        <p:spPr>
          <a:xfrm>
            <a:off x="609600" y="2827357"/>
            <a:ext cx="6593633" cy="901483"/>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6853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ssoc, symbol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6AE2C0-8EA3-2940-9EE2-1A56DABE8908}"/>
              </a:ext>
            </a:extLst>
          </p:cNvPr>
          <p:cNvSpPr/>
          <p:nvPr userDrawn="1"/>
        </p:nvSpPr>
        <p:spPr>
          <a:xfrm>
            <a:off x="-1" y="2"/>
            <a:ext cx="12191999" cy="6857999"/>
          </a:xfrm>
          <a:prstGeom prst="rect">
            <a:avLst/>
          </a:prstGeom>
          <a:gradFill>
            <a:gsLst>
              <a:gs pos="30000">
                <a:srgbClr val="0070C0"/>
              </a:gs>
              <a:gs pos="100000">
                <a:srgbClr val="00B0F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Shape 18">
            <a:extLst>
              <a:ext uri="{FF2B5EF4-FFF2-40B4-BE49-F238E27FC236}">
                <a16:creationId xmlns:a16="http://schemas.microsoft.com/office/drawing/2014/main" id="{04CD9DF5-4790-5A4C-980B-ACA840B3B034}"/>
              </a:ext>
            </a:extLst>
          </p:cNvPr>
          <p:cNvSpPr txBox="1">
            <a:spLocks noGrp="1"/>
          </p:cNvSpPr>
          <p:nvPr>
            <p:ph type="ctrTitle"/>
          </p:nvPr>
        </p:nvSpPr>
        <p:spPr>
          <a:xfrm>
            <a:off x="609600" y="825501"/>
            <a:ext cx="6096000" cy="3136833"/>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5" name="Subtitle 2">
            <a:extLst>
              <a:ext uri="{FF2B5EF4-FFF2-40B4-BE49-F238E27FC236}">
                <a16:creationId xmlns:a16="http://schemas.microsoft.com/office/drawing/2014/main" id="{216BE2FD-9412-9B46-933C-10DB527FE5DA}"/>
              </a:ext>
            </a:extLst>
          </p:cNvPr>
          <p:cNvSpPr>
            <a:spLocks noGrp="1"/>
          </p:cNvSpPr>
          <p:nvPr>
            <p:ph type="subTitle" idx="1"/>
          </p:nvPr>
        </p:nvSpPr>
        <p:spPr>
          <a:xfrm>
            <a:off x="609600" y="4094856"/>
            <a:ext cx="6096000" cy="1752600"/>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06366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ICPA, symbol graphi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66C19B-E9E7-6B4B-8B15-3CFCDEB93FCB}"/>
              </a:ext>
            </a:extLst>
          </p:cNvPr>
          <p:cNvSpPr/>
          <p:nvPr userDrawn="1"/>
        </p:nvSpPr>
        <p:spPr>
          <a:xfrm>
            <a:off x="0" y="0"/>
            <a:ext cx="12192000" cy="6858000"/>
          </a:xfrm>
          <a:prstGeom prst="rect">
            <a:avLst/>
          </a:prstGeom>
          <a:gradFill>
            <a:gsLst>
              <a:gs pos="30000">
                <a:srgbClr val="00857D"/>
              </a:gs>
              <a:gs pos="100000">
                <a:srgbClr val="00B05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Shape 18">
            <a:extLst>
              <a:ext uri="{FF2B5EF4-FFF2-40B4-BE49-F238E27FC236}">
                <a16:creationId xmlns:a16="http://schemas.microsoft.com/office/drawing/2014/main" id="{B5ABD1BD-6F37-2943-92BF-D961A2918017}"/>
              </a:ext>
            </a:extLst>
          </p:cNvPr>
          <p:cNvSpPr txBox="1">
            <a:spLocks noGrp="1"/>
          </p:cNvSpPr>
          <p:nvPr>
            <p:ph type="ctrTitle"/>
          </p:nvPr>
        </p:nvSpPr>
        <p:spPr>
          <a:xfrm>
            <a:off x="609600" y="825501"/>
            <a:ext cx="6096000" cy="3136833"/>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3" name="Subtitle 2">
            <a:extLst>
              <a:ext uri="{FF2B5EF4-FFF2-40B4-BE49-F238E27FC236}">
                <a16:creationId xmlns:a16="http://schemas.microsoft.com/office/drawing/2014/main" id="{818BE71D-395A-3342-9019-2B507EBA713B}"/>
              </a:ext>
            </a:extLst>
          </p:cNvPr>
          <p:cNvSpPr>
            <a:spLocks noGrp="1"/>
          </p:cNvSpPr>
          <p:nvPr>
            <p:ph type="subTitle" idx="1"/>
          </p:nvPr>
        </p:nvSpPr>
        <p:spPr>
          <a:xfrm>
            <a:off x="609600" y="4094856"/>
            <a:ext cx="6096000" cy="1752600"/>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38282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ICPA, symbol graphi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66C19B-E9E7-6B4B-8B15-3CFCDEB93FCB}"/>
              </a:ext>
            </a:extLst>
          </p:cNvPr>
          <p:cNvSpPr/>
          <p:nvPr userDrawn="1"/>
        </p:nvSpPr>
        <p:spPr>
          <a:xfrm>
            <a:off x="0" y="0"/>
            <a:ext cx="12192000" cy="6858000"/>
          </a:xfrm>
          <a:prstGeom prst="rect">
            <a:avLst/>
          </a:prstGeom>
          <a:gradFill>
            <a:gsLst>
              <a:gs pos="45000">
                <a:schemeClr val="accent5"/>
              </a:gs>
              <a:gs pos="100000">
                <a:schemeClr val="accent1"/>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Shape 18">
            <a:extLst>
              <a:ext uri="{FF2B5EF4-FFF2-40B4-BE49-F238E27FC236}">
                <a16:creationId xmlns:a16="http://schemas.microsoft.com/office/drawing/2014/main" id="{B5ABD1BD-6F37-2943-92BF-D961A2918017}"/>
              </a:ext>
            </a:extLst>
          </p:cNvPr>
          <p:cNvSpPr txBox="1">
            <a:spLocks noGrp="1"/>
          </p:cNvSpPr>
          <p:nvPr>
            <p:ph type="ctrTitle"/>
          </p:nvPr>
        </p:nvSpPr>
        <p:spPr>
          <a:xfrm>
            <a:off x="609600" y="825501"/>
            <a:ext cx="6096000" cy="3136833"/>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3" name="Subtitle 2">
            <a:extLst>
              <a:ext uri="{FF2B5EF4-FFF2-40B4-BE49-F238E27FC236}">
                <a16:creationId xmlns:a16="http://schemas.microsoft.com/office/drawing/2014/main" id="{818BE71D-395A-3342-9019-2B507EBA713B}"/>
              </a:ext>
            </a:extLst>
          </p:cNvPr>
          <p:cNvSpPr>
            <a:spLocks noGrp="1"/>
          </p:cNvSpPr>
          <p:nvPr>
            <p:ph type="subTitle" idx="1"/>
          </p:nvPr>
        </p:nvSpPr>
        <p:spPr>
          <a:xfrm>
            <a:off x="609600" y="4094856"/>
            <a:ext cx="6096000" cy="1752600"/>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13043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ICPA, symbol graphic">
    <p:bg>
      <p:bgPr>
        <a:gradFill>
          <a:gsLst>
            <a:gs pos="30000">
              <a:schemeClr val="accent2"/>
            </a:gs>
            <a:gs pos="100000">
              <a:srgbClr val="FFC000"/>
            </a:gs>
          </a:gsLst>
          <a:lin ang="189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66C19B-E9E7-6B4B-8B15-3CFCDEB93FCB}"/>
              </a:ext>
            </a:extLst>
          </p:cNvPr>
          <p:cNvSpPr/>
          <p:nvPr userDrawn="1"/>
        </p:nvSpPr>
        <p:spPr>
          <a:xfrm>
            <a:off x="0" y="0"/>
            <a:ext cx="12192000" cy="6858000"/>
          </a:xfrm>
          <a:prstGeom prst="rect">
            <a:avLst/>
          </a:prstGeom>
          <a:gradFill>
            <a:gsLst>
              <a:gs pos="45000">
                <a:schemeClr val="accent2"/>
              </a:gs>
              <a:gs pos="100000">
                <a:srgbClr val="FFC00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hape 18">
            <a:extLst>
              <a:ext uri="{FF2B5EF4-FFF2-40B4-BE49-F238E27FC236}">
                <a16:creationId xmlns:a16="http://schemas.microsoft.com/office/drawing/2014/main" id="{D84BF4D5-AB1A-E244-B8C4-4C8A9AB8FE61}"/>
              </a:ext>
            </a:extLst>
          </p:cNvPr>
          <p:cNvSpPr txBox="1">
            <a:spLocks noGrp="1"/>
          </p:cNvSpPr>
          <p:nvPr>
            <p:ph type="ctrTitle"/>
          </p:nvPr>
        </p:nvSpPr>
        <p:spPr>
          <a:xfrm>
            <a:off x="609600" y="825501"/>
            <a:ext cx="6096000" cy="3136833"/>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0" name="Subtitle 2">
            <a:extLst>
              <a:ext uri="{FF2B5EF4-FFF2-40B4-BE49-F238E27FC236}">
                <a16:creationId xmlns:a16="http://schemas.microsoft.com/office/drawing/2014/main" id="{1F69A435-2A8C-A441-8084-9F986715B13A}"/>
              </a:ext>
            </a:extLst>
          </p:cNvPr>
          <p:cNvSpPr>
            <a:spLocks noGrp="1"/>
          </p:cNvSpPr>
          <p:nvPr>
            <p:ph type="subTitle" idx="1"/>
          </p:nvPr>
        </p:nvSpPr>
        <p:spPr>
          <a:xfrm>
            <a:off x="609600" y="4094856"/>
            <a:ext cx="6096000" cy="1752600"/>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19106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9AB477-0AE1-194D-8755-F9662E637054}"/>
              </a:ext>
            </a:extLst>
          </p:cNvPr>
          <p:cNvSpPr/>
          <p:nvPr userDrawn="1"/>
        </p:nvSpPr>
        <p:spPr>
          <a:xfrm>
            <a:off x="0" y="0"/>
            <a:ext cx="12192000" cy="6858000"/>
          </a:xfrm>
          <a:prstGeom prst="rect">
            <a:avLst/>
          </a:prstGeom>
          <a:gradFill flip="none" rotWithShape="1">
            <a:gsLst>
              <a:gs pos="30000">
                <a:srgbClr val="0070C0"/>
              </a:gs>
              <a:gs pos="100000">
                <a:srgbClr val="00B0F0"/>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chemeClr val="bg1"/>
              </a:solidFill>
            </a:endParaRPr>
          </a:p>
        </p:txBody>
      </p:sp>
      <p:cxnSp>
        <p:nvCxnSpPr>
          <p:cNvPr id="6" name="Shape 23">
            <a:extLst>
              <a:ext uri="{FF2B5EF4-FFF2-40B4-BE49-F238E27FC236}">
                <a16:creationId xmlns:a16="http://schemas.microsoft.com/office/drawing/2014/main" id="{58A4A729-1884-DA40-90AD-B070769D723D}"/>
              </a:ext>
            </a:extLst>
          </p:cNvPr>
          <p:cNvCxnSpPr/>
          <p:nvPr userDrawn="1"/>
        </p:nvCxnSpPr>
        <p:spPr>
          <a:xfrm>
            <a:off x="2290516" y="1153600"/>
            <a:ext cx="0" cy="4550800"/>
          </a:xfrm>
          <a:prstGeom prst="straightConnector1">
            <a:avLst/>
          </a:prstGeom>
          <a:noFill/>
          <a:ln w="9525" cap="flat" cmpd="sng">
            <a:solidFill>
              <a:srgbClr val="FFFFFF"/>
            </a:solidFill>
            <a:prstDash val="solid"/>
            <a:round/>
            <a:headEnd type="none" w="lg" len="lg"/>
            <a:tailEnd type="none" w="lg" len="lg"/>
          </a:ln>
        </p:spPr>
      </p:cxnSp>
      <p:sp>
        <p:nvSpPr>
          <p:cNvPr id="7" name="Shape 24">
            <a:extLst>
              <a:ext uri="{FF2B5EF4-FFF2-40B4-BE49-F238E27FC236}">
                <a16:creationId xmlns:a16="http://schemas.microsoft.com/office/drawing/2014/main" id="{D0A09E3E-D226-8748-9113-859524DD7F0E}"/>
              </a:ext>
            </a:extLst>
          </p:cNvPr>
          <p:cNvSpPr txBox="1">
            <a:spLocks noGrp="1"/>
          </p:cNvSpPr>
          <p:nvPr>
            <p:ph type="body" idx="1"/>
          </p:nvPr>
        </p:nvSpPr>
        <p:spPr>
          <a:xfrm>
            <a:off x="3109315" y="1153600"/>
            <a:ext cx="7901191" cy="4550800"/>
          </a:xfrm>
          <a:prstGeom prst="rect">
            <a:avLst/>
          </a:prstGeom>
        </p:spPr>
        <p:txBody>
          <a:bodyPr wrap="square" lIns="0" tIns="0" rIns="0" bIns="0" anchor="ctr" anchorCtr="0">
            <a:normAutofit/>
          </a:bodyPr>
          <a:lstStyle>
            <a:lvl1pPr lvl="0" rtl="0">
              <a:spcBef>
                <a:spcPts val="0"/>
              </a:spcBef>
              <a:buSzPct val="100000"/>
              <a:buNone/>
              <a:defRPr sz="3733"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lvl="1" rtl="0">
              <a:spcBef>
                <a:spcPts val="0"/>
              </a:spcBef>
              <a:buSzPct val="100000"/>
              <a:defRPr sz="4000" i="1"/>
            </a:lvl2pPr>
            <a:lvl3pPr lvl="2" rtl="0">
              <a:spcBef>
                <a:spcPts val="0"/>
              </a:spcBef>
              <a:buSzPct val="100000"/>
              <a:defRPr sz="4000" i="1"/>
            </a:lvl3pPr>
            <a:lvl4pPr lvl="3" rtl="0">
              <a:spcBef>
                <a:spcPts val="0"/>
              </a:spcBef>
              <a:buSzPct val="100000"/>
              <a:defRPr sz="4000" i="1"/>
            </a:lvl4pPr>
            <a:lvl5pPr lvl="4" rtl="0">
              <a:spcBef>
                <a:spcPts val="0"/>
              </a:spcBef>
              <a:buSzPct val="100000"/>
              <a:defRPr sz="4000" i="1"/>
            </a:lvl5pPr>
            <a:lvl6pPr lvl="5" rtl="0">
              <a:spcBef>
                <a:spcPts val="0"/>
              </a:spcBef>
              <a:buSzPct val="100000"/>
              <a:defRPr sz="4000" i="1"/>
            </a:lvl6pPr>
            <a:lvl7pPr lvl="6" rtl="0">
              <a:spcBef>
                <a:spcPts val="0"/>
              </a:spcBef>
              <a:buSzPct val="100000"/>
              <a:defRPr sz="4000" i="1"/>
            </a:lvl7pPr>
            <a:lvl8pPr lvl="7" rtl="0">
              <a:spcBef>
                <a:spcPts val="0"/>
              </a:spcBef>
              <a:buSzPct val="100000"/>
              <a:defRPr sz="4000" i="1"/>
            </a:lvl8pPr>
            <a:lvl9pPr lvl="8">
              <a:spcBef>
                <a:spcPts val="0"/>
              </a:spcBef>
              <a:buSzPct val="100000"/>
              <a:defRPr sz="4000" i="1"/>
            </a:lvl9pPr>
          </a:lstStyle>
          <a:p>
            <a:endParaRPr/>
          </a:p>
        </p:txBody>
      </p:sp>
      <p:sp>
        <p:nvSpPr>
          <p:cNvPr id="8" name="Shape 25">
            <a:extLst>
              <a:ext uri="{FF2B5EF4-FFF2-40B4-BE49-F238E27FC236}">
                <a16:creationId xmlns:a16="http://schemas.microsoft.com/office/drawing/2014/main" id="{260F3B49-F0CF-0047-86B3-D6BB9B23DF60}"/>
              </a:ext>
            </a:extLst>
          </p:cNvPr>
          <p:cNvSpPr txBox="1"/>
          <p:nvPr userDrawn="1"/>
        </p:nvSpPr>
        <p:spPr>
          <a:xfrm>
            <a:off x="114049" y="2485533"/>
            <a:ext cx="2176400" cy="871600"/>
          </a:xfrm>
          <a:prstGeom prst="rect">
            <a:avLst/>
          </a:prstGeom>
          <a:noFill/>
          <a:ln>
            <a:noFill/>
          </a:ln>
        </p:spPr>
        <p:txBody>
          <a:bodyPr wrap="square" lIns="121900" tIns="121900" rIns="121900" bIns="121900" anchor="t" anchorCtr="0">
            <a:noAutofit/>
          </a:bodyPr>
          <a:lstStyle/>
          <a:p>
            <a:pPr lvl="0" algn="ctr">
              <a:spcBef>
                <a:spcPts val="0"/>
              </a:spcBef>
              <a:buNone/>
            </a:pPr>
            <a:r>
              <a:rPr lang="en" sz="16000">
                <a:solidFill>
                  <a:srgbClr val="FFFFFF"/>
                </a:solidFill>
                <a:latin typeface="Arial" panose="020B0604020202020204" pitchFamily="34" charset="0"/>
                <a:ea typeface="Montserrat"/>
                <a:cs typeface="Arial" panose="020B0604020202020204" pitchFamily="34" charset="0"/>
                <a:sym typeface="Montserrat"/>
              </a:rPr>
              <a:t>“</a:t>
            </a:r>
          </a:p>
        </p:txBody>
      </p:sp>
    </p:spTree>
    <p:extLst>
      <p:ext uri="{BB962C8B-B14F-4D97-AF65-F5344CB8AC3E}">
        <p14:creationId xmlns:p14="http://schemas.microsoft.com/office/powerpoint/2010/main" val="4095304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9AB477-0AE1-194D-8755-F9662E637054}"/>
              </a:ext>
            </a:extLst>
          </p:cNvPr>
          <p:cNvSpPr/>
          <p:nvPr userDrawn="1"/>
        </p:nvSpPr>
        <p:spPr>
          <a:xfrm>
            <a:off x="0" y="0"/>
            <a:ext cx="12192000" cy="6858000"/>
          </a:xfrm>
          <a:prstGeom prst="rect">
            <a:avLst/>
          </a:prstGeom>
          <a:gradFill flip="none" rotWithShape="1">
            <a:gsLst>
              <a:gs pos="30000">
                <a:srgbClr val="00857D"/>
              </a:gs>
              <a:gs pos="100000">
                <a:srgbClr val="00B050"/>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chemeClr val="bg1"/>
              </a:solidFill>
            </a:endParaRPr>
          </a:p>
        </p:txBody>
      </p:sp>
      <p:cxnSp>
        <p:nvCxnSpPr>
          <p:cNvPr id="6" name="Shape 23">
            <a:extLst>
              <a:ext uri="{FF2B5EF4-FFF2-40B4-BE49-F238E27FC236}">
                <a16:creationId xmlns:a16="http://schemas.microsoft.com/office/drawing/2014/main" id="{58A4A729-1884-DA40-90AD-B070769D723D}"/>
              </a:ext>
            </a:extLst>
          </p:cNvPr>
          <p:cNvCxnSpPr/>
          <p:nvPr userDrawn="1"/>
        </p:nvCxnSpPr>
        <p:spPr>
          <a:xfrm>
            <a:off x="2290516" y="1153600"/>
            <a:ext cx="0" cy="4550800"/>
          </a:xfrm>
          <a:prstGeom prst="straightConnector1">
            <a:avLst/>
          </a:prstGeom>
          <a:noFill/>
          <a:ln w="9525" cap="flat" cmpd="sng">
            <a:solidFill>
              <a:srgbClr val="FFFFFF"/>
            </a:solidFill>
            <a:prstDash val="solid"/>
            <a:round/>
            <a:headEnd type="none" w="lg" len="lg"/>
            <a:tailEnd type="none" w="lg" len="lg"/>
          </a:ln>
        </p:spPr>
      </p:cxnSp>
      <p:sp>
        <p:nvSpPr>
          <p:cNvPr id="7" name="Shape 24">
            <a:extLst>
              <a:ext uri="{FF2B5EF4-FFF2-40B4-BE49-F238E27FC236}">
                <a16:creationId xmlns:a16="http://schemas.microsoft.com/office/drawing/2014/main" id="{D0A09E3E-D226-8748-9113-859524DD7F0E}"/>
              </a:ext>
            </a:extLst>
          </p:cNvPr>
          <p:cNvSpPr txBox="1">
            <a:spLocks noGrp="1"/>
          </p:cNvSpPr>
          <p:nvPr>
            <p:ph type="body" idx="1"/>
          </p:nvPr>
        </p:nvSpPr>
        <p:spPr>
          <a:xfrm>
            <a:off x="3109315" y="1153600"/>
            <a:ext cx="7901191" cy="4550800"/>
          </a:xfrm>
          <a:prstGeom prst="rect">
            <a:avLst/>
          </a:prstGeom>
        </p:spPr>
        <p:txBody>
          <a:bodyPr wrap="square" lIns="0" tIns="0" rIns="0" bIns="0" anchor="ctr" anchorCtr="0">
            <a:normAutofit/>
          </a:bodyPr>
          <a:lstStyle>
            <a:lvl1pPr lvl="0" rtl="0">
              <a:spcBef>
                <a:spcPts val="0"/>
              </a:spcBef>
              <a:buSzPct val="100000"/>
              <a:buNone/>
              <a:defRPr sz="3733"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lvl="1" rtl="0">
              <a:spcBef>
                <a:spcPts val="0"/>
              </a:spcBef>
              <a:buSzPct val="100000"/>
              <a:defRPr sz="4000" i="1"/>
            </a:lvl2pPr>
            <a:lvl3pPr lvl="2" rtl="0">
              <a:spcBef>
                <a:spcPts val="0"/>
              </a:spcBef>
              <a:buSzPct val="100000"/>
              <a:defRPr sz="4000" i="1"/>
            </a:lvl3pPr>
            <a:lvl4pPr lvl="3" rtl="0">
              <a:spcBef>
                <a:spcPts val="0"/>
              </a:spcBef>
              <a:buSzPct val="100000"/>
              <a:defRPr sz="4000" i="1"/>
            </a:lvl4pPr>
            <a:lvl5pPr lvl="4" rtl="0">
              <a:spcBef>
                <a:spcPts val="0"/>
              </a:spcBef>
              <a:buSzPct val="100000"/>
              <a:defRPr sz="4000" i="1"/>
            </a:lvl5pPr>
            <a:lvl6pPr lvl="5" rtl="0">
              <a:spcBef>
                <a:spcPts val="0"/>
              </a:spcBef>
              <a:buSzPct val="100000"/>
              <a:defRPr sz="4000" i="1"/>
            </a:lvl6pPr>
            <a:lvl7pPr lvl="6" rtl="0">
              <a:spcBef>
                <a:spcPts val="0"/>
              </a:spcBef>
              <a:buSzPct val="100000"/>
              <a:defRPr sz="4000" i="1"/>
            </a:lvl7pPr>
            <a:lvl8pPr lvl="7" rtl="0">
              <a:spcBef>
                <a:spcPts val="0"/>
              </a:spcBef>
              <a:buSzPct val="100000"/>
              <a:defRPr sz="4000" i="1"/>
            </a:lvl8pPr>
            <a:lvl9pPr lvl="8">
              <a:spcBef>
                <a:spcPts val="0"/>
              </a:spcBef>
              <a:buSzPct val="100000"/>
              <a:defRPr sz="4000" i="1"/>
            </a:lvl9pPr>
          </a:lstStyle>
          <a:p>
            <a:endParaRPr/>
          </a:p>
        </p:txBody>
      </p:sp>
      <p:sp>
        <p:nvSpPr>
          <p:cNvPr id="8" name="Shape 25">
            <a:extLst>
              <a:ext uri="{FF2B5EF4-FFF2-40B4-BE49-F238E27FC236}">
                <a16:creationId xmlns:a16="http://schemas.microsoft.com/office/drawing/2014/main" id="{260F3B49-F0CF-0047-86B3-D6BB9B23DF60}"/>
              </a:ext>
            </a:extLst>
          </p:cNvPr>
          <p:cNvSpPr txBox="1"/>
          <p:nvPr userDrawn="1"/>
        </p:nvSpPr>
        <p:spPr>
          <a:xfrm>
            <a:off x="114049" y="2485533"/>
            <a:ext cx="2176400" cy="871600"/>
          </a:xfrm>
          <a:prstGeom prst="rect">
            <a:avLst/>
          </a:prstGeom>
          <a:noFill/>
          <a:ln>
            <a:noFill/>
          </a:ln>
        </p:spPr>
        <p:txBody>
          <a:bodyPr wrap="square" lIns="121900" tIns="121900" rIns="121900" bIns="121900" anchor="t" anchorCtr="0">
            <a:noAutofit/>
          </a:bodyPr>
          <a:lstStyle/>
          <a:p>
            <a:pPr lvl="0" algn="ctr">
              <a:spcBef>
                <a:spcPts val="0"/>
              </a:spcBef>
              <a:buNone/>
            </a:pPr>
            <a:r>
              <a:rPr lang="en" sz="16000">
                <a:solidFill>
                  <a:srgbClr val="FFFFFF"/>
                </a:solidFill>
                <a:latin typeface="Arial" panose="020B0604020202020204" pitchFamily="34" charset="0"/>
                <a:ea typeface="Montserrat"/>
                <a:cs typeface="Arial" panose="020B0604020202020204" pitchFamily="34" charset="0"/>
                <a:sym typeface="Montserrat"/>
              </a:rPr>
              <a:t>“</a:t>
            </a:r>
          </a:p>
        </p:txBody>
      </p:sp>
    </p:spTree>
    <p:extLst>
      <p:ext uri="{BB962C8B-B14F-4D97-AF65-F5344CB8AC3E}">
        <p14:creationId xmlns:p14="http://schemas.microsoft.com/office/powerpoint/2010/main" val="429210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9AB477-0AE1-194D-8755-F9662E637054}"/>
              </a:ext>
            </a:extLst>
          </p:cNvPr>
          <p:cNvSpPr/>
          <p:nvPr userDrawn="1"/>
        </p:nvSpPr>
        <p:spPr>
          <a:xfrm>
            <a:off x="0" y="0"/>
            <a:ext cx="12192000" cy="6858000"/>
          </a:xfrm>
          <a:prstGeom prst="rect">
            <a:avLst/>
          </a:prstGeom>
          <a:gradFill flip="none" rotWithShape="1">
            <a:gsLst>
              <a:gs pos="30000">
                <a:schemeClr val="accent5"/>
              </a:gs>
              <a:gs pos="100000">
                <a:schemeClr val="accent1"/>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chemeClr val="bg1"/>
              </a:solidFill>
            </a:endParaRPr>
          </a:p>
        </p:txBody>
      </p:sp>
      <p:cxnSp>
        <p:nvCxnSpPr>
          <p:cNvPr id="6" name="Shape 23">
            <a:extLst>
              <a:ext uri="{FF2B5EF4-FFF2-40B4-BE49-F238E27FC236}">
                <a16:creationId xmlns:a16="http://schemas.microsoft.com/office/drawing/2014/main" id="{58A4A729-1884-DA40-90AD-B070769D723D}"/>
              </a:ext>
            </a:extLst>
          </p:cNvPr>
          <p:cNvCxnSpPr/>
          <p:nvPr userDrawn="1"/>
        </p:nvCxnSpPr>
        <p:spPr>
          <a:xfrm>
            <a:off x="2290516" y="1153600"/>
            <a:ext cx="0" cy="4550800"/>
          </a:xfrm>
          <a:prstGeom prst="straightConnector1">
            <a:avLst/>
          </a:prstGeom>
          <a:noFill/>
          <a:ln w="9525" cap="flat" cmpd="sng">
            <a:solidFill>
              <a:srgbClr val="FFFFFF"/>
            </a:solidFill>
            <a:prstDash val="solid"/>
            <a:round/>
            <a:headEnd type="none" w="lg" len="lg"/>
            <a:tailEnd type="none" w="lg" len="lg"/>
          </a:ln>
        </p:spPr>
      </p:cxnSp>
      <p:sp>
        <p:nvSpPr>
          <p:cNvPr id="7" name="Shape 24">
            <a:extLst>
              <a:ext uri="{FF2B5EF4-FFF2-40B4-BE49-F238E27FC236}">
                <a16:creationId xmlns:a16="http://schemas.microsoft.com/office/drawing/2014/main" id="{D0A09E3E-D226-8748-9113-859524DD7F0E}"/>
              </a:ext>
            </a:extLst>
          </p:cNvPr>
          <p:cNvSpPr txBox="1">
            <a:spLocks noGrp="1"/>
          </p:cNvSpPr>
          <p:nvPr>
            <p:ph type="body" idx="1"/>
          </p:nvPr>
        </p:nvSpPr>
        <p:spPr>
          <a:xfrm>
            <a:off x="3109315" y="1153600"/>
            <a:ext cx="7901191" cy="4550800"/>
          </a:xfrm>
          <a:prstGeom prst="rect">
            <a:avLst/>
          </a:prstGeom>
        </p:spPr>
        <p:txBody>
          <a:bodyPr wrap="square" lIns="0" tIns="0" rIns="0" bIns="0" anchor="ctr" anchorCtr="0">
            <a:normAutofit/>
          </a:bodyPr>
          <a:lstStyle>
            <a:lvl1pPr lvl="0" rtl="0">
              <a:spcBef>
                <a:spcPts val="0"/>
              </a:spcBef>
              <a:buSzPct val="100000"/>
              <a:buNone/>
              <a:defRPr sz="3733"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lvl="1" rtl="0">
              <a:spcBef>
                <a:spcPts val="0"/>
              </a:spcBef>
              <a:buSzPct val="100000"/>
              <a:defRPr sz="4000" i="1"/>
            </a:lvl2pPr>
            <a:lvl3pPr lvl="2" rtl="0">
              <a:spcBef>
                <a:spcPts val="0"/>
              </a:spcBef>
              <a:buSzPct val="100000"/>
              <a:defRPr sz="4000" i="1"/>
            </a:lvl3pPr>
            <a:lvl4pPr lvl="3" rtl="0">
              <a:spcBef>
                <a:spcPts val="0"/>
              </a:spcBef>
              <a:buSzPct val="100000"/>
              <a:defRPr sz="4000" i="1"/>
            </a:lvl4pPr>
            <a:lvl5pPr lvl="4" rtl="0">
              <a:spcBef>
                <a:spcPts val="0"/>
              </a:spcBef>
              <a:buSzPct val="100000"/>
              <a:defRPr sz="4000" i="1"/>
            </a:lvl5pPr>
            <a:lvl6pPr lvl="5" rtl="0">
              <a:spcBef>
                <a:spcPts val="0"/>
              </a:spcBef>
              <a:buSzPct val="100000"/>
              <a:defRPr sz="4000" i="1"/>
            </a:lvl6pPr>
            <a:lvl7pPr lvl="6" rtl="0">
              <a:spcBef>
                <a:spcPts val="0"/>
              </a:spcBef>
              <a:buSzPct val="100000"/>
              <a:defRPr sz="4000" i="1"/>
            </a:lvl7pPr>
            <a:lvl8pPr lvl="7" rtl="0">
              <a:spcBef>
                <a:spcPts val="0"/>
              </a:spcBef>
              <a:buSzPct val="100000"/>
              <a:defRPr sz="4000" i="1"/>
            </a:lvl8pPr>
            <a:lvl9pPr lvl="8">
              <a:spcBef>
                <a:spcPts val="0"/>
              </a:spcBef>
              <a:buSzPct val="100000"/>
              <a:defRPr sz="4000" i="1"/>
            </a:lvl9pPr>
          </a:lstStyle>
          <a:p>
            <a:endParaRPr/>
          </a:p>
        </p:txBody>
      </p:sp>
      <p:sp>
        <p:nvSpPr>
          <p:cNvPr id="8" name="Shape 25">
            <a:extLst>
              <a:ext uri="{FF2B5EF4-FFF2-40B4-BE49-F238E27FC236}">
                <a16:creationId xmlns:a16="http://schemas.microsoft.com/office/drawing/2014/main" id="{260F3B49-F0CF-0047-86B3-D6BB9B23DF60}"/>
              </a:ext>
            </a:extLst>
          </p:cNvPr>
          <p:cNvSpPr txBox="1"/>
          <p:nvPr userDrawn="1"/>
        </p:nvSpPr>
        <p:spPr>
          <a:xfrm>
            <a:off x="114049" y="2485533"/>
            <a:ext cx="2176400" cy="871600"/>
          </a:xfrm>
          <a:prstGeom prst="rect">
            <a:avLst/>
          </a:prstGeom>
          <a:noFill/>
          <a:ln>
            <a:noFill/>
          </a:ln>
        </p:spPr>
        <p:txBody>
          <a:bodyPr wrap="square" lIns="121900" tIns="121900" rIns="121900" bIns="121900" anchor="t" anchorCtr="0">
            <a:noAutofit/>
          </a:bodyPr>
          <a:lstStyle/>
          <a:p>
            <a:pPr lvl="0" algn="ctr">
              <a:spcBef>
                <a:spcPts val="0"/>
              </a:spcBef>
              <a:buNone/>
            </a:pPr>
            <a:r>
              <a:rPr lang="en" sz="16000">
                <a:solidFill>
                  <a:srgbClr val="FFFFFF"/>
                </a:solidFill>
                <a:latin typeface="Arial" panose="020B0604020202020204" pitchFamily="34" charset="0"/>
                <a:ea typeface="Montserrat"/>
                <a:cs typeface="Arial" panose="020B0604020202020204" pitchFamily="34" charset="0"/>
                <a:sym typeface="Montserrat"/>
              </a:rPr>
              <a:t>“</a:t>
            </a:r>
          </a:p>
        </p:txBody>
      </p:sp>
    </p:spTree>
    <p:extLst>
      <p:ext uri="{BB962C8B-B14F-4D97-AF65-F5344CB8AC3E}">
        <p14:creationId xmlns:p14="http://schemas.microsoft.com/office/powerpoint/2010/main" val="1326192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9AB477-0AE1-194D-8755-F9662E637054}"/>
              </a:ext>
            </a:extLst>
          </p:cNvPr>
          <p:cNvSpPr/>
          <p:nvPr userDrawn="1"/>
        </p:nvSpPr>
        <p:spPr>
          <a:xfrm>
            <a:off x="0" y="0"/>
            <a:ext cx="12192000" cy="6858000"/>
          </a:xfrm>
          <a:prstGeom prst="rect">
            <a:avLst/>
          </a:prstGeom>
          <a:gradFill flip="none" rotWithShape="1">
            <a:gsLst>
              <a:gs pos="45000">
                <a:schemeClr val="accent2"/>
              </a:gs>
              <a:gs pos="100000">
                <a:srgbClr val="FFC000"/>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chemeClr val="bg1"/>
              </a:solidFill>
            </a:endParaRPr>
          </a:p>
        </p:txBody>
      </p:sp>
      <p:cxnSp>
        <p:nvCxnSpPr>
          <p:cNvPr id="6" name="Shape 23">
            <a:extLst>
              <a:ext uri="{FF2B5EF4-FFF2-40B4-BE49-F238E27FC236}">
                <a16:creationId xmlns:a16="http://schemas.microsoft.com/office/drawing/2014/main" id="{58A4A729-1884-DA40-90AD-B070769D723D}"/>
              </a:ext>
            </a:extLst>
          </p:cNvPr>
          <p:cNvCxnSpPr/>
          <p:nvPr userDrawn="1"/>
        </p:nvCxnSpPr>
        <p:spPr>
          <a:xfrm>
            <a:off x="2290516" y="1153600"/>
            <a:ext cx="0" cy="4550800"/>
          </a:xfrm>
          <a:prstGeom prst="straightConnector1">
            <a:avLst/>
          </a:prstGeom>
          <a:noFill/>
          <a:ln w="9525" cap="flat" cmpd="sng">
            <a:solidFill>
              <a:srgbClr val="FFFFFF"/>
            </a:solidFill>
            <a:prstDash val="solid"/>
            <a:round/>
            <a:headEnd type="none" w="lg" len="lg"/>
            <a:tailEnd type="none" w="lg" len="lg"/>
          </a:ln>
        </p:spPr>
      </p:cxnSp>
      <p:sp>
        <p:nvSpPr>
          <p:cNvPr id="7" name="Shape 24">
            <a:extLst>
              <a:ext uri="{FF2B5EF4-FFF2-40B4-BE49-F238E27FC236}">
                <a16:creationId xmlns:a16="http://schemas.microsoft.com/office/drawing/2014/main" id="{D0A09E3E-D226-8748-9113-859524DD7F0E}"/>
              </a:ext>
            </a:extLst>
          </p:cNvPr>
          <p:cNvSpPr txBox="1">
            <a:spLocks noGrp="1"/>
          </p:cNvSpPr>
          <p:nvPr>
            <p:ph type="body" idx="1"/>
          </p:nvPr>
        </p:nvSpPr>
        <p:spPr>
          <a:xfrm>
            <a:off x="3109315" y="1153600"/>
            <a:ext cx="7901191" cy="4550800"/>
          </a:xfrm>
          <a:prstGeom prst="rect">
            <a:avLst/>
          </a:prstGeom>
        </p:spPr>
        <p:txBody>
          <a:bodyPr wrap="square" lIns="0" tIns="0" rIns="0" bIns="0" anchor="ctr" anchorCtr="0">
            <a:normAutofit/>
          </a:bodyPr>
          <a:lstStyle>
            <a:lvl1pPr lvl="0" rtl="0">
              <a:spcBef>
                <a:spcPts val="0"/>
              </a:spcBef>
              <a:buSzPct val="100000"/>
              <a:buNone/>
              <a:defRPr sz="3733"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lvl="1" rtl="0">
              <a:spcBef>
                <a:spcPts val="0"/>
              </a:spcBef>
              <a:buSzPct val="100000"/>
              <a:defRPr sz="4000" i="1"/>
            </a:lvl2pPr>
            <a:lvl3pPr lvl="2" rtl="0">
              <a:spcBef>
                <a:spcPts val="0"/>
              </a:spcBef>
              <a:buSzPct val="100000"/>
              <a:defRPr sz="4000" i="1"/>
            </a:lvl3pPr>
            <a:lvl4pPr lvl="3" rtl="0">
              <a:spcBef>
                <a:spcPts val="0"/>
              </a:spcBef>
              <a:buSzPct val="100000"/>
              <a:defRPr sz="4000" i="1"/>
            </a:lvl4pPr>
            <a:lvl5pPr lvl="4" rtl="0">
              <a:spcBef>
                <a:spcPts val="0"/>
              </a:spcBef>
              <a:buSzPct val="100000"/>
              <a:defRPr sz="4000" i="1"/>
            </a:lvl5pPr>
            <a:lvl6pPr lvl="5" rtl="0">
              <a:spcBef>
                <a:spcPts val="0"/>
              </a:spcBef>
              <a:buSzPct val="100000"/>
              <a:defRPr sz="4000" i="1"/>
            </a:lvl6pPr>
            <a:lvl7pPr lvl="6" rtl="0">
              <a:spcBef>
                <a:spcPts val="0"/>
              </a:spcBef>
              <a:buSzPct val="100000"/>
              <a:defRPr sz="4000" i="1"/>
            </a:lvl7pPr>
            <a:lvl8pPr lvl="7" rtl="0">
              <a:spcBef>
                <a:spcPts val="0"/>
              </a:spcBef>
              <a:buSzPct val="100000"/>
              <a:defRPr sz="4000" i="1"/>
            </a:lvl8pPr>
            <a:lvl9pPr lvl="8">
              <a:spcBef>
                <a:spcPts val="0"/>
              </a:spcBef>
              <a:buSzPct val="100000"/>
              <a:defRPr sz="4000" i="1"/>
            </a:lvl9pPr>
          </a:lstStyle>
          <a:p>
            <a:endParaRPr/>
          </a:p>
        </p:txBody>
      </p:sp>
      <p:sp>
        <p:nvSpPr>
          <p:cNvPr id="8" name="Shape 25">
            <a:extLst>
              <a:ext uri="{FF2B5EF4-FFF2-40B4-BE49-F238E27FC236}">
                <a16:creationId xmlns:a16="http://schemas.microsoft.com/office/drawing/2014/main" id="{260F3B49-F0CF-0047-86B3-D6BB9B23DF60}"/>
              </a:ext>
            </a:extLst>
          </p:cNvPr>
          <p:cNvSpPr txBox="1"/>
          <p:nvPr userDrawn="1"/>
        </p:nvSpPr>
        <p:spPr>
          <a:xfrm>
            <a:off x="114049" y="2485533"/>
            <a:ext cx="2176400" cy="871600"/>
          </a:xfrm>
          <a:prstGeom prst="rect">
            <a:avLst/>
          </a:prstGeom>
          <a:noFill/>
          <a:ln>
            <a:noFill/>
          </a:ln>
        </p:spPr>
        <p:txBody>
          <a:bodyPr wrap="square" lIns="121900" tIns="121900" rIns="121900" bIns="121900" anchor="t" anchorCtr="0">
            <a:noAutofit/>
          </a:bodyPr>
          <a:lstStyle/>
          <a:p>
            <a:pPr lvl="0" algn="ctr">
              <a:spcBef>
                <a:spcPts val="0"/>
              </a:spcBef>
              <a:buNone/>
            </a:pPr>
            <a:r>
              <a:rPr lang="en" sz="16000">
                <a:solidFill>
                  <a:srgbClr val="FFFFFF"/>
                </a:solidFill>
                <a:latin typeface="Arial" panose="020B0604020202020204" pitchFamily="34" charset="0"/>
                <a:ea typeface="Montserrat"/>
                <a:cs typeface="Arial" panose="020B0604020202020204" pitchFamily="34" charset="0"/>
                <a:sym typeface="Montserrat"/>
              </a:rPr>
              <a:t>“</a:t>
            </a:r>
          </a:p>
        </p:txBody>
      </p:sp>
    </p:spTree>
    <p:extLst>
      <p:ext uri="{BB962C8B-B14F-4D97-AF65-F5344CB8AC3E}">
        <p14:creationId xmlns:p14="http://schemas.microsoft.com/office/powerpoint/2010/main" val="1962875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AAE7A4-B5FB-FA49-9FF5-44E514918A21}"/>
              </a:ext>
            </a:extLst>
          </p:cNvPr>
          <p:cNvSpPr/>
          <p:nvPr userDrawn="1"/>
        </p:nvSpPr>
        <p:spPr>
          <a:xfrm>
            <a:off x="-1" y="2"/>
            <a:ext cx="12191999"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796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1" y="1825625"/>
            <a:ext cx="5081953" cy="4351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1BDDEA15-72E7-3D41-AC3E-2DB6E892CCCA}"/>
              </a:ext>
            </a:extLst>
          </p:cNvPr>
          <p:cNvSpPr>
            <a:spLocks noGrp="1"/>
          </p:cNvSpPr>
          <p:nvPr>
            <p:ph idx="10"/>
          </p:nvPr>
        </p:nvSpPr>
        <p:spPr>
          <a:xfrm>
            <a:off x="6271848" y="1825625"/>
            <a:ext cx="5081953" cy="4351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6953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bg>
      <p:bgPr>
        <a:gradFill>
          <a:gsLst>
            <a:gs pos="45000">
              <a:srgbClr val="0070C0"/>
            </a:gs>
            <a:gs pos="100000">
              <a:srgbClr val="00B0F0"/>
            </a:gs>
          </a:gsLst>
          <a:lin ang="189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AAE7A4-B5FB-FA49-9FF5-44E514918A21}"/>
              </a:ext>
            </a:extLst>
          </p:cNvPr>
          <p:cNvSpPr/>
          <p:nvPr userDrawn="1"/>
        </p:nvSpPr>
        <p:spPr>
          <a:xfrm>
            <a:off x="-1" y="2"/>
            <a:ext cx="12191999" cy="6857999"/>
          </a:xfrm>
          <a:prstGeom prst="rect">
            <a:avLst/>
          </a:prstGeom>
          <a:gradFill>
            <a:gsLst>
              <a:gs pos="45000">
                <a:srgbClr val="00857D"/>
              </a:gs>
              <a:gs pos="100000">
                <a:srgbClr val="00B05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418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0935ED-52CE-8C4F-AA72-11917454A4DD}"/>
              </a:ext>
            </a:extLst>
          </p:cNvPr>
          <p:cNvSpPr/>
          <p:nvPr userDrawn="1"/>
        </p:nvSpPr>
        <p:spPr>
          <a:xfrm>
            <a:off x="0" y="0"/>
            <a:ext cx="12192000" cy="6858000"/>
          </a:xfrm>
          <a:prstGeom prst="rect">
            <a:avLst/>
          </a:prstGeom>
          <a:gradFill>
            <a:gsLst>
              <a:gs pos="45000">
                <a:schemeClr val="accent5"/>
              </a:gs>
              <a:gs pos="100000">
                <a:schemeClr val="accent1"/>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35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0935ED-52CE-8C4F-AA72-11917454A4DD}"/>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22328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67572B-11AD-2946-824D-D45764D12D65}"/>
              </a:ext>
            </a:extLst>
          </p:cNvPr>
          <p:cNvSpPr/>
          <p:nvPr userDrawn="1"/>
        </p:nvSpPr>
        <p:spPr>
          <a:xfrm>
            <a:off x="-1" y="2"/>
            <a:ext cx="12191999" cy="6857999"/>
          </a:xfrm>
          <a:prstGeom prst="rect">
            <a:avLst/>
          </a:prstGeom>
          <a:gradFill>
            <a:gsLst>
              <a:gs pos="45000">
                <a:srgbClr val="0070C0"/>
              </a:gs>
              <a:gs pos="100000">
                <a:srgbClr val="00B0F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1" y="1825625"/>
            <a:ext cx="5081953"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1BDDEA15-72E7-3D41-AC3E-2DB6E892CCCA}"/>
              </a:ext>
            </a:extLst>
          </p:cNvPr>
          <p:cNvSpPr>
            <a:spLocks noGrp="1"/>
          </p:cNvSpPr>
          <p:nvPr>
            <p:ph idx="10"/>
          </p:nvPr>
        </p:nvSpPr>
        <p:spPr>
          <a:xfrm>
            <a:off x="6271848" y="1825625"/>
            <a:ext cx="5081953"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456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990985-08A2-BE43-A0C0-AFE5C326C14A}"/>
              </a:ext>
            </a:extLst>
          </p:cNvPr>
          <p:cNvSpPr/>
          <p:nvPr userDrawn="1"/>
        </p:nvSpPr>
        <p:spPr>
          <a:xfrm>
            <a:off x="-1" y="2"/>
            <a:ext cx="12191999" cy="6857999"/>
          </a:xfrm>
          <a:prstGeom prst="rect">
            <a:avLst/>
          </a:prstGeom>
          <a:gradFill>
            <a:gsLst>
              <a:gs pos="44000">
                <a:srgbClr val="00857D"/>
              </a:gs>
              <a:gs pos="100000">
                <a:srgbClr val="00B05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075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3_Two Content">
    <p:bg>
      <p:bgPr>
        <a:gradFill>
          <a:gsLst>
            <a:gs pos="45000">
              <a:schemeClr val="accent2"/>
            </a:gs>
            <a:gs pos="100000">
              <a:srgbClr val="FFC000"/>
            </a:gs>
          </a:gsLst>
          <a:lin ang="189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4E748A-14A0-3F4D-833C-B6E1A2B15B3D}"/>
              </a:ext>
            </a:extLst>
          </p:cNvPr>
          <p:cNvSpPr/>
          <p:nvPr userDrawn="1"/>
        </p:nvSpPr>
        <p:spPr>
          <a:xfrm>
            <a:off x="0" y="0"/>
            <a:ext cx="12192000" cy="6858000"/>
          </a:xfrm>
          <a:prstGeom prst="rect">
            <a:avLst/>
          </a:prstGeom>
          <a:gradFill>
            <a:gsLst>
              <a:gs pos="44000">
                <a:schemeClr val="accent5"/>
              </a:gs>
              <a:gs pos="100000">
                <a:schemeClr val="accent1"/>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846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8_Two Content">
    <p:bg>
      <p:bgPr>
        <a:gradFill>
          <a:gsLst>
            <a:gs pos="45000">
              <a:schemeClr val="accent2"/>
            </a:gs>
            <a:gs pos="100000">
              <a:srgbClr val="FFC000"/>
            </a:gs>
          </a:gsLst>
          <a:lin ang="189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4E748A-14A0-3F4D-833C-B6E1A2B15B3D}"/>
              </a:ext>
            </a:extLst>
          </p:cNvPr>
          <p:cNvSpPr/>
          <p:nvPr userDrawn="1"/>
        </p:nvSpPr>
        <p:spPr>
          <a:xfrm>
            <a:off x="0" y="0"/>
            <a:ext cx="12192000" cy="6858000"/>
          </a:xfrm>
          <a:prstGeom prst="rect">
            <a:avLst/>
          </a:prstGeom>
          <a:gradFill>
            <a:gsLst>
              <a:gs pos="45000">
                <a:schemeClr val="accent2"/>
              </a:gs>
              <a:gs pos="100000">
                <a:srgbClr val="FFC00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1084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2FA79B-4D00-5443-8271-4029F9997D20}"/>
              </a:ext>
            </a:extLst>
          </p:cNvPr>
          <p:cNvSpPr/>
          <p:nvPr userDrawn="1"/>
        </p:nvSpPr>
        <p:spPr>
          <a:xfrm>
            <a:off x="-1" y="2"/>
            <a:ext cx="12191999"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142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2FA79B-4D00-5443-8271-4029F9997D20}"/>
              </a:ext>
            </a:extLst>
          </p:cNvPr>
          <p:cNvSpPr/>
          <p:nvPr userDrawn="1"/>
        </p:nvSpPr>
        <p:spPr>
          <a:xfrm>
            <a:off x="-1" y="2"/>
            <a:ext cx="12191999" cy="6857999"/>
          </a:xfrm>
          <a:prstGeom prst="rect">
            <a:avLst/>
          </a:prstGeom>
          <a:gradFill>
            <a:gsLst>
              <a:gs pos="45000">
                <a:srgbClr val="00857D"/>
              </a:gs>
              <a:gs pos="100000">
                <a:srgbClr val="00B05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392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2FA79B-4D00-5443-8271-4029F9997D20}"/>
              </a:ext>
            </a:extLst>
          </p:cNvPr>
          <p:cNvSpPr/>
          <p:nvPr userDrawn="1"/>
        </p:nvSpPr>
        <p:spPr>
          <a:xfrm>
            <a:off x="-1" y="2"/>
            <a:ext cx="12191999" cy="6857999"/>
          </a:xfrm>
          <a:prstGeom prst="rect">
            <a:avLst/>
          </a:prstGeom>
          <a:gradFill>
            <a:gsLst>
              <a:gs pos="45000">
                <a:schemeClr val="accent5"/>
              </a:gs>
              <a:gs pos="100000">
                <a:schemeClr val="accent1"/>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00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08454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2FA79B-4D00-5443-8271-4029F9997D20}"/>
              </a:ext>
            </a:extLst>
          </p:cNvPr>
          <p:cNvSpPr/>
          <p:nvPr userDrawn="1"/>
        </p:nvSpPr>
        <p:spPr>
          <a:xfrm>
            <a:off x="-1" y="2"/>
            <a:ext cx="12191999" cy="6857999"/>
          </a:xfrm>
          <a:prstGeom prst="rect">
            <a:avLst/>
          </a:prstGeom>
          <a:gradFill>
            <a:gsLst>
              <a:gs pos="45000">
                <a:schemeClr val="accent2"/>
              </a:gs>
              <a:gs pos="100000">
                <a:srgbClr val="FFC00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3916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2FA79B-4D00-5443-8271-4029F9997D20}"/>
              </a:ext>
            </a:extLst>
          </p:cNvPr>
          <p:cNvSpPr/>
          <p:nvPr userDrawn="1"/>
        </p:nvSpPr>
        <p:spPr>
          <a:xfrm>
            <a:off x="-1" y="2"/>
            <a:ext cx="12191999" cy="6857999"/>
          </a:xfrm>
          <a:prstGeom prst="rect">
            <a:avLst/>
          </a:prstGeom>
          <a:gradFill>
            <a:gsLst>
              <a:gs pos="45000">
                <a:srgbClr val="0070C0"/>
              </a:gs>
              <a:gs pos="100000">
                <a:srgbClr val="00B0F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52578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257800" cy="4351339"/>
          </a:xfrm>
        </p:spPr>
        <p:txBody>
          <a:bodyPr/>
          <a:lstStyle>
            <a:lvl1pPr marL="0" indent="0">
              <a:buFontTx/>
              <a:buNone/>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165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F31B85-35D3-7849-8B60-F87938CCFC15}"/>
              </a:ext>
            </a:extLst>
          </p:cNvPr>
          <p:cNvSpPr/>
          <p:nvPr userDrawn="1"/>
        </p:nvSpPr>
        <p:spPr>
          <a:xfrm>
            <a:off x="-1" y="2"/>
            <a:ext cx="12191999" cy="6857999"/>
          </a:xfrm>
          <a:prstGeom prst="rect">
            <a:avLst/>
          </a:prstGeom>
          <a:gradFill>
            <a:gsLst>
              <a:gs pos="45000">
                <a:srgbClr val="00857D"/>
              </a:gs>
              <a:gs pos="100000">
                <a:srgbClr val="00B05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52578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257800" cy="4351339"/>
          </a:xfrm>
        </p:spPr>
        <p:txBody>
          <a:bodyPr/>
          <a:lstStyle>
            <a:lvl1pPr marL="0" indent="0">
              <a:buFontTx/>
              <a:buNone/>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660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3D5BCB-4378-FE48-A0F8-F72F2A41895A}"/>
              </a:ext>
            </a:extLst>
          </p:cNvPr>
          <p:cNvSpPr/>
          <p:nvPr userDrawn="1"/>
        </p:nvSpPr>
        <p:spPr>
          <a:xfrm>
            <a:off x="-1" y="2"/>
            <a:ext cx="12191999" cy="6857999"/>
          </a:xfrm>
          <a:prstGeom prst="rect">
            <a:avLst/>
          </a:prstGeom>
          <a:gradFill>
            <a:gsLst>
              <a:gs pos="45000">
                <a:schemeClr val="accent5"/>
              </a:gs>
              <a:gs pos="100000">
                <a:schemeClr val="accent1"/>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5257800" cy="1325563"/>
          </a:xfrm>
        </p:spPr>
        <p:txBody>
          <a:bodyPr/>
          <a:lstStyle/>
          <a:p>
            <a:r>
              <a:rPr lang="en-US"/>
              <a:t>Click to edit Master title style</a:t>
            </a:r>
          </a:p>
        </p:txBody>
      </p:sp>
      <p:sp>
        <p:nvSpPr>
          <p:cNvPr id="3" name="Content Placeholder 2"/>
          <p:cNvSpPr>
            <a:spLocks noGrp="1"/>
          </p:cNvSpPr>
          <p:nvPr>
            <p:ph sz="half" idx="1"/>
          </p:nvPr>
        </p:nvSpPr>
        <p:spPr>
          <a:xfrm>
            <a:off x="838200" y="1837817"/>
            <a:ext cx="5257800" cy="4351339"/>
          </a:xfrm>
        </p:spPr>
        <p:txBody>
          <a:bodyPr/>
          <a:lstStyle>
            <a:lvl1pPr marL="0" indent="0">
              <a:buFontTx/>
              <a:buNone/>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074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D57D6-4B3A-B440-8172-8E400E84D9BE}"/>
              </a:ext>
            </a:extLst>
          </p:cNvPr>
          <p:cNvSpPr/>
          <p:nvPr userDrawn="1"/>
        </p:nvSpPr>
        <p:spPr>
          <a:xfrm>
            <a:off x="-1" y="2"/>
            <a:ext cx="12191999" cy="6857999"/>
          </a:xfrm>
          <a:prstGeom prst="rect">
            <a:avLst/>
          </a:prstGeom>
          <a:gradFill>
            <a:gsLst>
              <a:gs pos="45000">
                <a:schemeClr val="accent2"/>
              </a:gs>
              <a:gs pos="100000">
                <a:srgbClr val="FFC00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52578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257800" cy="4351339"/>
          </a:xfrm>
        </p:spPr>
        <p:txBody>
          <a:bodyPr/>
          <a:lstStyle>
            <a:lvl1pPr marL="0" indent="0">
              <a:buFontTx/>
              <a:buNone/>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188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wo Content">
    <p:bg>
      <p:bgPr>
        <a:gradFill>
          <a:gsLst>
            <a:gs pos="45000">
              <a:schemeClr val="accent2"/>
            </a:gs>
            <a:gs pos="100000">
              <a:srgbClr val="FFC000"/>
            </a:gs>
          </a:gsLst>
          <a:lin ang="189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297AC0-8DF4-D040-9499-2C6AA9D215A6}"/>
              </a:ext>
            </a:extLst>
          </p:cNvPr>
          <p:cNvSpPr/>
          <p:nvPr userDrawn="1"/>
        </p:nvSpPr>
        <p:spPr>
          <a:xfrm>
            <a:off x="-1" y="2"/>
            <a:ext cx="12191999"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6548717"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3">
            <a:extLst>
              <a:ext uri="{FF2B5EF4-FFF2-40B4-BE49-F238E27FC236}">
                <a16:creationId xmlns:a16="http://schemas.microsoft.com/office/drawing/2014/main" id="{11D5A4FE-8386-4869-8420-E2B1108A1908}"/>
              </a:ext>
            </a:extLst>
          </p:cNvPr>
          <p:cNvSpPr>
            <a:spLocks noGrp="1"/>
          </p:cNvSpPr>
          <p:nvPr>
            <p:ph type="pic" sz="quarter" idx="10"/>
          </p:nvPr>
        </p:nvSpPr>
        <p:spPr>
          <a:xfrm>
            <a:off x="7338485" y="0"/>
            <a:ext cx="4853516" cy="6858000"/>
          </a:xfrm>
        </p:spPr>
      </p:sp>
    </p:spTree>
    <p:extLst>
      <p:ext uri="{BB962C8B-B14F-4D97-AF65-F5344CB8AC3E}">
        <p14:creationId xmlns:p14="http://schemas.microsoft.com/office/powerpoint/2010/main" val="4084880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Two Content">
    <p:bg>
      <p:bgPr>
        <a:gradFill>
          <a:gsLst>
            <a:gs pos="45000">
              <a:schemeClr val="accent2"/>
            </a:gs>
            <a:gs pos="100000">
              <a:srgbClr val="FFC000"/>
            </a:gs>
          </a:gsLst>
          <a:lin ang="189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297AC0-8DF4-D040-9499-2C6AA9D215A6}"/>
              </a:ext>
            </a:extLst>
          </p:cNvPr>
          <p:cNvSpPr/>
          <p:nvPr userDrawn="1"/>
        </p:nvSpPr>
        <p:spPr>
          <a:xfrm>
            <a:off x="-1" y="2"/>
            <a:ext cx="12191999" cy="6857999"/>
          </a:xfrm>
          <a:prstGeom prst="rect">
            <a:avLst/>
          </a:prstGeom>
          <a:gradFill>
            <a:gsLst>
              <a:gs pos="45000">
                <a:srgbClr val="00857D"/>
              </a:gs>
              <a:gs pos="100000">
                <a:srgbClr val="00B05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6548717"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3">
            <a:extLst>
              <a:ext uri="{FF2B5EF4-FFF2-40B4-BE49-F238E27FC236}">
                <a16:creationId xmlns:a16="http://schemas.microsoft.com/office/drawing/2014/main" id="{11D5A4FE-8386-4869-8420-E2B1108A1908}"/>
              </a:ext>
            </a:extLst>
          </p:cNvPr>
          <p:cNvSpPr>
            <a:spLocks noGrp="1"/>
          </p:cNvSpPr>
          <p:nvPr>
            <p:ph type="pic" sz="quarter" idx="10"/>
          </p:nvPr>
        </p:nvSpPr>
        <p:spPr>
          <a:xfrm>
            <a:off x="7338485" y="0"/>
            <a:ext cx="4853516" cy="6858000"/>
          </a:xfrm>
        </p:spPr>
      </p:sp>
    </p:spTree>
    <p:extLst>
      <p:ext uri="{BB962C8B-B14F-4D97-AF65-F5344CB8AC3E}">
        <p14:creationId xmlns:p14="http://schemas.microsoft.com/office/powerpoint/2010/main" val="454672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Two Content">
    <p:bg>
      <p:bgPr>
        <a:gradFill>
          <a:gsLst>
            <a:gs pos="45000">
              <a:schemeClr val="accent5"/>
            </a:gs>
            <a:gs pos="100000">
              <a:schemeClr val="accent1"/>
            </a:gs>
          </a:gsLst>
          <a:lin ang="189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297AC0-8DF4-D040-9499-2C6AA9D215A6}"/>
              </a:ext>
            </a:extLst>
          </p:cNvPr>
          <p:cNvSpPr/>
          <p:nvPr userDrawn="1"/>
        </p:nvSpPr>
        <p:spPr>
          <a:xfrm>
            <a:off x="-1" y="2"/>
            <a:ext cx="12191999" cy="6857999"/>
          </a:xfrm>
          <a:prstGeom prst="rect">
            <a:avLst/>
          </a:prstGeom>
          <a:gradFill>
            <a:gsLst>
              <a:gs pos="45000">
                <a:schemeClr val="accent5"/>
              </a:gs>
              <a:gs pos="99000">
                <a:schemeClr val="accent1"/>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6548717"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3">
            <a:extLst>
              <a:ext uri="{FF2B5EF4-FFF2-40B4-BE49-F238E27FC236}">
                <a16:creationId xmlns:a16="http://schemas.microsoft.com/office/drawing/2014/main" id="{11D5A4FE-8386-4869-8420-E2B1108A1908}"/>
              </a:ext>
            </a:extLst>
          </p:cNvPr>
          <p:cNvSpPr>
            <a:spLocks noGrp="1"/>
          </p:cNvSpPr>
          <p:nvPr>
            <p:ph type="pic" sz="quarter" idx="10"/>
          </p:nvPr>
        </p:nvSpPr>
        <p:spPr>
          <a:xfrm>
            <a:off x="7338485" y="0"/>
            <a:ext cx="4853516" cy="6858000"/>
          </a:xfrm>
        </p:spPr>
      </p:sp>
    </p:spTree>
    <p:extLst>
      <p:ext uri="{BB962C8B-B14F-4D97-AF65-F5344CB8AC3E}">
        <p14:creationId xmlns:p14="http://schemas.microsoft.com/office/powerpoint/2010/main" val="275107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Two Content">
    <p:bg>
      <p:bgPr>
        <a:gradFill>
          <a:gsLst>
            <a:gs pos="45000">
              <a:schemeClr val="accent2"/>
            </a:gs>
            <a:gs pos="100000">
              <a:srgbClr val="FFC000"/>
            </a:gs>
          </a:gsLst>
          <a:lin ang="189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297AC0-8DF4-D040-9499-2C6AA9D215A6}"/>
              </a:ext>
            </a:extLst>
          </p:cNvPr>
          <p:cNvSpPr/>
          <p:nvPr userDrawn="1"/>
        </p:nvSpPr>
        <p:spPr>
          <a:xfrm>
            <a:off x="-1" y="2"/>
            <a:ext cx="12191999" cy="6857999"/>
          </a:xfrm>
          <a:prstGeom prst="rect">
            <a:avLst/>
          </a:prstGeom>
          <a:gradFill>
            <a:gsLst>
              <a:gs pos="45000">
                <a:schemeClr val="accent2"/>
              </a:gs>
              <a:gs pos="100000">
                <a:srgbClr val="FFC00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6548717"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3">
            <a:extLst>
              <a:ext uri="{FF2B5EF4-FFF2-40B4-BE49-F238E27FC236}">
                <a16:creationId xmlns:a16="http://schemas.microsoft.com/office/drawing/2014/main" id="{11D5A4FE-8386-4869-8420-E2B1108A1908}"/>
              </a:ext>
            </a:extLst>
          </p:cNvPr>
          <p:cNvSpPr>
            <a:spLocks noGrp="1"/>
          </p:cNvSpPr>
          <p:nvPr>
            <p:ph type="pic" sz="quarter" idx="10"/>
          </p:nvPr>
        </p:nvSpPr>
        <p:spPr>
          <a:xfrm>
            <a:off x="7338485" y="0"/>
            <a:ext cx="4853516" cy="6858000"/>
          </a:xfrm>
        </p:spPr>
      </p:sp>
    </p:spTree>
    <p:extLst>
      <p:ext uri="{BB962C8B-B14F-4D97-AF65-F5344CB8AC3E}">
        <p14:creationId xmlns:p14="http://schemas.microsoft.com/office/powerpoint/2010/main" val="4180004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5558" y="487681"/>
            <a:ext cx="10932885" cy="786449"/>
          </a:xfrm>
        </p:spPr>
        <p:txBody>
          <a:bodyPr lIns="0" tIns="0" rIns="0" bIns="0" anchor="b" anchorCtr="0">
            <a:noAutofit/>
          </a:bodyPr>
          <a:lstStyle>
            <a:lvl1pPr algn="l">
              <a:defRPr sz="2933">
                <a:solidFill>
                  <a:schemeClr val="tx2"/>
                </a:solidFill>
              </a:defRPr>
            </a:lvl1pPr>
          </a:lstStyle>
          <a:p>
            <a:r>
              <a:rPr lang="en-US"/>
              <a:t>Click to edit Master title style</a:t>
            </a:r>
          </a:p>
        </p:txBody>
      </p:sp>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a:p>
        </p:txBody>
      </p:sp>
      <p:sp>
        <p:nvSpPr>
          <p:cNvPr id="11" name="Text Placeholder 7">
            <a:extLst>
              <a:ext uri="{FF2B5EF4-FFF2-40B4-BE49-F238E27FC236}">
                <a16:creationId xmlns:a16="http://schemas.microsoft.com/office/drawing/2014/main" id="{3C377083-A141-8144-9FDC-08E03E4B1047}"/>
              </a:ext>
            </a:extLst>
          </p:cNvPr>
          <p:cNvSpPr>
            <a:spLocks noGrp="1"/>
          </p:cNvSpPr>
          <p:nvPr>
            <p:ph type="body" sz="quarter" idx="10"/>
          </p:nvPr>
        </p:nvSpPr>
        <p:spPr>
          <a:xfrm>
            <a:off x="692815" y="1996369"/>
            <a:ext cx="2489059" cy="3080523"/>
          </a:xfrm>
          <a:solidFill>
            <a:schemeClr val="accent5"/>
          </a:solidFill>
        </p:spPr>
        <p:txBody>
          <a:bodyPr lIns="182880" tIns="182880" rIns="91440" bIns="182880">
            <a:noAutofit/>
          </a:bodyPr>
          <a:lstStyle>
            <a:lvl1pPr>
              <a:lnSpc>
                <a:spcPct val="100000"/>
              </a:lnSpc>
              <a:spcBef>
                <a:spcPts val="0"/>
              </a:spcBef>
              <a:spcAft>
                <a:spcPts val="0"/>
              </a:spcAft>
              <a:defRPr sz="2133" b="1">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12A8034E-760C-9744-BDFC-EAE6C7B37D17}"/>
              </a:ext>
            </a:extLst>
          </p:cNvPr>
          <p:cNvSpPr>
            <a:spLocks noGrp="1"/>
          </p:cNvSpPr>
          <p:nvPr>
            <p:ph type="body" sz="quarter" idx="11"/>
          </p:nvPr>
        </p:nvSpPr>
        <p:spPr>
          <a:xfrm>
            <a:off x="3463295" y="1996369"/>
            <a:ext cx="2489059" cy="3080523"/>
          </a:xfrm>
          <a:solidFill>
            <a:schemeClr val="accent3"/>
          </a:solidFill>
        </p:spPr>
        <p:txBody>
          <a:bodyPr lIns="182880" tIns="182880" rIns="91440" bIns="182880">
            <a:noAutofit/>
          </a:bodyPr>
          <a:lstStyle>
            <a:lvl1pPr>
              <a:lnSpc>
                <a:spcPct val="100000"/>
              </a:lnSpc>
              <a:spcBef>
                <a:spcPts val="0"/>
              </a:spcBef>
              <a:spcAft>
                <a:spcPts val="0"/>
              </a:spcAft>
              <a:defRPr sz="2133" b="1">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Edit Master text styles</a:t>
            </a:r>
          </a:p>
          <a:p>
            <a:pPr lvl="1"/>
            <a:r>
              <a:rPr lang="en-US"/>
              <a:t>Second level</a:t>
            </a:r>
          </a:p>
        </p:txBody>
      </p:sp>
      <p:sp>
        <p:nvSpPr>
          <p:cNvPr id="14" name="Text Placeholder 7">
            <a:extLst>
              <a:ext uri="{FF2B5EF4-FFF2-40B4-BE49-F238E27FC236}">
                <a16:creationId xmlns:a16="http://schemas.microsoft.com/office/drawing/2014/main" id="{334A8CC6-D1EE-1B4A-B062-05475BDEA98D}"/>
              </a:ext>
            </a:extLst>
          </p:cNvPr>
          <p:cNvSpPr>
            <a:spLocks noGrp="1"/>
          </p:cNvSpPr>
          <p:nvPr>
            <p:ph type="body" sz="quarter" idx="12"/>
          </p:nvPr>
        </p:nvSpPr>
        <p:spPr>
          <a:xfrm>
            <a:off x="6233775" y="1996369"/>
            <a:ext cx="2489059" cy="3080523"/>
          </a:xfrm>
          <a:solidFill>
            <a:schemeClr val="accent4"/>
          </a:solidFill>
        </p:spPr>
        <p:txBody>
          <a:bodyPr lIns="182880" tIns="182880" rIns="91440" bIns="182880">
            <a:noAutofit/>
          </a:bodyPr>
          <a:lstStyle>
            <a:lvl1pPr>
              <a:lnSpc>
                <a:spcPct val="100000"/>
              </a:lnSpc>
              <a:spcBef>
                <a:spcPts val="0"/>
              </a:spcBef>
              <a:spcAft>
                <a:spcPts val="0"/>
              </a:spcAft>
              <a:defRPr sz="2133" b="1">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Edit Master text styles</a:t>
            </a:r>
          </a:p>
          <a:p>
            <a:pPr lvl="1"/>
            <a:r>
              <a:rPr lang="en-US"/>
              <a:t>Second level</a:t>
            </a:r>
          </a:p>
        </p:txBody>
      </p:sp>
      <p:sp>
        <p:nvSpPr>
          <p:cNvPr id="15" name="Text Placeholder 7">
            <a:extLst>
              <a:ext uri="{FF2B5EF4-FFF2-40B4-BE49-F238E27FC236}">
                <a16:creationId xmlns:a16="http://schemas.microsoft.com/office/drawing/2014/main" id="{E1A4314F-36EA-614E-A59B-FC27C8EA26A3}"/>
              </a:ext>
            </a:extLst>
          </p:cNvPr>
          <p:cNvSpPr>
            <a:spLocks noGrp="1"/>
          </p:cNvSpPr>
          <p:nvPr>
            <p:ph type="body" sz="quarter" idx="13"/>
          </p:nvPr>
        </p:nvSpPr>
        <p:spPr>
          <a:xfrm>
            <a:off x="9004256" y="1996369"/>
            <a:ext cx="2489059" cy="3080523"/>
          </a:xfrm>
          <a:solidFill>
            <a:schemeClr val="accent6"/>
          </a:solidFill>
        </p:spPr>
        <p:txBody>
          <a:bodyPr lIns="182880" tIns="182880" rIns="91440" bIns="182880">
            <a:noAutofit/>
          </a:bodyPr>
          <a:lstStyle>
            <a:lvl1pPr>
              <a:lnSpc>
                <a:spcPct val="100000"/>
              </a:lnSpc>
              <a:spcBef>
                <a:spcPts val="0"/>
              </a:spcBef>
              <a:spcAft>
                <a:spcPts val="0"/>
              </a:spcAft>
              <a:defRPr sz="2133" b="1">
                <a:solidFill>
                  <a:schemeClr val="bg1"/>
                </a:solidFill>
              </a:defRPr>
            </a:lvl1pPr>
            <a:lvl2pPr marL="0" indent="0">
              <a:lnSpc>
                <a:spcPct val="100000"/>
              </a:lnSpc>
              <a:spcBef>
                <a:spcPts val="400"/>
              </a:spcBef>
              <a:spcAft>
                <a:spcPts val="0"/>
              </a:spcAft>
              <a:buNone/>
              <a:defRPr sz="1867">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58582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88278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Divider with quote, purple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3E8DD-5B6E-D641-8BB5-8C04EE102C2F}"/>
              </a:ext>
            </a:extLst>
          </p:cNvPr>
          <p:cNvSpPr/>
          <p:nvPr userDrawn="1"/>
        </p:nvSpPr>
        <p:spPr>
          <a:xfrm>
            <a:off x="-1" y="2"/>
            <a:ext cx="12191999" cy="6857999"/>
          </a:xfrm>
          <a:prstGeom prst="rect">
            <a:avLst/>
          </a:prstGeom>
          <a:gradFill>
            <a:gsLst>
              <a:gs pos="45000">
                <a:srgbClr val="0070C0"/>
              </a:gs>
              <a:gs pos="100000">
                <a:srgbClr val="00B0F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6">
            <a:extLst>
              <a:ext uri="{FF2B5EF4-FFF2-40B4-BE49-F238E27FC236}">
                <a16:creationId xmlns:a16="http://schemas.microsoft.com/office/drawing/2014/main" id="{333DA187-5C44-AD48-8C5D-5505EE820185}"/>
              </a:ext>
            </a:extLst>
          </p:cNvPr>
          <p:cNvSpPr>
            <a:spLocks noGrp="1"/>
          </p:cNvSpPr>
          <p:nvPr>
            <p:ph type="body" sz="quarter" idx="10"/>
          </p:nvPr>
        </p:nvSpPr>
        <p:spPr>
          <a:xfrm>
            <a:off x="971600" y="2432275"/>
            <a:ext cx="10335883" cy="1822972"/>
          </a:xfrm>
          <a:prstGeom prst="rect">
            <a:avLst/>
          </a:prstGeom>
        </p:spPr>
        <p:txBody>
          <a:bodyPr lIns="0" tIns="0" rIns="0" bIns="0" anchor="b">
            <a:noAutofit/>
          </a:bodyPr>
          <a:lstStyle>
            <a:lvl1pPr marL="0" indent="0" algn="ctr">
              <a:lnSpc>
                <a:spcPts val="8533"/>
              </a:lnSpc>
              <a:spcBef>
                <a:spcPts val="0"/>
              </a:spcBef>
              <a:buNone/>
              <a:defRPr sz="11733">
                <a:solidFill>
                  <a:srgbClr val="FFFFFF"/>
                </a:solidFill>
              </a:defRPr>
            </a:lvl1pPr>
          </a:lstStyle>
          <a:p>
            <a:pPr lvl="0"/>
            <a:r>
              <a:rPr lang="en-US"/>
              <a:t>Edit Master text styles</a:t>
            </a:r>
          </a:p>
        </p:txBody>
      </p:sp>
      <p:sp>
        <p:nvSpPr>
          <p:cNvPr id="4" name="Content Placeholder 2">
            <a:extLst>
              <a:ext uri="{FF2B5EF4-FFF2-40B4-BE49-F238E27FC236}">
                <a16:creationId xmlns:a16="http://schemas.microsoft.com/office/drawing/2014/main" id="{DF3658C4-D5E9-8C43-BD0D-AA47CAF36E86}"/>
              </a:ext>
            </a:extLst>
          </p:cNvPr>
          <p:cNvSpPr>
            <a:spLocks noGrp="1"/>
          </p:cNvSpPr>
          <p:nvPr>
            <p:ph sz="half" idx="1"/>
          </p:nvPr>
        </p:nvSpPr>
        <p:spPr>
          <a:xfrm>
            <a:off x="971599" y="4515895"/>
            <a:ext cx="10335883" cy="1317141"/>
          </a:xfrm>
        </p:spPr>
        <p:txBody>
          <a:bodyPr/>
          <a:lstStyle>
            <a:lvl1pPr marL="0" indent="0" algn="ctr">
              <a:buFontTx/>
              <a:buNone/>
              <a:defRPr/>
            </a:lvl1pPr>
            <a:lvl2pPr algn="ctr">
              <a:defRPr/>
            </a:lvl2pPr>
            <a:lvl3pPr algn="ctr">
              <a:defRPr/>
            </a:lvl3pPr>
            <a:lvl4pPr algn="ctr">
              <a:defRPr/>
            </a:lvl4pPr>
            <a:lvl5pPr algn="ctr">
              <a:defRPr/>
            </a:lvl5pPr>
          </a:lstStyle>
          <a:p>
            <a:pPr lvl="0"/>
            <a:r>
              <a:rPr lang="en-US"/>
              <a:t>Edit Master text styles</a:t>
            </a:r>
          </a:p>
        </p:txBody>
      </p:sp>
    </p:spTree>
    <p:extLst>
      <p:ext uri="{BB962C8B-B14F-4D97-AF65-F5344CB8AC3E}">
        <p14:creationId xmlns:p14="http://schemas.microsoft.com/office/powerpoint/2010/main" val="1059836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purple gradient">
    <p:bg>
      <p:bgPr>
        <a:gradFill>
          <a:gsLst>
            <a:gs pos="45000">
              <a:schemeClr val="accent2"/>
            </a:gs>
            <a:gs pos="100000">
              <a:srgbClr val="FFC000"/>
            </a:gs>
          </a:gsLst>
          <a:lin ang="189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B2FDF3-0644-9B4A-9F1E-B5B787DC92D9}"/>
              </a:ext>
            </a:extLst>
          </p:cNvPr>
          <p:cNvSpPr/>
          <p:nvPr userDrawn="1"/>
        </p:nvSpPr>
        <p:spPr>
          <a:xfrm>
            <a:off x="-1" y="2"/>
            <a:ext cx="12191999" cy="6857999"/>
          </a:xfrm>
          <a:prstGeom prst="rect">
            <a:avLst/>
          </a:prstGeom>
          <a:gradFill>
            <a:gsLst>
              <a:gs pos="45000">
                <a:srgbClr val="00857D"/>
              </a:gs>
              <a:gs pos="99000">
                <a:srgbClr val="00B05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 Placeholder 6">
            <a:extLst>
              <a:ext uri="{FF2B5EF4-FFF2-40B4-BE49-F238E27FC236}">
                <a16:creationId xmlns:a16="http://schemas.microsoft.com/office/drawing/2014/main" id="{E3351951-C4F5-1141-979E-E342289A5069}"/>
              </a:ext>
            </a:extLst>
          </p:cNvPr>
          <p:cNvSpPr>
            <a:spLocks noGrp="1"/>
          </p:cNvSpPr>
          <p:nvPr>
            <p:ph type="body" sz="quarter" idx="10"/>
          </p:nvPr>
        </p:nvSpPr>
        <p:spPr>
          <a:xfrm>
            <a:off x="971600" y="2432275"/>
            <a:ext cx="10335883" cy="1822972"/>
          </a:xfrm>
          <a:prstGeom prst="rect">
            <a:avLst/>
          </a:prstGeom>
        </p:spPr>
        <p:txBody>
          <a:bodyPr lIns="0" tIns="0" rIns="0" bIns="0" anchor="b">
            <a:noAutofit/>
          </a:bodyPr>
          <a:lstStyle>
            <a:lvl1pPr marL="0" indent="0" algn="ctr">
              <a:lnSpc>
                <a:spcPts val="8533"/>
              </a:lnSpc>
              <a:spcBef>
                <a:spcPts val="0"/>
              </a:spcBef>
              <a:buNone/>
              <a:defRPr sz="11733">
                <a:solidFill>
                  <a:srgbClr val="FFFFFF"/>
                </a:solidFill>
              </a:defRPr>
            </a:lvl1pPr>
          </a:lstStyle>
          <a:p>
            <a:pPr lvl="0"/>
            <a:r>
              <a:rPr lang="en-US"/>
              <a:t>Edit Master text styles</a:t>
            </a:r>
          </a:p>
        </p:txBody>
      </p:sp>
      <p:sp>
        <p:nvSpPr>
          <p:cNvPr id="8" name="Content Placeholder 2">
            <a:extLst>
              <a:ext uri="{FF2B5EF4-FFF2-40B4-BE49-F238E27FC236}">
                <a16:creationId xmlns:a16="http://schemas.microsoft.com/office/drawing/2014/main" id="{5CE2A3A6-71E2-114E-816B-5C3A477D4500}"/>
              </a:ext>
            </a:extLst>
          </p:cNvPr>
          <p:cNvSpPr>
            <a:spLocks noGrp="1"/>
          </p:cNvSpPr>
          <p:nvPr>
            <p:ph sz="half" idx="1"/>
          </p:nvPr>
        </p:nvSpPr>
        <p:spPr>
          <a:xfrm>
            <a:off x="971599" y="4515895"/>
            <a:ext cx="10335883" cy="1317141"/>
          </a:xfrm>
        </p:spPr>
        <p:txBody>
          <a:bodyPr/>
          <a:lstStyle>
            <a:lvl1pPr marL="0" indent="0" algn="ctr">
              <a:buFontTx/>
              <a:buNone/>
              <a:defRPr/>
            </a:lvl1pPr>
            <a:lvl2pPr algn="ctr">
              <a:defRPr/>
            </a:lvl2pPr>
            <a:lvl3pPr algn="ctr">
              <a:defRPr/>
            </a:lvl3pPr>
            <a:lvl4pPr algn="ctr">
              <a:defRPr/>
            </a:lvl4pPr>
            <a:lvl5pPr algn="ctr">
              <a:defRPr/>
            </a:lvl5pPr>
          </a:lstStyle>
          <a:p>
            <a:pPr lvl="0"/>
            <a:r>
              <a:rPr lang="en-US"/>
              <a:t>Edit Master text styles</a:t>
            </a:r>
          </a:p>
        </p:txBody>
      </p:sp>
    </p:spTree>
    <p:extLst>
      <p:ext uri="{BB962C8B-B14F-4D97-AF65-F5344CB8AC3E}">
        <p14:creationId xmlns:p14="http://schemas.microsoft.com/office/powerpoint/2010/main" val="886361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Divider with quote, purple gradi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923AC7-C3A1-8641-841A-9F404AD7D583}"/>
              </a:ext>
            </a:extLst>
          </p:cNvPr>
          <p:cNvSpPr/>
          <p:nvPr userDrawn="1"/>
        </p:nvSpPr>
        <p:spPr>
          <a:xfrm>
            <a:off x="1" y="0"/>
            <a:ext cx="12235540" cy="6858000"/>
          </a:xfrm>
          <a:prstGeom prst="rect">
            <a:avLst/>
          </a:prstGeom>
          <a:gradFill>
            <a:gsLst>
              <a:gs pos="44000">
                <a:schemeClr val="accent5"/>
              </a:gs>
              <a:gs pos="100000">
                <a:schemeClr val="accent1"/>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 Placeholder 6">
            <a:extLst>
              <a:ext uri="{FF2B5EF4-FFF2-40B4-BE49-F238E27FC236}">
                <a16:creationId xmlns:a16="http://schemas.microsoft.com/office/drawing/2014/main" id="{19F87F7B-4CF3-5A40-9D29-58F9665AF7C9}"/>
              </a:ext>
            </a:extLst>
          </p:cNvPr>
          <p:cNvSpPr>
            <a:spLocks noGrp="1"/>
          </p:cNvSpPr>
          <p:nvPr>
            <p:ph type="body" sz="quarter" idx="10"/>
          </p:nvPr>
        </p:nvSpPr>
        <p:spPr>
          <a:xfrm>
            <a:off x="971600" y="2432275"/>
            <a:ext cx="10335883" cy="1822972"/>
          </a:xfrm>
          <a:prstGeom prst="rect">
            <a:avLst/>
          </a:prstGeom>
        </p:spPr>
        <p:txBody>
          <a:bodyPr lIns="0" tIns="0" rIns="0" bIns="0" anchor="b">
            <a:noAutofit/>
          </a:bodyPr>
          <a:lstStyle>
            <a:lvl1pPr marL="0" indent="0" algn="ctr">
              <a:lnSpc>
                <a:spcPts val="8533"/>
              </a:lnSpc>
              <a:spcBef>
                <a:spcPts val="0"/>
              </a:spcBef>
              <a:buNone/>
              <a:defRPr sz="11733">
                <a:solidFill>
                  <a:srgbClr val="FFFFFF"/>
                </a:solidFill>
              </a:defRPr>
            </a:lvl1pPr>
          </a:lstStyle>
          <a:p>
            <a:pPr lvl="0"/>
            <a:r>
              <a:rPr lang="en-US"/>
              <a:t>Edit Master text styles</a:t>
            </a:r>
          </a:p>
        </p:txBody>
      </p:sp>
      <p:sp>
        <p:nvSpPr>
          <p:cNvPr id="5" name="Content Placeholder 2">
            <a:extLst>
              <a:ext uri="{FF2B5EF4-FFF2-40B4-BE49-F238E27FC236}">
                <a16:creationId xmlns:a16="http://schemas.microsoft.com/office/drawing/2014/main" id="{F51EB1D6-8F66-B148-A290-EE98BC0818BB}"/>
              </a:ext>
            </a:extLst>
          </p:cNvPr>
          <p:cNvSpPr>
            <a:spLocks noGrp="1"/>
          </p:cNvSpPr>
          <p:nvPr>
            <p:ph sz="half" idx="1"/>
          </p:nvPr>
        </p:nvSpPr>
        <p:spPr>
          <a:xfrm>
            <a:off x="971599" y="4515895"/>
            <a:ext cx="10335883" cy="1317141"/>
          </a:xfrm>
        </p:spPr>
        <p:txBody>
          <a:bodyPr/>
          <a:lstStyle>
            <a:lvl1pPr marL="0" indent="0" algn="ctr">
              <a:buFontTx/>
              <a:buNone/>
              <a:defRPr/>
            </a:lvl1pPr>
            <a:lvl2pPr algn="ctr">
              <a:defRPr/>
            </a:lvl2pPr>
            <a:lvl3pPr algn="ctr">
              <a:defRPr/>
            </a:lvl3pPr>
            <a:lvl4pPr algn="ctr">
              <a:defRPr/>
            </a:lvl4pPr>
            <a:lvl5pPr algn="ctr">
              <a:defRPr/>
            </a:lvl5pPr>
          </a:lstStyle>
          <a:p>
            <a:pPr lvl="0"/>
            <a:r>
              <a:rPr lang="en-US"/>
              <a:t>Edit Master text styles</a:t>
            </a:r>
          </a:p>
        </p:txBody>
      </p:sp>
    </p:spTree>
    <p:extLst>
      <p:ext uri="{BB962C8B-B14F-4D97-AF65-F5344CB8AC3E}">
        <p14:creationId xmlns:p14="http://schemas.microsoft.com/office/powerpoint/2010/main" val="20762738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Divider with quote, purple gradi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923AC7-C3A1-8641-841A-9F404AD7D583}"/>
              </a:ext>
            </a:extLst>
          </p:cNvPr>
          <p:cNvSpPr/>
          <p:nvPr userDrawn="1"/>
        </p:nvSpPr>
        <p:spPr>
          <a:xfrm>
            <a:off x="1" y="0"/>
            <a:ext cx="12235540" cy="6858000"/>
          </a:xfrm>
          <a:prstGeom prst="rect">
            <a:avLst/>
          </a:prstGeom>
          <a:gradFill>
            <a:gsLst>
              <a:gs pos="45000">
                <a:schemeClr val="accent2"/>
              </a:gs>
              <a:gs pos="100000">
                <a:srgbClr val="FFC000"/>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 Placeholder 6">
            <a:extLst>
              <a:ext uri="{FF2B5EF4-FFF2-40B4-BE49-F238E27FC236}">
                <a16:creationId xmlns:a16="http://schemas.microsoft.com/office/drawing/2014/main" id="{19F87F7B-4CF3-5A40-9D29-58F9665AF7C9}"/>
              </a:ext>
            </a:extLst>
          </p:cNvPr>
          <p:cNvSpPr>
            <a:spLocks noGrp="1"/>
          </p:cNvSpPr>
          <p:nvPr>
            <p:ph type="body" sz="quarter" idx="10"/>
          </p:nvPr>
        </p:nvSpPr>
        <p:spPr>
          <a:xfrm>
            <a:off x="971600" y="2432275"/>
            <a:ext cx="10335883" cy="1822972"/>
          </a:xfrm>
          <a:prstGeom prst="rect">
            <a:avLst/>
          </a:prstGeom>
        </p:spPr>
        <p:txBody>
          <a:bodyPr lIns="0" tIns="0" rIns="0" bIns="0" anchor="b">
            <a:noAutofit/>
          </a:bodyPr>
          <a:lstStyle>
            <a:lvl1pPr marL="0" indent="0" algn="ctr">
              <a:lnSpc>
                <a:spcPts val="8533"/>
              </a:lnSpc>
              <a:spcBef>
                <a:spcPts val="0"/>
              </a:spcBef>
              <a:buNone/>
              <a:defRPr sz="11733">
                <a:solidFill>
                  <a:srgbClr val="FFFFFF"/>
                </a:solidFill>
              </a:defRPr>
            </a:lvl1pPr>
          </a:lstStyle>
          <a:p>
            <a:pPr lvl="0"/>
            <a:r>
              <a:rPr lang="en-US"/>
              <a:t>Edit Master text styles</a:t>
            </a:r>
          </a:p>
        </p:txBody>
      </p:sp>
      <p:sp>
        <p:nvSpPr>
          <p:cNvPr id="5" name="Content Placeholder 2">
            <a:extLst>
              <a:ext uri="{FF2B5EF4-FFF2-40B4-BE49-F238E27FC236}">
                <a16:creationId xmlns:a16="http://schemas.microsoft.com/office/drawing/2014/main" id="{F51EB1D6-8F66-B148-A290-EE98BC0818BB}"/>
              </a:ext>
            </a:extLst>
          </p:cNvPr>
          <p:cNvSpPr>
            <a:spLocks noGrp="1"/>
          </p:cNvSpPr>
          <p:nvPr>
            <p:ph sz="half" idx="1"/>
          </p:nvPr>
        </p:nvSpPr>
        <p:spPr>
          <a:xfrm>
            <a:off x="971599" y="4515895"/>
            <a:ext cx="10335883" cy="1317141"/>
          </a:xfrm>
        </p:spPr>
        <p:txBody>
          <a:bodyPr/>
          <a:lstStyle>
            <a:lvl1pPr marL="0" indent="0" algn="ctr">
              <a:buFontTx/>
              <a:buNone/>
              <a:defRPr/>
            </a:lvl1pPr>
            <a:lvl2pPr algn="ctr">
              <a:defRPr/>
            </a:lvl2pPr>
            <a:lvl3pPr algn="ctr">
              <a:defRPr/>
            </a:lvl3pPr>
            <a:lvl4pPr algn="ctr">
              <a:defRPr/>
            </a:lvl4pPr>
            <a:lvl5pPr algn="ctr">
              <a:defRPr/>
            </a:lvl5pPr>
          </a:lstStyle>
          <a:p>
            <a:pPr lvl="0"/>
            <a:r>
              <a:rPr lang="en-US"/>
              <a:t>Edit Master text styles</a:t>
            </a:r>
          </a:p>
        </p:txBody>
      </p:sp>
    </p:spTree>
    <p:extLst>
      <p:ext uri="{BB962C8B-B14F-4D97-AF65-F5344CB8AC3E}">
        <p14:creationId xmlns:p14="http://schemas.microsoft.com/office/powerpoint/2010/main" val="23662884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hank you, AICPA gradient">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248CB1-9A65-2C44-9A16-6E120169D30C}"/>
              </a:ext>
            </a:extLst>
          </p:cNvPr>
          <p:cNvSpPr/>
          <p:nvPr userDrawn="1"/>
        </p:nvSpPr>
        <p:spPr>
          <a:xfrm>
            <a:off x="-1" y="2"/>
            <a:ext cx="12191999" cy="6857999"/>
          </a:xfrm>
          <a:prstGeom prst="rect">
            <a:avLst/>
          </a:prstGeom>
          <a:gradFill>
            <a:gsLst>
              <a:gs pos="45000">
                <a:schemeClr val="accent5"/>
              </a:gs>
              <a:gs pos="100000">
                <a:schemeClr val="accent1"/>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Subtitle 2">
            <a:extLst>
              <a:ext uri="{FF2B5EF4-FFF2-40B4-BE49-F238E27FC236}">
                <a16:creationId xmlns:a16="http://schemas.microsoft.com/office/drawing/2014/main" id="{E4452EEA-E051-0F40-93EA-AE80C1DB63B3}"/>
              </a:ext>
            </a:extLst>
          </p:cNvPr>
          <p:cNvSpPr>
            <a:spLocks noGrp="1"/>
          </p:cNvSpPr>
          <p:nvPr>
            <p:ph type="subTitle" idx="1"/>
          </p:nvPr>
        </p:nvSpPr>
        <p:spPr>
          <a:xfrm>
            <a:off x="3602633" y="4283813"/>
            <a:ext cx="4986728" cy="1457247"/>
          </a:xfrm>
          <a:prstGeom prst="rect">
            <a:avLst/>
          </a:prstGeom>
        </p:spPr>
        <p:txBody>
          <a:bodyPr lIns="0" tIns="0" rIns="0" bIns="0" anchor="t">
            <a:noAutofit/>
          </a:bodyPr>
          <a:lstStyle>
            <a:lvl1pPr marL="0" indent="0" algn="ctr">
              <a:lnSpc>
                <a:spcPts val="2400"/>
              </a:lnSpc>
              <a:spcBef>
                <a:spcPts val="0"/>
              </a:spcBef>
              <a:buFontTx/>
              <a:buNone/>
              <a:defRPr sz="2133"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4" name="Shape 18">
            <a:extLst>
              <a:ext uri="{FF2B5EF4-FFF2-40B4-BE49-F238E27FC236}">
                <a16:creationId xmlns:a16="http://schemas.microsoft.com/office/drawing/2014/main" id="{6FA759FA-E87D-E440-B2DD-321C8792B34B}"/>
              </a:ext>
            </a:extLst>
          </p:cNvPr>
          <p:cNvSpPr txBox="1">
            <a:spLocks noGrp="1"/>
          </p:cNvSpPr>
          <p:nvPr>
            <p:ph type="ctrTitle" hasCustomPrompt="1"/>
          </p:nvPr>
        </p:nvSpPr>
        <p:spPr>
          <a:xfrm>
            <a:off x="3047997" y="2598440"/>
            <a:ext cx="6096000" cy="1661121"/>
          </a:xfrm>
          <a:prstGeom prst="rect">
            <a:avLst/>
          </a:prstGeom>
        </p:spPr>
        <p:txBody>
          <a:bodyPr wrap="square" lIns="0" tIns="91425" rIns="91425" bIns="91425" anchor="t" anchorCtr="0">
            <a:normAutofit/>
          </a:bodyPr>
          <a:lstStyle>
            <a:lvl1pPr lvl="0" algn="ctr" rtl="0">
              <a:spcBef>
                <a:spcPts val="0"/>
              </a:spcBef>
              <a:buSzPct val="100000"/>
              <a:defRPr sz="8000" b="0" i="0">
                <a:solidFill>
                  <a:srgbClr val="FFC000"/>
                </a:solidFill>
                <a:latin typeface="Arial" panose="020B0604020202020204" pitchFamily="34" charset="0"/>
                <a:ea typeface="Arial" panose="020B0604020202020204" pitchFamily="34" charset="0"/>
                <a:cs typeface="Arial" panose="020B0604020202020204" pitchFamily="34"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r>
              <a:rPr lang="en-US"/>
              <a:t>Thank you</a:t>
            </a:r>
            <a:endParaRPr/>
          </a:p>
        </p:txBody>
      </p:sp>
      <p:pic>
        <p:nvPicPr>
          <p:cNvPr id="10" name="Picture 9">
            <a:extLst>
              <a:ext uri="{FF2B5EF4-FFF2-40B4-BE49-F238E27FC236}">
                <a16:creationId xmlns:a16="http://schemas.microsoft.com/office/drawing/2014/main" id="{64324FDF-6ECF-214C-91F9-BD994C6B46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267" y="716282"/>
            <a:ext cx="1514956" cy="545253"/>
          </a:xfrm>
          <a:prstGeom prst="rect">
            <a:avLst/>
          </a:prstGeom>
        </p:spPr>
      </p:pic>
    </p:spTree>
    <p:extLst>
      <p:ext uri="{BB962C8B-B14F-4D97-AF65-F5344CB8AC3E}">
        <p14:creationId xmlns:p14="http://schemas.microsoft.com/office/powerpoint/2010/main" val="1814967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48F3E3E-0B39-A245-A401-A9B7C8388567}"/>
              </a:ext>
            </a:extLst>
          </p:cNvPr>
          <p:cNvSpPr>
            <a:spLocks noGrp="1"/>
          </p:cNvSpPr>
          <p:nvPr>
            <p:ph type="pic" sz="quarter" idx="10"/>
          </p:nvPr>
        </p:nvSpPr>
        <p:spPr>
          <a:xfrm>
            <a:off x="8407400" y="0"/>
            <a:ext cx="3784600" cy="6858000"/>
          </a:xfrm>
        </p:spPr>
        <p:txBody>
          <a:bodyPr/>
          <a:lstStyle>
            <a:lvl1pPr marL="0" indent="0">
              <a:buFontTx/>
              <a:buNone/>
              <a:defRPr/>
            </a:lvl1pPr>
          </a:lstStyle>
          <a:p>
            <a:endParaRPr lang="en-US"/>
          </a:p>
        </p:txBody>
      </p:sp>
      <p:sp>
        <p:nvSpPr>
          <p:cNvPr id="2" name="Title 1"/>
          <p:cNvSpPr>
            <a:spLocks noGrp="1"/>
          </p:cNvSpPr>
          <p:nvPr>
            <p:ph type="title" hasCustomPrompt="1"/>
          </p:nvPr>
        </p:nvSpPr>
        <p:spPr>
          <a:xfrm>
            <a:off x="1191223" y="365761"/>
            <a:ext cx="5081429" cy="1325563"/>
          </a:xfrm>
        </p:spPr>
        <p:txBody>
          <a:bodyPr anchor="ctr">
            <a:noAutofit/>
          </a:bodyPr>
          <a:lstStyle>
            <a:lvl1pPr>
              <a:defRPr sz="3200"/>
            </a:lvl1pPr>
          </a:lstStyle>
          <a:p>
            <a:r>
              <a:rPr lang="en-US"/>
              <a:t>CLICK TO EDIT MASTER TITLE STYLE</a:t>
            </a:r>
          </a:p>
        </p:txBody>
      </p:sp>
      <p:sp>
        <p:nvSpPr>
          <p:cNvPr id="3" name="Content Placeholder 2"/>
          <p:cNvSpPr>
            <a:spLocks noGrp="1"/>
          </p:cNvSpPr>
          <p:nvPr>
            <p:ph sz="half" idx="1"/>
          </p:nvPr>
        </p:nvSpPr>
        <p:spPr>
          <a:xfrm>
            <a:off x="1193577" y="2506661"/>
            <a:ext cx="6201295" cy="3152459"/>
          </a:xfrm>
        </p:spPr>
        <p:txBody>
          <a:bodyPr/>
          <a:lstStyle>
            <a:lvl1pPr marL="0" indent="0">
              <a:buFontTx/>
              <a:buNone/>
              <a:defRPr sz="2400" b="1"/>
            </a:lvl1pPr>
            <a:lvl2pPr marL="685766" indent="-228589">
              <a:buClr>
                <a:schemeClr val="accent5"/>
              </a:buClr>
              <a:buFont typeface="Arial" panose="020B0604020202020204" pitchFamily="34" charset="0"/>
              <a:buChar char="•"/>
              <a:defRPr sz="2000"/>
            </a:lvl2pPr>
            <a:lvl3pPr marL="1142942" indent="-228589">
              <a:buClr>
                <a:schemeClr val="accent5"/>
              </a:buClr>
              <a:buFont typeface="Courier New" panose="02070309020205020404" pitchFamily="49" charset="0"/>
              <a:buChar char="o"/>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3451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ext 1/2 graphic v2">
    <p:spTree>
      <p:nvGrpSpPr>
        <p:cNvPr id="1" name=""/>
        <p:cNvGrpSpPr/>
        <p:nvPr/>
      </p:nvGrpSpPr>
      <p:grpSpPr>
        <a:xfrm>
          <a:off x="0" y="0"/>
          <a:ext cx="0" cy="0"/>
          <a:chOff x="0" y="0"/>
          <a:chExt cx="0" cy="0"/>
        </a:xfrm>
      </p:grpSpPr>
      <p:sp>
        <p:nvSpPr>
          <p:cNvPr id="2" name="Title 1"/>
          <p:cNvSpPr>
            <a:spLocks noGrp="1"/>
          </p:cNvSpPr>
          <p:nvPr>
            <p:ph type="title"/>
          </p:nvPr>
        </p:nvSpPr>
        <p:spPr>
          <a:xfrm>
            <a:off x="665561" y="487680"/>
            <a:ext cx="4866561" cy="792480"/>
          </a:xfrm>
        </p:spPr>
        <p:txBody>
          <a:bodyPr lIns="0" tIns="0" rIns="0" bIns="0" anchor="b" anchorCtr="0">
            <a:noAutofit/>
          </a:bodyPr>
          <a:lstStyle>
            <a:lvl1pPr algn="l">
              <a:defRPr sz="2933">
                <a:solidFill>
                  <a:schemeClr val="tx2"/>
                </a:solidFill>
              </a:defRPr>
            </a:lvl1pPr>
          </a:lstStyle>
          <a:p>
            <a:r>
              <a:rPr lang="en-US"/>
              <a:t>Click to edit Master title style</a:t>
            </a:r>
          </a:p>
        </p:txBody>
      </p:sp>
      <p:sp>
        <p:nvSpPr>
          <p:cNvPr id="3" name="Content Placeholder 2"/>
          <p:cNvSpPr>
            <a:spLocks noGrp="1"/>
          </p:cNvSpPr>
          <p:nvPr>
            <p:ph idx="1"/>
          </p:nvPr>
        </p:nvSpPr>
        <p:spPr>
          <a:xfrm>
            <a:off x="665560" y="1600201"/>
            <a:ext cx="4868333" cy="4525963"/>
          </a:xfrm>
          <a:prstGeom prst="rect">
            <a:avLst/>
          </a:prstGeom>
        </p:spPr>
        <p:txBody>
          <a:bodyPr lIns="0" tIns="0" rIns="0">
            <a:normAutofit/>
          </a:bodyPr>
          <a:lstStyle>
            <a:lvl1pPr marL="0" indent="0">
              <a:lnSpc>
                <a:spcPct val="100000"/>
              </a:lnSpc>
              <a:spcBef>
                <a:spcPts val="0"/>
              </a:spcBef>
              <a:spcAft>
                <a:spcPts val="1600"/>
              </a:spcAft>
              <a:buNone/>
              <a:defRPr sz="2667">
                <a:solidFill>
                  <a:schemeClr val="bg2"/>
                </a:solidFill>
              </a:defRPr>
            </a:lvl1pPr>
            <a:lvl2pPr marL="306903" indent="-231637">
              <a:lnSpc>
                <a:spcPct val="100000"/>
              </a:lnSpc>
              <a:spcBef>
                <a:spcPts val="0"/>
              </a:spcBef>
              <a:spcAft>
                <a:spcPts val="1600"/>
              </a:spcAft>
              <a:buFont typeface="Arial"/>
              <a:buChar char="•"/>
              <a:defRPr sz="2667">
                <a:solidFill>
                  <a:schemeClr val="bg2"/>
                </a:solidFill>
              </a:defRPr>
            </a:lvl2pPr>
            <a:lvl3pPr marL="607454" indent="-300551">
              <a:lnSpc>
                <a:spcPct val="100000"/>
              </a:lnSpc>
              <a:spcBef>
                <a:spcPts val="0"/>
              </a:spcBef>
              <a:spcAft>
                <a:spcPts val="1600"/>
              </a:spcAft>
              <a:buFont typeface="Lucida Grande"/>
              <a:buChar char="–"/>
              <a:defRPr sz="1867">
                <a:solidFill>
                  <a:schemeClr val="bg2"/>
                </a:solidFill>
              </a:defRPr>
            </a:lvl3pPr>
            <a:lvl4pPr marL="916472" indent="-309019">
              <a:lnSpc>
                <a:spcPct val="100000"/>
              </a:lnSpc>
              <a:spcBef>
                <a:spcPts val="0"/>
              </a:spcBef>
              <a:spcAft>
                <a:spcPts val="1600"/>
              </a:spcAft>
              <a:buFont typeface="Lucida Grande"/>
              <a:buChar char="–"/>
              <a:defRPr sz="1867">
                <a:solidFill>
                  <a:schemeClr val="bg2"/>
                </a:solidFill>
              </a:defRPr>
            </a:lvl4pPr>
            <a:lvl5pPr marL="1214906" indent="-298435">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90AC1B27-F315-462A-8489-B628ECC8CB8C}" type="slidenum">
              <a:rPr lang="en-US" smtClean="0"/>
              <a:t>‹#›</a:t>
            </a:fld>
            <a:endParaRPr lang="en-US"/>
          </a:p>
        </p:txBody>
      </p:sp>
      <p:sp>
        <p:nvSpPr>
          <p:cNvPr id="8" name="Picture Placeholder 5"/>
          <p:cNvSpPr>
            <a:spLocks noGrp="1"/>
          </p:cNvSpPr>
          <p:nvPr>
            <p:ph type="pic" sz="quarter" idx="10"/>
          </p:nvPr>
        </p:nvSpPr>
        <p:spPr>
          <a:xfrm>
            <a:off x="6101416" y="0"/>
            <a:ext cx="6090587" cy="6858000"/>
          </a:xfrm>
          <a:solidFill>
            <a:schemeClr val="tx2"/>
          </a:solidFill>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1034505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50820" y="1"/>
            <a:ext cx="5941181" cy="3386667"/>
          </a:xfrm>
        </p:spPr>
        <p:txBody>
          <a:bodyPr/>
          <a:lstStyle/>
          <a:p>
            <a:endParaRPr lang="en-US"/>
          </a:p>
        </p:txBody>
      </p:sp>
      <p:sp>
        <p:nvSpPr>
          <p:cNvPr id="3" name="Picture Placeholder 6">
            <a:extLst>
              <a:ext uri="{FF2B5EF4-FFF2-40B4-BE49-F238E27FC236}">
                <a16:creationId xmlns:a16="http://schemas.microsoft.com/office/drawing/2014/main" id="{42FD4096-3308-F54A-9E97-F0D7D6E94EDB}"/>
              </a:ext>
            </a:extLst>
          </p:cNvPr>
          <p:cNvSpPr>
            <a:spLocks noGrp="1"/>
          </p:cNvSpPr>
          <p:nvPr>
            <p:ph type="pic" sz="quarter" idx="11"/>
          </p:nvPr>
        </p:nvSpPr>
        <p:spPr>
          <a:xfrm>
            <a:off x="6250820" y="3386670"/>
            <a:ext cx="5941181" cy="3589015"/>
          </a:xfrm>
        </p:spPr>
        <p:txBody>
          <a:bodyPr/>
          <a:lstStyle/>
          <a:p>
            <a:endParaRPr lang="en-US"/>
          </a:p>
        </p:txBody>
      </p:sp>
    </p:spTree>
    <p:extLst>
      <p:ext uri="{BB962C8B-B14F-4D97-AF65-F5344CB8AC3E}">
        <p14:creationId xmlns:p14="http://schemas.microsoft.com/office/powerpoint/2010/main" val="4279547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386866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10" name="Straight Connector 9"/>
          <p:cNvCxnSpPr/>
          <p:nvPr userDrawn="1"/>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611374" y="532781"/>
            <a:ext cx="4866561" cy="585216"/>
          </a:xfrm>
        </p:spPr>
        <p:txBody>
          <a:bodyPr lIns="0" tIns="0" rIns="0" bIns="0" anchor="t">
            <a:noAutofit/>
          </a:bodyPr>
          <a:lstStyle>
            <a:lvl1pPr algn="l">
              <a:defRPr sz="2933" b="0" i="0">
                <a:solidFill>
                  <a:schemeClr val="tx2"/>
                </a:solidFill>
                <a:latin typeface="Roboto Light" charset="0"/>
                <a:ea typeface="Roboto Light" charset="0"/>
                <a:cs typeface="Roboto Light" charset="0"/>
              </a:defRPr>
            </a:lvl1pPr>
          </a:lstStyle>
          <a:p>
            <a:r>
              <a:rPr lang="en-US"/>
              <a:t>Click to edit Master title style</a:t>
            </a:r>
          </a:p>
        </p:txBody>
      </p:sp>
      <p:sp>
        <p:nvSpPr>
          <p:cNvPr id="6" name="Content Placeholder 2"/>
          <p:cNvSpPr>
            <a:spLocks noGrp="1"/>
          </p:cNvSpPr>
          <p:nvPr>
            <p:ph idx="1"/>
          </p:nvPr>
        </p:nvSpPr>
        <p:spPr>
          <a:xfrm>
            <a:off x="611371" y="1600201"/>
            <a:ext cx="10971028" cy="4525963"/>
          </a:xfrm>
        </p:spPr>
        <p:txBody>
          <a:bodyPr lIns="0" tIns="0" rIns="0">
            <a:noAutofit/>
          </a:bodyPr>
          <a:lstStyle>
            <a:lvl1pPr marL="0" indent="0">
              <a:lnSpc>
                <a:spcPts val="2933"/>
              </a:lnSpc>
              <a:spcBef>
                <a:spcPts val="0"/>
              </a:spcBef>
              <a:spcAft>
                <a:spcPts val="1200"/>
              </a:spcAft>
              <a:buClr>
                <a:srgbClr val="72246C"/>
              </a:buClr>
              <a:buNone/>
              <a:defRPr sz="2667" b="0" i="0">
                <a:solidFill>
                  <a:schemeClr val="bg2"/>
                </a:solidFill>
                <a:latin typeface="Roboto Light" charset="0"/>
                <a:ea typeface="Roboto Light" charset="0"/>
                <a:cs typeface="Roboto Light" charset="0"/>
              </a:defRPr>
            </a:lvl1pPr>
            <a:lvl2pPr marL="256020" indent="-256020">
              <a:lnSpc>
                <a:spcPts val="2933"/>
              </a:lnSpc>
              <a:spcBef>
                <a:spcPts val="0"/>
              </a:spcBef>
              <a:spcAft>
                <a:spcPts val="1200"/>
              </a:spcAft>
              <a:buClr>
                <a:schemeClr val="tx1"/>
              </a:buClr>
              <a:buFont typeface="Arial"/>
              <a:buChar char="•"/>
              <a:defRPr sz="2667" b="0" i="0">
                <a:solidFill>
                  <a:schemeClr val="bg2"/>
                </a:solidFill>
                <a:latin typeface="Roboto Light" charset="0"/>
                <a:ea typeface="Roboto Light" charset="0"/>
                <a:cs typeface="Roboto Light" charset="0"/>
              </a:defRPr>
            </a:lvl2pPr>
            <a:lvl3pPr marL="548613" indent="-256020">
              <a:lnSpc>
                <a:spcPts val="2933"/>
              </a:lnSpc>
              <a:spcBef>
                <a:spcPts val="0"/>
              </a:spcBef>
              <a:spcAft>
                <a:spcPts val="1200"/>
              </a:spcAft>
              <a:buClr>
                <a:schemeClr val="tx1"/>
              </a:buClr>
              <a:buFont typeface="Lucida Grande"/>
              <a:buChar char="­"/>
              <a:defRPr sz="2400" b="0" i="0">
                <a:solidFill>
                  <a:schemeClr val="bg2"/>
                </a:solidFill>
                <a:latin typeface="Roboto Light" charset="0"/>
                <a:ea typeface="Roboto Light" charset="0"/>
                <a:cs typeface="Roboto Light" charset="0"/>
              </a:defRPr>
            </a:lvl3pPr>
            <a:lvl4pPr marL="853397" indent="-256020">
              <a:lnSpc>
                <a:spcPts val="2933"/>
              </a:lnSpc>
              <a:spcBef>
                <a:spcPts val="0"/>
              </a:spcBef>
              <a:spcAft>
                <a:spcPts val="1200"/>
              </a:spcAft>
              <a:buClr>
                <a:schemeClr val="tx1"/>
              </a:buClr>
              <a:buFont typeface="Arial"/>
              <a:buChar char="•"/>
              <a:defRPr sz="2400" b="0" i="0">
                <a:solidFill>
                  <a:schemeClr val="bg2"/>
                </a:solidFill>
                <a:latin typeface="Roboto Light" charset="0"/>
                <a:ea typeface="Roboto Light" charset="0"/>
                <a:cs typeface="Roboto Light" charset="0"/>
              </a:defRPr>
            </a:lvl4pPr>
            <a:lvl5pPr marL="1097226" indent="-256020">
              <a:lnSpc>
                <a:spcPts val="2933"/>
              </a:lnSpc>
              <a:spcBef>
                <a:spcPts val="0"/>
              </a:spcBef>
              <a:spcAft>
                <a:spcPts val="1200"/>
              </a:spcAft>
              <a:buClr>
                <a:schemeClr val="tx1"/>
              </a:buClr>
              <a:defRPr sz="2400" b="0" i="0">
                <a:solidFill>
                  <a:schemeClr val="bg2"/>
                </a:solidFill>
                <a:latin typeface="Roboto Light" charset="0"/>
                <a:ea typeface="Roboto Light" charset="0"/>
                <a:cs typeface="Robot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715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33565"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D902C2D0-B11A-478A-8FC4-BB40C4F972C6}"/>
              </a:ext>
            </a:extLst>
          </p:cNvPr>
          <p:cNvSpPr>
            <a:spLocks noGrp="1"/>
          </p:cNvSpPr>
          <p:nvPr>
            <p:ph type="pic" sz="quarter" idx="10"/>
          </p:nvPr>
        </p:nvSpPr>
        <p:spPr>
          <a:xfrm>
            <a:off x="7338485" y="0"/>
            <a:ext cx="4853516" cy="6858000"/>
          </a:xfrm>
        </p:spPr>
        <p:txBody>
          <a:bodyPr/>
          <a:lstStyle/>
          <a:p>
            <a:endParaRPr lang="en-US" dirty="0"/>
          </a:p>
        </p:txBody>
      </p:sp>
    </p:spTree>
    <p:extLst>
      <p:ext uri="{BB962C8B-B14F-4D97-AF65-F5344CB8AC3E}">
        <p14:creationId xmlns:p14="http://schemas.microsoft.com/office/powerpoint/2010/main" val="18318157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4630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ext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5559" y="487680"/>
            <a:ext cx="10363200" cy="788471"/>
          </a:xfrm>
        </p:spPr>
        <p:txBody>
          <a:bodyPr lIns="0" tIns="0" rIns="0" bIns="0" anchor="t" anchorCtr="0">
            <a:noAutofit/>
          </a:bodyPr>
          <a:lstStyle>
            <a:lvl1pPr algn="l">
              <a:defRPr sz="2933">
                <a:solidFill>
                  <a:schemeClr val="tx2"/>
                </a:solidFill>
              </a:defRPr>
            </a:lvl1pPr>
          </a:lstStyle>
          <a:p>
            <a:r>
              <a:rPr lang="en-US" dirty="0"/>
              <a:t>Continuous Testing Update</a:t>
            </a:r>
          </a:p>
        </p:txBody>
      </p:sp>
      <p:sp>
        <p:nvSpPr>
          <p:cNvPr id="11"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55DD5FD4-4BCF-4A04-B92A-84F8D54E26A3}" type="slidenum">
              <a:rPr lang="en-US" smtClean="0"/>
              <a:pPr/>
              <a:t>‹#›</a:t>
            </a:fld>
            <a:endParaRPr lang="en-US" dirty="0"/>
          </a:p>
        </p:txBody>
      </p:sp>
      <p:sp>
        <p:nvSpPr>
          <p:cNvPr id="4" name="Content Placeholder 3"/>
          <p:cNvSpPr>
            <a:spLocks noGrp="1"/>
          </p:cNvSpPr>
          <p:nvPr>
            <p:ph sz="quarter" idx="14" hasCustomPrompt="1"/>
          </p:nvPr>
        </p:nvSpPr>
        <p:spPr>
          <a:xfrm>
            <a:off x="665558" y="1602317"/>
            <a:ext cx="10363199" cy="4466167"/>
          </a:xfrm>
        </p:spPr>
        <p:txBody>
          <a:bodyPr>
            <a:noAutofit/>
          </a:bodyPr>
          <a:lstStyle>
            <a:lvl1pPr>
              <a:spcAft>
                <a:spcPts val="1600"/>
              </a:spcAft>
              <a:defRPr/>
            </a:lvl1pPr>
            <a:lvl2pPr>
              <a:spcAft>
                <a:spcPts val="1600"/>
              </a:spcAft>
              <a:defRPr/>
            </a:lvl2pPr>
            <a:lvl3pPr indent="-304792">
              <a:spcAft>
                <a:spcPts val="1600"/>
              </a:spcAft>
              <a:defRPr/>
            </a:lvl3pPr>
            <a:lvl4pPr>
              <a:spcAft>
                <a:spcPts val="1600"/>
              </a:spcAft>
              <a:defRPr/>
            </a:lvl4pPr>
            <a:lvl5pPr>
              <a:spcAft>
                <a:spcPts val="1600"/>
              </a:spcAft>
              <a:defRPr/>
            </a:lvl5pPr>
          </a:lstStyle>
          <a:p>
            <a:pPr lvl="0"/>
            <a:r>
              <a:rPr lang="en-US" dirty="0"/>
              <a:t>As of mid-January:</a:t>
            </a:r>
          </a:p>
          <a:p>
            <a:pPr lvl="1"/>
            <a:r>
              <a:rPr lang="en-US" dirty="0"/>
              <a:t>22 / 55 state boards have responded to NASBA survey</a:t>
            </a:r>
          </a:p>
          <a:p>
            <a:pPr lvl="2"/>
            <a:r>
              <a:rPr lang="en-US" dirty="0"/>
              <a:t>20 / 22 require rule changes</a:t>
            </a:r>
          </a:p>
          <a:p>
            <a:pPr lvl="3"/>
            <a:r>
              <a:rPr lang="en-US" dirty="0"/>
              <a:t>17 / 20 can complete the rule changes in 9 months</a:t>
            </a:r>
          </a:p>
          <a:p>
            <a:pPr lvl="3"/>
            <a:r>
              <a:rPr lang="en-US" dirty="0"/>
              <a:t>3 / 20 can complete the rule changes in 12 minutes</a:t>
            </a:r>
          </a:p>
          <a:p>
            <a:pPr lvl="3"/>
            <a:r>
              <a:rPr lang="en-US" dirty="0"/>
              <a:t>Fourth level</a:t>
            </a:r>
          </a:p>
          <a:p>
            <a:pPr lvl="4"/>
            <a:r>
              <a:rPr lang="en-US" dirty="0"/>
              <a:t>Fifth level</a:t>
            </a:r>
          </a:p>
        </p:txBody>
      </p:sp>
    </p:spTree>
    <p:extLst>
      <p:ext uri="{BB962C8B-B14F-4D97-AF65-F5344CB8AC3E}">
        <p14:creationId xmlns:p14="http://schemas.microsoft.com/office/powerpoint/2010/main" val="2799930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BA064-0DFE-514D-9E09-4E6A7459B396}"/>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28800"/>
            <a:ext cx="12192000" cy="7071360"/>
          </a:xfrm>
          <a:prstGeom prst="rect">
            <a:avLst/>
          </a:prstGeom>
        </p:spPr>
      </p:pic>
      <p:sp>
        <p:nvSpPr>
          <p:cNvPr id="11" name="Title 1">
            <a:extLst>
              <a:ext uri="{FF2B5EF4-FFF2-40B4-BE49-F238E27FC236}">
                <a16:creationId xmlns:a16="http://schemas.microsoft.com/office/drawing/2014/main" id="{37DC5B9F-B571-7A40-BB9A-4152CD1916E8}"/>
              </a:ext>
            </a:extLst>
          </p:cNvPr>
          <p:cNvSpPr>
            <a:spLocks noGrp="1"/>
          </p:cNvSpPr>
          <p:nvPr>
            <p:ph type="ctrTitle"/>
          </p:nvPr>
        </p:nvSpPr>
        <p:spPr>
          <a:xfrm>
            <a:off x="663267" y="2038686"/>
            <a:ext cx="6212581" cy="2751028"/>
          </a:xfrm>
        </p:spPr>
        <p:txBody>
          <a:bodyPr lIns="0" tIns="0" rIns="0" bIns="0" anchor="t">
            <a:noAutofit/>
          </a:bodyPr>
          <a:lstStyle>
            <a:lvl1pPr algn="l">
              <a:lnSpc>
                <a:spcPct val="100000"/>
              </a:lnSpc>
              <a:defRPr sz="5067">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D16287B7-BB8E-5B44-8A70-6F633FFF8C92}"/>
              </a:ext>
            </a:extLst>
          </p:cNvPr>
          <p:cNvSpPr>
            <a:spLocks noGrp="1"/>
          </p:cNvSpPr>
          <p:nvPr>
            <p:ph type="subTitle" idx="1"/>
          </p:nvPr>
        </p:nvSpPr>
        <p:spPr>
          <a:xfrm>
            <a:off x="683011" y="5181056"/>
            <a:ext cx="6173093" cy="681305"/>
          </a:xfrm>
          <a:prstGeom prst="rect">
            <a:avLst/>
          </a:prstGeom>
        </p:spPr>
        <p:txBody>
          <a:bodyPr lIns="0" tIns="0" rIns="0" bIns="0" anchor="b">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A08EF8FC-247A-A04A-B85C-2A5F3320FA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7501" y="716280"/>
            <a:ext cx="1509183" cy="545253"/>
          </a:xfrm>
          <a:prstGeom prst="rect">
            <a:avLst/>
          </a:prstGeom>
        </p:spPr>
      </p:pic>
      <p:sp>
        <p:nvSpPr>
          <p:cNvPr id="16" name="Subtitle 3">
            <a:extLst>
              <a:ext uri="{FF2B5EF4-FFF2-40B4-BE49-F238E27FC236}">
                <a16:creationId xmlns:a16="http://schemas.microsoft.com/office/drawing/2014/main" id="{92713B09-5D8C-C647-9E5E-E6487E18AA71}"/>
              </a:ext>
            </a:extLst>
          </p:cNvPr>
          <p:cNvSpPr txBox="1">
            <a:spLocks/>
          </p:cNvSpPr>
          <p:nvPr userDrawn="1"/>
        </p:nvSpPr>
        <p:spPr>
          <a:xfrm>
            <a:off x="683011" y="5970823"/>
            <a:ext cx="1788197" cy="173427"/>
          </a:xfrm>
          <a:prstGeom prst="rect">
            <a:avLst/>
          </a:prstGeom>
        </p:spPr>
        <p:txBody>
          <a:bodyPr vert="horz" lIns="0" tIns="0" rIns="0" bIns="0" rtlCol="0" anchor="ctr">
            <a:noAutofit/>
          </a:bodyPr>
          <a:lstStyle>
            <a:lvl1pPr marL="0" marR="0" indent="0" algn="l" defTabSz="457200" rtl="0" eaLnBrk="1" fontAlgn="auto" latinLnBrk="0" hangingPunct="1">
              <a:lnSpc>
                <a:spcPts val="1800"/>
              </a:lnSpc>
              <a:spcBef>
                <a:spcPts val="0"/>
              </a:spcBef>
              <a:spcAft>
                <a:spcPts val="900"/>
              </a:spcAft>
              <a:buClrTx/>
              <a:buSzTx/>
              <a:buFont typeface="Arial"/>
              <a:buNone/>
              <a:tabLst/>
              <a:defRPr sz="1600" kern="1200">
                <a:solidFill>
                  <a:schemeClr val="bg1"/>
                </a:solidFill>
                <a:latin typeface="+mn-lt"/>
                <a:ea typeface="+mn-ea"/>
                <a:cs typeface="+mn-cs"/>
              </a:defRPr>
            </a:lvl1pPr>
            <a:lvl2pPr marL="457200" marR="0" indent="0" algn="ctr" defTabSz="457200" rtl="0" eaLnBrk="1" fontAlgn="auto" latinLnBrk="0" hangingPunct="1">
              <a:lnSpc>
                <a:spcPct val="100000"/>
              </a:lnSpc>
              <a:spcBef>
                <a:spcPts val="0"/>
              </a:spcBef>
              <a:spcAft>
                <a:spcPts val="900"/>
              </a:spcAft>
              <a:buClr>
                <a:schemeClr val="tx2"/>
              </a:buClr>
              <a:buSzTx/>
              <a:buFont typeface="Arial"/>
              <a:buNone/>
              <a:tabLst/>
              <a:defRPr sz="2000" kern="1200">
                <a:solidFill>
                  <a:schemeClr val="tx1">
                    <a:tint val="75000"/>
                  </a:schemeClr>
                </a:solidFill>
                <a:latin typeface="+mn-lt"/>
                <a:ea typeface="+mn-ea"/>
                <a:cs typeface="+mn-cs"/>
              </a:defRPr>
            </a:lvl2pPr>
            <a:lvl3pPr marL="914400" marR="0" indent="0" algn="ctr" defTabSz="457200" rtl="0" eaLnBrk="1" fontAlgn="auto" latinLnBrk="0" hangingPunct="1">
              <a:lnSpc>
                <a:spcPct val="100000"/>
              </a:lnSpc>
              <a:spcBef>
                <a:spcPts val="0"/>
              </a:spcBef>
              <a:spcAft>
                <a:spcPts val="900"/>
              </a:spcAft>
              <a:buClrTx/>
              <a:buSzTx/>
              <a:buFont typeface="Lucida Grande"/>
              <a:buNone/>
              <a:tabLst/>
              <a:defRPr sz="1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ts val="0"/>
              </a:spcBef>
              <a:spcAft>
                <a:spcPts val="900"/>
              </a:spcAft>
              <a:buClrTx/>
              <a:buSzTx/>
              <a:buFont typeface="Lucida Grande"/>
              <a:buNone/>
              <a:tabLst/>
              <a:defRPr sz="1400" kern="1200">
                <a:solidFill>
                  <a:schemeClr val="tx1">
                    <a:tint val="75000"/>
                  </a:schemeClr>
                </a:solidFill>
                <a:latin typeface="+mn-lt"/>
                <a:ea typeface="+mn-ea"/>
                <a:cs typeface="+mn-cs"/>
              </a:defRPr>
            </a:lvl4pPr>
            <a:lvl5pPr marL="1828800" marR="0" indent="0" algn="ctr" defTabSz="457200" rtl="0" eaLnBrk="1" fontAlgn="auto" latinLnBrk="0" hangingPunct="1">
              <a:lnSpc>
                <a:spcPct val="100000"/>
              </a:lnSpc>
              <a:spcBef>
                <a:spcPts val="0"/>
              </a:spcBef>
              <a:spcAft>
                <a:spcPts val="900"/>
              </a:spcAft>
              <a:buClrTx/>
              <a:buSzTx/>
              <a:buFont typeface="Lucida Grande"/>
              <a:buNone/>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ts val="2400"/>
              </a:lnSpc>
              <a:spcBef>
                <a:spcPts val="0"/>
              </a:spcBef>
              <a:spcAft>
                <a:spcPts val="1200"/>
              </a:spcAft>
              <a:buClrTx/>
              <a:buSzTx/>
              <a:buFont typeface="Arial"/>
              <a:buNone/>
              <a:tabLst/>
              <a:defRPr/>
            </a:pPr>
            <a:r>
              <a:rPr lang="en-US" sz="1467" spc="67" dirty="0">
                <a:solidFill>
                  <a:schemeClr val="bg1"/>
                </a:solidFill>
              </a:rPr>
              <a:t>Fall Council 2019</a:t>
            </a:r>
          </a:p>
        </p:txBody>
      </p:sp>
    </p:spTree>
    <p:extLst>
      <p:ext uri="{BB962C8B-B14F-4D97-AF65-F5344CB8AC3E}">
        <p14:creationId xmlns:p14="http://schemas.microsoft.com/office/powerpoint/2010/main" val="819307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34977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1" y="1825625"/>
            <a:ext cx="5081953" cy="4351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1BDDEA15-72E7-3D41-AC3E-2DB6E892CCCA}"/>
              </a:ext>
            </a:extLst>
          </p:cNvPr>
          <p:cNvSpPr>
            <a:spLocks noGrp="1"/>
          </p:cNvSpPr>
          <p:nvPr>
            <p:ph idx="10"/>
          </p:nvPr>
        </p:nvSpPr>
        <p:spPr>
          <a:xfrm>
            <a:off x="6271848" y="1825625"/>
            <a:ext cx="5081953" cy="4351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6360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21009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6700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33565"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D902C2D0-B11A-478A-8FC4-BB40C4F972C6}"/>
              </a:ext>
            </a:extLst>
          </p:cNvPr>
          <p:cNvSpPr>
            <a:spLocks noGrp="1"/>
          </p:cNvSpPr>
          <p:nvPr>
            <p:ph type="pic" sz="quarter" idx="10"/>
          </p:nvPr>
        </p:nvSpPr>
        <p:spPr>
          <a:xfrm>
            <a:off x="7338485" y="0"/>
            <a:ext cx="4853516" cy="6858000"/>
          </a:xfrm>
        </p:spPr>
        <p:txBody>
          <a:bodyPr/>
          <a:lstStyle/>
          <a:p>
            <a:endParaRPr lang="en-US" dirty="0"/>
          </a:p>
        </p:txBody>
      </p:sp>
    </p:spTree>
    <p:extLst>
      <p:ext uri="{BB962C8B-B14F-4D97-AF65-F5344CB8AC3E}">
        <p14:creationId xmlns:p14="http://schemas.microsoft.com/office/powerpoint/2010/main" val="25675600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904"/>
            <a:ext cx="4941277" cy="5126712"/>
          </a:xfrm>
        </p:spPr>
        <p:txBody>
          <a:bodyPr anchor="t"/>
          <a:lstStyle/>
          <a:p>
            <a:r>
              <a:rPr lang="en-US" dirty="0"/>
              <a:t>Click to edit Master title style</a:t>
            </a:r>
          </a:p>
        </p:txBody>
      </p:sp>
      <p:sp>
        <p:nvSpPr>
          <p:cNvPr id="3" name="Content Placeholder 2"/>
          <p:cNvSpPr>
            <a:spLocks noGrp="1"/>
          </p:cNvSpPr>
          <p:nvPr>
            <p:ph sz="half" idx="1"/>
          </p:nvPr>
        </p:nvSpPr>
        <p:spPr>
          <a:xfrm>
            <a:off x="6107723" y="1027907"/>
            <a:ext cx="5246077" cy="5126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93578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07AB5FDE-5527-DF43-A180-875E615ABA4B}"/>
              </a:ext>
            </a:extLst>
          </p:cNvPr>
          <p:cNvSpPr>
            <a:spLocks noGrp="1"/>
          </p:cNvSpPr>
          <p:nvPr>
            <p:ph type="body" sz="quarter" idx="10"/>
          </p:nvPr>
        </p:nvSpPr>
        <p:spPr>
          <a:xfrm>
            <a:off x="971600" y="2432275"/>
            <a:ext cx="10335883" cy="1822972"/>
          </a:xfrm>
          <a:prstGeom prst="rect">
            <a:avLst/>
          </a:prstGeom>
        </p:spPr>
        <p:txBody>
          <a:bodyPr lIns="0" tIns="0" rIns="0" bIns="0" anchor="b">
            <a:noAutofit/>
          </a:bodyPr>
          <a:lstStyle>
            <a:lvl1pPr marL="0" indent="0" algn="ctr">
              <a:lnSpc>
                <a:spcPts val="8533"/>
              </a:lnSpc>
              <a:spcBef>
                <a:spcPts val="0"/>
              </a:spcBef>
              <a:buNone/>
              <a:defRPr sz="11733">
                <a:solidFill>
                  <a:schemeClr val="tx2"/>
                </a:solidFill>
              </a:defRPr>
            </a:lvl1pPr>
          </a:lstStyle>
          <a:p>
            <a:pPr lvl="0"/>
            <a:r>
              <a:rPr lang="en-US" dirty="0"/>
              <a:t>Edit Master text styles</a:t>
            </a:r>
          </a:p>
        </p:txBody>
      </p:sp>
      <p:sp>
        <p:nvSpPr>
          <p:cNvPr id="5" name="Content Placeholder 2">
            <a:extLst>
              <a:ext uri="{FF2B5EF4-FFF2-40B4-BE49-F238E27FC236}">
                <a16:creationId xmlns:a16="http://schemas.microsoft.com/office/drawing/2014/main" id="{AD1E6292-9877-DB4E-8D2A-24A415192E21}"/>
              </a:ext>
            </a:extLst>
          </p:cNvPr>
          <p:cNvSpPr>
            <a:spLocks noGrp="1"/>
          </p:cNvSpPr>
          <p:nvPr>
            <p:ph sz="half" idx="1"/>
          </p:nvPr>
        </p:nvSpPr>
        <p:spPr>
          <a:xfrm>
            <a:off x="971599" y="4515895"/>
            <a:ext cx="10335883" cy="1317141"/>
          </a:xfrm>
        </p:spPr>
        <p:txBody>
          <a:bodyPr/>
          <a:lstStyle>
            <a:lvl1pPr marL="0" indent="0" algn="ctr">
              <a:buFontTx/>
              <a:buNone/>
              <a:defRPr/>
            </a:lvl1pPr>
            <a:lvl2pPr algn="ctr">
              <a:defRPr/>
            </a:lvl2pPr>
            <a:lvl3pPr algn="ctr">
              <a:defRPr/>
            </a:lvl3pPr>
            <a:lvl4pPr algn="ctr">
              <a:defRPr/>
            </a:lvl4pPr>
            <a:lvl5pPr algn="ctr">
              <a:defRPr/>
            </a:lvl5pPr>
          </a:lstStyle>
          <a:p>
            <a:pPr lvl="0"/>
            <a:r>
              <a:rPr lang="en-US" dirty="0"/>
              <a:t>Edit Master text styles</a:t>
            </a:r>
          </a:p>
        </p:txBody>
      </p:sp>
    </p:spTree>
    <p:extLst>
      <p:ext uri="{BB962C8B-B14F-4D97-AF65-F5344CB8AC3E}">
        <p14:creationId xmlns:p14="http://schemas.microsoft.com/office/powerpoint/2010/main" val="154733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904"/>
            <a:ext cx="4941277" cy="5126712"/>
          </a:xfrm>
        </p:spPr>
        <p:txBody>
          <a:bodyPr anchor="t"/>
          <a:lstStyle/>
          <a:p>
            <a:r>
              <a:rPr lang="en-US" dirty="0"/>
              <a:t>Click to edit Master title style</a:t>
            </a:r>
          </a:p>
        </p:txBody>
      </p:sp>
      <p:sp>
        <p:nvSpPr>
          <p:cNvPr id="3" name="Content Placeholder 2"/>
          <p:cNvSpPr>
            <a:spLocks noGrp="1"/>
          </p:cNvSpPr>
          <p:nvPr>
            <p:ph sz="half" idx="1"/>
          </p:nvPr>
        </p:nvSpPr>
        <p:spPr>
          <a:xfrm>
            <a:off x="6107723" y="1027907"/>
            <a:ext cx="5246077" cy="5126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3204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ext 1/3 graphic">
    <p:spTree>
      <p:nvGrpSpPr>
        <p:cNvPr id="1" name=""/>
        <p:cNvGrpSpPr/>
        <p:nvPr/>
      </p:nvGrpSpPr>
      <p:grpSpPr>
        <a:xfrm>
          <a:off x="0" y="0"/>
          <a:ext cx="0" cy="0"/>
          <a:chOff x="0" y="0"/>
          <a:chExt cx="0" cy="0"/>
        </a:xfrm>
      </p:grpSpPr>
      <p:sp>
        <p:nvSpPr>
          <p:cNvPr id="2" name="Title 1"/>
          <p:cNvSpPr>
            <a:spLocks noGrp="1"/>
          </p:cNvSpPr>
          <p:nvPr>
            <p:ph type="title"/>
          </p:nvPr>
        </p:nvSpPr>
        <p:spPr>
          <a:xfrm>
            <a:off x="665559" y="487680"/>
            <a:ext cx="6390791" cy="792480"/>
          </a:xfrm>
        </p:spPr>
        <p:txBody>
          <a:bodyPr lIns="0" tIns="0" rIns="0" bIns="0" anchor="t" anchorCtr="0">
            <a:noAutofit/>
          </a:bodyPr>
          <a:lstStyle>
            <a:lvl1pPr algn="l">
              <a:defRPr sz="2933">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5559" y="1600201"/>
            <a:ext cx="6392563" cy="4525963"/>
          </a:xfrm>
          <a:prstGeom prst="rect">
            <a:avLst/>
          </a:prstGeom>
        </p:spPr>
        <p:txBody>
          <a:bodyPr lIns="0" tIns="0" rIns="0">
            <a:normAutofit/>
          </a:bodyPr>
          <a:lstStyle>
            <a:lvl1pPr marL="0" indent="0">
              <a:lnSpc>
                <a:spcPct val="100000"/>
              </a:lnSpc>
              <a:spcBef>
                <a:spcPts val="0"/>
              </a:spcBef>
              <a:spcAft>
                <a:spcPts val="1600"/>
              </a:spcAft>
              <a:buNone/>
              <a:defRPr sz="2667">
                <a:solidFill>
                  <a:schemeClr val="bg2"/>
                </a:solidFill>
              </a:defRPr>
            </a:lvl1pPr>
            <a:lvl2pPr marL="306910" indent="-231642">
              <a:lnSpc>
                <a:spcPct val="100000"/>
              </a:lnSpc>
              <a:spcBef>
                <a:spcPts val="0"/>
              </a:spcBef>
              <a:spcAft>
                <a:spcPts val="1600"/>
              </a:spcAft>
              <a:buFont typeface="Arial"/>
              <a:buChar char="•"/>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4" name="Picture 3" descr="Background Third Path-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8069" y="0"/>
            <a:ext cx="4053931" cy="6858000"/>
          </a:xfrm>
          <a:prstGeom prst="rect">
            <a:avLst/>
          </a:prstGeom>
        </p:spPr>
      </p:pic>
      <p:pic>
        <p:nvPicPr>
          <p:cNvPr id="6" name="Picture 5" descr="Background Third Path-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8069" y="0"/>
            <a:ext cx="4053931" cy="6858000"/>
          </a:xfrm>
          <a:prstGeom prst="rect">
            <a:avLst/>
          </a:prstGeom>
        </p:spPr>
      </p:pic>
    </p:spTree>
    <p:extLst>
      <p:ext uri="{BB962C8B-B14F-4D97-AF65-F5344CB8AC3E}">
        <p14:creationId xmlns:p14="http://schemas.microsoft.com/office/powerpoint/2010/main" val="34774904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hank you, AICPA gradi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09B138-2E51-7443-AEFC-29D2E7BC7D8D}"/>
              </a:ext>
            </a:extLst>
          </p:cNvPr>
          <p:cNvSpPr/>
          <p:nvPr userDrawn="1"/>
        </p:nvSpPr>
        <p:spPr>
          <a:xfrm>
            <a:off x="-1" y="2"/>
            <a:ext cx="12191999" cy="6857999"/>
          </a:xfrm>
          <a:prstGeom prst="rect">
            <a:avLst/>
          </a:prstGeom>
          <a:gradFill>
            <a:gsLst>
              <a:gs pos="45000">
                <a:schemeClr val="tx1"/>
              </a:gs>
              <a:gs pos="99000">
                <a:schemeClr val="tx1">
                  <a:lumMod val="75000"/>
                  <a:lumOff val="25000"/>
                </a:schemeClr>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500" y="716279"/>
            <a:ext cx="1509187" cy="545255"/>
          </a:xfrm>
          <a:prstGeom prst="rect">
            <a:avLst/>
          </a:prstGeom>
        </p:spPr>
      </p:pic>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7500" y="716279"/>
            <a:ext cx="1509187" cy="545255"/>
          </a:xfrm>
          <a:prstGeom prst="rect">
            <a:avLst/>
          </a:prstGeom>
        </p:spPr>
      </p:pic>
      <p:sp>
        <p:nvSpPr>
          <p:cNvPr id="13" name="Subtitle 2">
            <a:extLst>
              <a:ext uri="{FF2B5EF4-FFF2-40B4-BE49-F238E27FC236}">
                <a16:creationId xmlns:a16="http://schemas.microsoft.com/office/drawing/2014/main" id="{E4452EEA-E051-0F40-93EA-AE80C1DB63B3}"/>
              </a:ext>
            </a:extLst>
          </p:cNvPr>
          <p:cNvSpPr>
            <a:spLocks noGrp="1"/>
          </p:cNvSpPr>
          <p:nvPr>
            <p:ph type="subTitle" idx="1"/>
          </p:nvPr>
        </p:nvSpPr>
        <p:spPr>
          <a:xfrm>
            <a:off x="3602633" y="4283813"/>
            <a:ext cx="4986728" cy="1457247"/>
          </a:xfrm>
          <a:prstGeom prst="rect">
            <a:avLst/>
          </a:prstGeom>
        </p:spPr>
        <p:txBody>
          <a:bodyPr lIns="0" tIns="0" rIns="0" bIns="0" anchor="t">
            <a:noAutofit/>
          </a:bodyPr>
          <a:lstStyle>
            <a:lvl1pPr marL="0" indent="0" algn="ctr">
              <a:lnSpc>
                <a:spcPts val="2400"/>
              </a:lnSpc>
              <a:spcBef>
                <a:spcPts val="0"/>
              </a:spcBef>
              <a:buFontTx/>
              <a:buNone/>
              <a:defRPr sz="2133"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4" name="Shape 18">
            <a:extLst>
              <a:ext uri="{FF2B5EF4-FFF2-40B4-BE49-F238E27FC236}">
                <a16:creationId xmlns:a16="http://schemas.microsoft.com/office/drawing/2014/main" id="{6FA759FA-E87D-E440-B2DD-321C8792B34B}"/>
              </a:ext>
            </a:extLst>
          </p:cNvPr>
          <p:cNvSpPr txBox="1">
            <a:spLocks noGrp="1"/>
          </p:cNvSpPr>
          <p:nvPr>
            <p:ph type="ctrTitle" hasCustomPrompt="1"/>
          </p:nvPr>
        </p:nvSpPr>
        <p:spPr>
          <a:xfrm>
            <a:off x="3047997" y="2598440"/>
            <a:ext cx="6096000" cy="1661121"/>
          </a:xfrm>
          <a:prstGeom prst="rect">
            <a:avLst/>
          </a:prstGeom>
        </p:spPr>
        <p:txBody>
          <a:bodyPr wrap="square" lIns="0" tIns="91425" rIns="91425" bIns="91425" anchor="t" anchorCtr="0">
            <a:normAutofit/>
          </a:bodyPr>
          <a:lstStyle>
            <a:lvl1pPr lvl="0" algn="ctr" rtl="0">
              <a:spcBef>
                <a:spcPts val="0"/>
              </a:spcBef>
              <a:buSzPct val="100000"/>
              <a:defRPr sz="8000" b="0" i="0">
                <a:solidFill>
                  <a:schemeClr val="accent1"/>
                </a:solidFill>
                <a:latin typeface="Arial" panose="020B0604020202020204" pitchFamily="34" charset="0"/>
                <a:ea typeface="Arial" panose="020B0604020202020204" pitchFamily="34" charset="0"/>
                <a:cs typeface="Arial" panose="020B0604020202020204" pitchFamily="34"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r>
              <a:rPr lang="en-US" dirty="0"/>
              <a:t>Thank you</a:t>
            </a:r>
            <a:endParaRPr dirty="0"/>
          </a:p>
        </p:txBody>
      </p:sp>
    </p:spTree>
    <p:extLst>
      <p:ext uri="{BB962C8B-B14F-4D97-AF65-F5344CB8AC3E}">
        <p14:creationId xmlns:p14="http://schemas.microsoft.com/office/powerpoint/2010/main" val="4277468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Divider with quote, purple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3E8DD-5B6E-D641-8BB5-8C04EE102C2F}"/>
              </a:ext>
            </a:extLst>
          </p:cNvPr>
          <p:cNvSpPr/>
          <p:nvPr userDrawn="1"/>
        </p:nvSpPr>
        <p:spPr>
          <a:xfrm>
            <a:off x="1" y="3"/>
            <a:ext cx="12191999" cy="6857999"/>
          </a:xfrm>
          <a:prstGeom prst="rect">
            <a:avLst/>
          </a:prstGeom>
          <a:gradFill>
            <a:gsLst>
              <a:gs pos="45000">
                <a:srgbClr val="0070C0"/>
              </a:gs>
              <a:gs pos="100000">
                <a:srgbClr val="00B0F0"/>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ext Placeholder 6">
            <a:extLst>
              <a:ext uri="{FF2B5EF4-FFF2-40B4-BE49-F238E27FC236}">
                <a16:creationId xmlns:a16="http://schemas.microsoft.com/office/drawing/2014/main" id="{333DA187-5C44-AD48-8C5D-5505EE820185}"/>
              </a:ext>
            </a:extLst>
          </p:cNvPr>
          <p:cNvSpPr>
            <a:spLocks noGrp="1"/>
          </p:cNvSpPr>
          <p:nvPr>
            <p:ph type="body" sz="quarter" idx="10"/>
          </p:nvPr>
        </p:nvSpPr>
        <p:spPr>
          <a:xfrm>
            <a:off x="971601" y="2432275"/>
            <a:ext cx="10335883" cy="1822972"/>
          </a:xfrm>
          <a:prstGeom prst="rect">
            <a:avLst/>
          </a:prstGeom>
        </p:spPr>
        <p:txBody>
          <a:bodyPr lIns="0" tIns="0" rIns="0" bIns="0" anchor="b">
            <a:noAutofit/>
          </a:bodyPr>
          <a:lstStyle>
            <a:lvl1pPr marL="0" indent="0" algn="ctr">
              <a:lnSpc>
                <a:spcPts val="8533"/>
              </a:lnSpc>
              <a:spcBef>
                <a:spcPts val="0"/>
              </a:spcBef>
              <a:buNone/>
              <a:defRPr sz="11733">
                <a:solidFill>
                  <a:srgbClr val="FFFFFF"/>
                </a:solidFill>
              </a:defRPr>
            </a:lvl1pPr>
          </a:lstStyle>
          <a:p>
            <a:pPr lvl="0"/>
            <a:r>
              <a:rPr lang="en-US" dirty="0"/>
              <a:t>Edit Master text styles</a:t>
            </a:r>
          </a:p>
        </p:txBody>
      </p:sp>
      <p:sp>
        <p:nvSpPr>
          <p:cNvPr id="4" name="Content Placeholder 2">
            <a:extLst>
              <a:ext uri="{FF2B5EF4-FFF2-40B4-BE49-F238E27FC236}">
                <a16:creationId xmlns:a16="http://schemas.microsoft.com/office/drawing/2014/main" id="{DF3658C4-D5E9-8C43-BD0D-AA47CAF36E86}"/>
              </a:ext>
            </a:extLst>
          </p:cNvPr>
          <p:cNvSpPr>
            <a:spLocks noGrp="1"/>
          </p:cNvSpPr>
          <p:nvPr>
            <p:ph sz="half" idx="1"/>
          </p:nvPr>
        </p:nvSpPr>
        <p:spPr>
          <a:xfrm>
            <a:off x="971600" y="4515896"/>
            <a:ext cx="10335883" cy="1317141"/>
          </a:xfrm>
        </p:spPr>
        <p:txBody>
          <a:bodyPr/>
          <a:lstStyle>
            <a:lvl1pPr marL="0" indent="0" algn="ctr">
              <a:buFontTx/>
              <a:buNone/>
              <a:defRPr/>
            </a:lvl1pPr>
            <a:lvl2pPr algn="ctr">
              <a:defRPr/>
            </a:lvl2pPr>
            <a:lvl3pPr algn="ctr">
              <a:defRPr/>
            </a:lvl3pPr>
            <a:lvl4pPr algn="ctr">
              <a:defRPr/>
            </a:lvl4pPr>
            <a:lvl5pPr algn="ctr">
              <a:defRPr/>
            </a:lvl5pPr>
          </a:lstStyle>
          <a:p>
            <a:pPr lvl="0"/>
            <a:r>
              <a:rPr lang="en-US" dirty="0"/>
              <a:t>Edit Master text styles</a:t>
            </a:r>
          </a:p>
        </p:txBody>
      </p:sp>
    </p:spTree>
    <p:extLst>
      <p:ext uri="{BB962C8B-B14F-4D97-AF65-F5344CB8AC3E}">
        <p14:creationId xmlns:p14="http://schemas.microsoft.com/office/powerpoint/2010/main" val="37300592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Title, Assoc, symbol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BCC1A-9F10-A94B-9EAA-D056A94CE5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04CD9DF5-4790-5A4C-980B-ACA840B3B034}"/>
              </a:ext>
            </a:extLst>
          </p:cNvPr>
          <p:cNvSpPr txBox="1">
            <a:spLocks noGrp="1"/>
          </p:cNvSpPr>
          <p:nvPr>
            <p:ph type="ctrTitle"/>
          </p:nvPr>
        </p:nvSpPr>
        <p:spPr>
          <a:xfrm>
            <a:off x="4914122" y="335903"/>
            <a:ext cx="6593633" cy="2021565"/>
          </a:xfrm>
          <a:prstGeom prst="rect">
            <a:avLst/>
          </a:prstGeom>
        </p:spPr>
        <p:txBody>
          <a:bodyPr wrap="square" lIns="0" tIns="91425" rIns="91425" bIns="91425" anchor="b" anchorCtr="0"/>
          <a:lstStyle>
            <a:lvl1pPr lvl="0" rtl="0">
              <a:spcBef>
                <a:spcPts val="0"/>
              </a:spcBef>
              <a:buSzPct val="100000"/>
              <a:defRPr sz="4800" b="0" i="0">
                <a:solidFill>
                  <a:schemeClr val="bg1"/>
                </a:solidFill>
                <a:latin typeface="Arial" charset="0"/>
                <a:ea typeface="Arial" charset="0"/>
                <a:cs typeface="Arial" charset="0"/>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dirty="0"/>
          </a:p>
        </p:txBody>
      </p:sp>
      <p:sp>
        <p:nvSpPr>
          <p:cNvPr id="5" name="Subtitle 2">
            <a:extLst>
              <a:ext uri="{FF2B5EF4-FFF2-40B4-BE49-F238E27FC236}">
                <a16:creationId xmlns:a16="http://schemas.microsoft.com/office/drawing/2014/main" id="{216BE2FD-9412-9B46-933C-10DB527FE5DA}"/>
              </a:ext>
            </a:extLst>
          </p:cNvPr>
          <p:cNvSpPr>
            <a:spLocks noGrp="1"/>
          </p:cNvSpPr>
          <p:nvPr>
            <p:ph type="subTitle" idx="1"/>
          </p:nvPr>
        </p:nvSpPr>
        <p:spPr>
          <a:xfrm>
            <a:off x="4914122" y="2489991"/>
            <a:ext cx="6593633" cy="901483"/>
          </a:xfrm>
          <a:prstGeom prst="rect">
            <a:avLst/>
          </a:prstGeom>
        </p:spPr>
        <p:txBody>
          <a:bodyPr lIns="0" tIns="0" rIns="0" bIns="0">
            <a:noAutofit/>
          </a:bodyPr>
          <a:lstStyle>
            <a:lvl1pPr marL="0" indent="0" algn="l">
              <a:lnSpc>
                <a:spcPct val="100000"/>
              </a:lnSpc>
              <a:spcBef>
                <a:spcPts val="0"/>
              </a:spcBef>
              <a:buNone/>
              <a:defRPr sz="2667" b="0" i="0">
                <a:solidFill>
                  <a:schemeClr val="bg1"/>
                </a:solidFill>
                <a:latin typeface="Arial" charset="0"/>
                <a:ea typeface="Arial" charset="0"/>
                <a:cs typeface="Arial"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12626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AICPA, symbol graphic">
    <p:spTree>
      <p:nvGrpSpPr>
        <p:cNvPr id="1" name=""/>
        <p:cNvGrpSpPr/>
        <p:nvPr/>
      </p:nvGrpSpPr>
      <p:grpSpPr>
        <a:xfrm>
          <a:off x="0" y="0"/>
          <a:ext cx="0" cy="0"/>
          <a:chOff x="0" y="0"/>
          <a:chExt cx="0" cy="0"/>
        </a:xfrm>
      </p:grpSpPr>
      <p:sp>
        <p:nvSpPr>
          <p:cNvPr id="2" name="Title 1"/>
          <p:cNvSpPr>
            <a:spLocks noGrp="1"/>
          </p:cNvSpPr>
          <p:nvPr>
            <p:ph type="ctrTitle"/>
          </p:nvPr>
        </p:nvSpPr>
        <p:spPr>
          <a:xfrm>
            <a:off x="663267" y="2609217"/>
            <a:ext cx="8021189" cy="1994361"/>
          </a:xfrm>
        </p:spPr>
        <p:txBody>
          <a:bodyPr lIns="0" tIns="0" rIns="0" bIns="0" anchor="t">
            <a:noAutofit/>
          </a:bodyPr>
          <a:lstStyle>
            <a:lvl1pPr algn="l">
              <a:lnSpc>
                <a:spcPts val="6933"/>
              </a:lnSpc>
              <a:defRPr sz="6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02755" y="4693920"/>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descr="AICPA_KO.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9017" y="683724"/>
            <a:ext cx="1650241" cy="613435"/>
          </a:xfrm>
          <a:prstGeom prst="rect">
            <a:avLst/>
          </a:prstGeom>
        </p:spPr>
      </p:pic>
    </p:spTree>
    <p:extLst>
      <p:ext uri="{BB962C8B-B14F-4D97-AF65-F5344CB8AC3E}">
        <p14:creationId xmlns:p14="http://schemas.microsoft.com/office/powerpoint/2010/main" val="12890099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186338"/>
            <a:ext cx="10361427" cy="788471"/>
          </a:xfrm>
        </p:spPr>
        <p:txBody>
          <a:bodyPr lIns="0" tIns="0" rIns="0" bIns="0" anchor="b" anchorCtr="0">
            <a:noAutofit/>
          </a:bodyPr>
          <a:lstStyle>
            <a:lvl1pPr algn="l">
              <a:defRPr sz="2667">
                <a:solidFill>
                  <a:schemeClr val="tx1"/>
                </a:solidFill>
              </a:defRPr>
            </a:lvl1pPr>
          </a:lstStyle>
          <a:p>
            <a:r>
              <a:rPr lang="en-US"/>
              <a:t>Click to edit Master title style</a:t>
            </a:r>
          </a:p>
        </p:txBody>
      </p:sp>
      <p:cxnSp>
        <p:nvCxnSpPr>
          <p:cNvPr id="10" name="Straight Connector 9"/>
          <p:cNvCxnSpPr>
            <a:endCxn id="6" idx="1"/>
          </p:cNvCxnSpPr>
          <p:nvPr userDrawn="1"/>
        </p:nvCxnSpPr>
        <p:spPr>
          <a:xfrm>
            <a:off x="609601" y="6370597"/>
            <a:ext cx="10206604" cy="16612"/>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11"/>
          </p:nvPr>
        </p:nvSpPr>
        <p:spPr>
          <a:xfrm>
            <a:off x="1039530" y="6403818"/>
            <a:ext cx="10149141" cy="365125"/>
          </a:xfrm>
        </p:spPr>
        <p:txBody>
          <a:bodyPr lIns="0" tIns="0" rIns="0" bIns="0" anchor="t"/>
          <a:lstStyle>
            <a:lvl1pPr algn="l">
              <a:defRPr sz="1067">
                <a:solidFill>
                  <a:schemeClr val="bg1">
                    <a:lumMod val="50000"/>
                  </a:schemeClr>
                </a:solidFill>
              </a:defRPr>
            </a:lvl1pPr>
          </a:lstStyle>
          <a:p>
            <a:endParaRPr lang="en-US"/>
          </a:p>
        </p:txBody>
      </p:sp>
      <p:sp>
        <p:nvSpPr>
          <p:cNvPr id="11" name="Slide Number Placeholder 5"/>
          <p:cNvSpPr>
            <a:spLocks noGrp="1"/>
          </p:cNvSpPr>
          <p:nvPr>
            <p:ph type="sldNum" sz="quarter" idx="4"/>
          </p:nvPr>
        </p:nvSpPr>
        <p:spPr>
          <a:xfrm>
            <a:off x="614876" y="6405743"/>
            <a:ext cx="285157" cy="363200"/>
          </a:xfrm>
          <a:prstGeom prst="rect">
            <a:avLst/>
          </a:prstGeom>
        </p:spPr>
        <p:txBody>
          <a:bodyPr vert="horz" lIns="0" tIns="0" rIns="0" bIns="0" rtlCol="0" anchor="t"/>
          <a:lstStyle>
            <a:lvl1pPr algn="l">
              <a:defRPr lang="en-US" sz="1067" kern="1200" smtClean="0">
                <a:solidFill>
                  <a:schemeClr val="bg1">
                    <a:lumMod val="50000"/>
                  </a:schemeClr>
                </a:solidFill>
                <a:latin typeface="+mn-lt"/>
                <a:ea typeface="+mn-ea"/>
                <a:cs typeface="+mn-cs"/>
              </a:defRPr>
            </a:lvl1pPr>
          </a:lstStyle>
          <a:p>
            <a:fld id="{80FBB8BA-9C6A-4A48-A369-70FBD2FA98DA}" type="slidenum">
              <a:rPr lang="uk-UA" smtClean="0"/>
              <a:pPr/>
              <a:t>‹#›</a:t>
            </a:fld>
            <a:endParaRPr lang="uk-UA"/>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205" y="6160117"/>
            <a:ext cx="823111" cy="454183"/>
          </a:xfrm>
          <a:prstGeom prst="rect">
            <a:avLst/>
          </a:prstGeom>
        </p:spPr>
      </p:pic>
      <p:sp>
        <p:nvSpPr>
          <p:cNvPr id="7" name="Oval 6"/>
          <p:cNvSpPr>
            <a:spLocks noChangeAspect="1"/>
          </p:cNvSpPr>
          <p:nvPr userDrawn="1"/>
        </p:nvSpPr>
        <p:spPr>
          <a:xfrm>
            <a:off x="889124" y="6467864"/>
            <a:ext cx="36576" cy="36576"/>
          </a:xfrm>
          <a:prstGeom prst="ellipse">
            <a:avLst/>
          </a:prstGeom>
          <a:solidFill>
            <a:srgbClr val="008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400"/>
          </a:p>
        </p:txBody>
      </p:sp>
    </p:spTree>
    <p:extLst>
      <p:ext uri="{BB962C8B-B14F-4D97-AF65-F5344CB8AC3E}">
        <p14:creationId xmlns:p14="http://schemas.microsoft.com/office/powerpoint/2010/main" val="38513246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665557" y="487681"/>
            <a:ext cx="10981015" cy="786449"/>
          </a:xfrm>
        </p:spPr>
        <p:txBody>
          <a:bodyPr lIns="0" tIns="0" rIns="0" bIns="0" anchor="t" anchorCtr="0">
            <a:noAutofit/>
          </a:bodyPr>
          <a:lstStyle>
            <a:lvl1pPr algn="l">
              <a:defRPr sz="2933">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8" name="Text Placeholder 5"/>
          <p:cNvSpPr>
            <a:spLocks noGrp="1"/>
          </p:cNvSpPr>
          <p:nvPr>
            <p:ph type="body" sz="quarter" idx="14"/>
          </p:nvPr>
        </p:nvSpPr>
        <p:spPr>
          <a:xfrm>
            <a:off x="675543" y="1597153"/>
            <a:ext cx="5425440" cy="4444863"/>
          </a:xfrm>
        </p:spPr>
        <p:txBody>
          <a:bodyPr lIns="0" tIns="0" rIns="0" bIns="0" numCol="1" spcCol="374904">
            <a:noAutofit/>
          </a:bodyPr>
          <a:lstStyle>
            <a:lvl1pPr marL="14817" indent="0">
              <a:lnSpc>
                <a:spcPct val="100000"/>
              </a:lnSpc>
              <a:spcBef>
                <a:spcPts val="0"/>
              </a:spcBef>
              <a:spcAft>
                <a:spcPts val="1600"/>
              </a:spcAft>
              <a:buClrTx/>
              <a:tabLst/>
              <a:defRPr sz="2667" baseline="0">
                <a:solidFill>
                  <a:schemeClr val="bg2"/>
                </a:solidFill>
              </a:defRPr>
            </a:lvl1pPr>
            <a:lvl2pPr marL="304792" indent="-231642">
              <a:lnSpc>
                <a:spcPct val="100000"/>
              </a:lnSpc>
              <a:spcBef>
                <a:spcPts val="0"/>
              </a:spcBef>
              <a:spcAft>
                <a:spcPts val="1600"/>
              </a:spcAft>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304792">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5"/>
          </p:nvPr>
        </p:nvSpPr>
        <p:spPr>
          <a:xfrm>
            <a:off x="6221132" y="1597153"/>
            <a:ext cx="5425440" cy="4444863"/>
          </a:xfrm>
        </p:spPr>
        <p:txBody>
          <a:bodyPr lIns="0" tIns="0" rIns="0" bIns="0" numCol="1" spcCol="374904">
            <a:noAutofit/>
          </a:bodyPr>
          <a:lstStyle>
            <a:lvl1pPr marL="14817" indent="0">
              <a:lnSpc>
                <a:spcPct val="100000"/>
              </a:lnSpc>
              <a:spcBef>
                <a:spcPts val="1600"/>
              </a:spcBef>
              <a:spcAft>
                <a:spcPts val="1067"/>
              </a:spcAft>
              <a:buClrTx/>
              <a:tabLst/>
              <a:defRPr sz="2667" baseline="0">
                <a:solidFill>
                  <a:schemeClr val="bg2"/>
                </a:solidFill>
              </a:defRPr>
            </a:lvl1pPr>
            <a:lvl2pPr marL="304792" indent="-231642">
              <a:lnSpc>
                <a:spcPct val="100000"/>
              </a:lnSpc>
              <a:spcBef>
                <a:spcPts val="0"/>
              </a:spcBef>
              <a:spcAft>
                <a:spcPts val="1600"/>
              </a:spcAft>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tabLst/>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292601">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2086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con 3 Columns">
    <p:spTree>
      <p:nvGrpSpPr>
        <p:cNvPr id="1" name=""/>
        <p:cNvGrpSpPr/>
        <p:nvPr/>
      </p:nvGrpSpPr>
      <p:grpSpPr>
        <a:xfrm>
          <a:off x="0" y="0"/>
          <a:ext cx="0" cy="0"/>
          <a:chOff x="0" y="0"/>
          <a:chExt cx="0" cy="0"/>
        </a:xfrm>
      </p:grpSpPr>
      <p:sp>
        <p:nvSpPr>
          <p:cNvPr id="2" name="Title 1"/>
          <p:cNvSpPr>
            <a:spLocks noGrp="1"/>
          </p:cNvSpPr>
          <p:nvPr>
            <p:ph type="title"/>
          </p:nvPr>
        </p:nvSpPr>
        <p:spPr>
          <a:xfrm>
            <a:off x="665557" y="487681"/>
            <a:ext cx="10363200" cy="786449"/>
          </a:xfrm>
        </p:spPr>
        <p:txBody>
          <a:bodyPr lIns="0" tIns="0" rIns="0" bIns="0" anchor="t" anchorCtr="0">
            <a:noAutofit/>
          </a:bodyPr>
          <a:lstStyle>
            <a:lvl1pPr algn="l">
              <a:defRPr sz="2933">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Content Placeholder 10"/>
          <p:cNvSpPr>
            <a:spLocks noGrp="1"/>
          </p:cNvSpPr>
          <p:nvPr>
            <p:ph sz="quarter" idx="10"/>
          </p:nvPr>
        </p:nvSpPr>
        <p:spPr>
          <a:xfrm>
            <a:off x="663788" y="3241478"/>
            <a:ext cx="2722645" cy="2316569"/>
          </a:xfrm>
        </p:spPr>
        <p:txBody>
          <a:bodyPr>
            <a:noAutofit/>
          </a:bodyPr>
          <a:lstStyle>
            <a:lvl1pPr marL="0" indent="0">
              <a:buNone/>
              <a:defRPr sz="2133" b="1">
                <a:solidFill>
                  <a:schemeClr val="accent5"/>
                </a:solidFill>
              </a:defRPr>
            </a:lvl1pPr>
            <a:lvl2pPr marL="309026" indent="-309026">
              <a:buFont typeface="Arial"/>
              <a:buChar char="•"/>
              <a:defRPr/>
            </a:lvl2pPr>
            <a:lvl3pPr marL="609585" indent="-300559">
              <a:tabLst/>
              <a:defRPr/>
            </a:lvl3pPr>
            <a:lvl4pPr marL="918610" indent="-309026">
              <a:defRPr/>
            </a:lvl4pPr>
            <a:lvl5pPr marL="1219170" indent="-300559">
              <a:defRPr/>
            </a:lvl5pPr>
          </a:lstStyle>
          <a:p>
            <a:pPr lvl="0"/>
            <a:r>
              <a:rPr lang="en-US" dirty="0"/>
              <a:t>Click to edit Master text styles</a:t>
            </a:r>
          </a:p>
        </p:txBody>
      </p:sp>
      <p:sp>
        <p:nvSpPr>
          <p:cNvPr id="4" name="Text Placeholder 3"/>
          <p:cNvSpPr>
            <a:spLocks noGrp="1"/>
          </p:cNvSpPr>
          <p:nvPr>
            <p:ph type="body" sz="quarter" idx="12"/>
          </p:nvPr>
        </p:nvSpPr>
        <p:spPr>
          <a:xfrm>
            <a:off x="663786" y="5797977"/>
            <a:ext cx="10364972" cy="617659"/>
          </a:xfrm>
        </p:spPr>
        <p:txBody>
          <a:bodyPr>
            <a:noAutofit/>
          </a:bodyPr>
          <a:lstStyle>
            <a:lvl1pPr>
              <a:lnSpc>
                <a:spcPct val="100000"/>
              </a:lnSpc>
              <a:defRPr sz="2133"/>
            </a:lvl1pPr>
          </a:lstStyle>
          <a:p>
            <a:pPr lvl="0"/>
            <a:r>
              <a:rPr lang="en-US" dirty="0"/>
              <a:t>Click to edit Master text styles</a:t>
            </a:r>
          </a:p>
        </p:txBody>
      </p:sp>
      <p:sp>
        <p:nvSpPr>
          <p:cNvPr id="13" name="Content Placeholder 10"/>
          <p:cNvSpPr>
            <a:spLocks noGrp="1"/>
          </p:cNvSpPr>
          <p:nvPr>
            <p:ph sz="quarter" idx="13"/>
          </p:nvPr>
        </p:nvSpPr>
        <p:spPr>
          <a:xfrm>
            <a:off x="9017311" y="3241478"/>
            <a:ext cx="2722645" cy="2316569"/>
          </a:xfrm>
        </p:spPr>
        <p:txBody>
          <a:bodyPr>
            <a:noAutofit/>
          </a:bodyPr>
          <a:lstStyle>
            <a:lvl1pPr marL="0" indent="0">
              <a:buNone/>
              <a:defRPr sz="2133" b="1">
                <a:solidFill>
                  <a:schemeClr val="accent6"/>
                </a:solidFill>
              </a:defRPr>
            </a:lvl1pPr>
            <a:lvl2pPr marL="309026" indent="-309026">
              <a:buFont typeface="Arial"/>
              <a:buChar char="•"/>
              <a:defRPr/>
            </a:lvl2pPr>
            <a:lvl3pPr marL="609585" indent="-300559">
              <a:tabLst/>
              <a:defRPr/>
            </a:lvl3pPr>
            <a:lvl4pPr marL="918610" indent="-309026">
              <a:defRPr/>
            </a:lvl4pPr>
            <a:lvl5pPr marL="1219170" indent="-300559">
              <a:defRPr/>
            </a:lvl5pPr>
          </a:lstStyle>
          <a:p>
            <a:pPr lvl="0"/>
            <a:r>
              <a:rPr lang="en-US" dirty="0"/>
              <a:t>Click to edit Master text styles</a:t>
            </a:r>
          </a:p>
        </p:txBody>
      </p:sp>
      <p:sp>
        <p:nvSpPr>
          <p:cNvPr id="15" name="Content Placeholder 10"/>
          <p:cNvSpPr>
            <a:spLocks noGrp="1"/>
          </p:cNvSpPr>
          <p:nvPr>
            <p:ph sz="quarter" idx="14"/>
          </p:nvPr>
        </p:nvSpPr>
        <p:spPr>
          <a:xfrm>
            <a:off x="4810178" y="3241478"/>
            <a:ext cx="2722645" cy="2316569"/>
          </a:xfrm>
        </p:spPr>
        <p:txBody>
          <a:bodyPr>
            <a:noAutofit/>
          </a:bodyPr>
          <a:lstStyle>
            <a:lvl1pPr marL="0" indent="0">
              <a:buNone/>
              <a:defRPr sz="2133" b="1">
                <a:solidFill>
                  <a:schemeClr val="accent3"/>
                </a:solidFill>
              </a:defRPr>
            </a:lvl1pPr>
            <a:lvl2pPr marL="309026" indent="-309026">
              <a:buFont typeface="Arial"/>
              <a:buChar char="•"/>
              <a:defRPr/>
            </a:lvl2pPr>
            <a:lvl3pPr marL="609585" indent="-300559">
              <a:tabLst/>
              <a:defRPr/>
            </a:lvl3pPr>
            <a:lvl4pPr marL="918610" indent="-309026">
              <a:defRPr/>
            </a:lvl4pPr>
            <a:lvl5pPr marL="1219170" indent="-300559">
              <a:defRPr/>
            </a:lvl5pPr>
          </a:lstStyle>
          <a:p>
            <a:pPr lvl="0"/>
            <a:r>
              <a:rPr lang="en-US" dirty="0"/>
              <a:t>Click to edit Master text styles</a:t>
            </a:r>
          </a:p>
        </p:txBody>
      </p:sp>
      <p:sp>
        <p:nvSpPr>
          <p:cNvPr id="16" name="Picture Placeholder 15"/>
          <p:cNvSpPr>
            <a:spLocks noGrp="1"/>
          </p:cNvSpPr>
          <p:nvPr>
            <p:ph type="pic" sz="quarter" idx="15"/>
          </p:nvPr>
        </p:nvSpPr>
        <p:spPr>
          <a:xfrm>
            <a:off x="663788" y="1736890"/>
            <a:ext cx="2722033" cy="1421177"/>
          </a:xfrm>
        </p:spPr>
        <p:txBody>
          <a:bodyPr anchor="ctr">
            <a:normAutofit/>
          </a:bodyPr>
          <a:lstStyle>
            <a:lvl1pPr algn="ctr">
              <a:defRPr sz="1600"/>
            </a:lvl1pPr>
          </a:lstStyle>
          <a:p>
            <a:endParaRPr lang="en-US" dirty="0"/>
          </a:p>
        </p:txBody>
      </p:sp>
      <p:sp>
        <p:nvSpPr>
          <p:cNvPr id="17" name="Picture Placeholder 15"/>
          <p:cNvSpPr>
            <a:spLocks noGrp="1"/>
          </p:cNvSpPr>
          <p:nvPr>
            <p:ph type="pic" sz="quarter" idx="16"/>
          </p:nvPr>
        </p:nvSpPr>
        <p:spPr>
          <a:xfrm>
            <a:off x="4810178" y="1736890"/>
            <a:ext cx="2722033" cy="1421177"/>
          </a:xfrm>
        </p:spPr>
        <p:txBody>
          <a:bodyPr anchor="ctr">
            <a:normAutofit/>
          </a:bodyPr>
          <a:lstStyle>
            <a:lvl1pPr algn="ctr">
              <a:defRPr sz="1600"/>
            </a:lvl1pPr>
          </a:lstStyle>
          <a:p>
            <a:endParaRPr lang="en-US" dirty="0"/>
          </a:p>
        </p:txBody>
      </p:sp>
      <p:sp>
        <p:nvSpPr>
          <p:cNvPr id="18" name="Picture Placeholder 15"/>
          <p:cNvSpPr>
            <a:spLocks noGrp="1"/>
          </p:cNvSpPr>
          <p:nvPr>
            <p:ph type="pic" sz="quarter" idx="17"/>
          </p:nvPr>
        </p:nvSpPr>
        <p:spPr>
          <a:xfrm>
            <a:off x="9017312" y="1736890"/>
            <a:ext cx="2722033" cy="1421177"/>
          </a:xfrm>
        </p:spPr>
        <p:txBody>
          <a:bodyPr anchor="ctr">
            <a:normAutofit/>
          </a:bodyPr>
          <a:lstStyle>
            <a:lvl1pPr algn="ctr">
              <a:defRPr sz="1600"/>
            </a:lvl1pPr>
          </a:lstStyle>
          <a:p>
            <a:endParaRPr lang="en-US" dirty="0"/>
          </a:p>
        </p:txBody>
      </p:sp>
    </p:spTree>
    <p:extLst>
      <p:ext uri="{BB962C8B-B14F-4D97-AF65-F5344CB8AC3E}">
        <p14:creationId xmlns:p14="http://schemas.microsoft.com/office/powerpoint/2010/main" val="41547643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ext 1/2 graphic v2">
    <p:spTree>
      <p:nvGrpSpPr>
        <p:cNvPr id="1" name=""/>
        <p:cNvGrpSpPr/>
        <p:nvPr/>
      </p:nvGrpSpPr>
      <p:grpSpPr>
        <a:xfrm>
          <a:off x="0" y="0"/>
          <a:ext cx="0" cy="0"/>
          <a:chOff x="0" y="0"/>
          <a:chExt cx="0" cy="0"/>
        </a:xfrm>
      </p:grpSpPr>
      <p:sp>
        <p:nvSpPr>
          <p:cNvPr id="2" name="Title 1"/>
          <p:cNvSpPr>
            <a:spLocks noGrp="1"/>
          </p:cNvSpPr>
          <p:nvPr>
            <p:ph type="title"/>
          </p:nvPr>
        </p:nvSpPr>
        <p:spPr>
          <a:xfrm>
            <a:off x="665561" y="487680"/>
            <a:ext cx="4866561"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5559" y="1600202"/>
            <a:ext cx="4868333"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8" name="Picture Placeholder 5"/>
          <p:cNvSpPr>
            <a:spLocks noGrp="1"/>
          </p:cNvSpPr>
          <p:nvPr>
            <p:ph type="pic" sz="quarter" idx="10"/>
          </p:nvPr>
        </p:nvSpPr>
        <p:spPr>
          <a:xfrm>
            <a:off x="6101415" y="0"/>
            <a:ext cx="6090587" cy="6858000"/>
          </a:xfrm>
          <a:solidFill>
            <a:schemeClr val="tx2"/>
          </a:solidFill>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13282446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3980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07AB5FDE-5527-DF43-A180-875E615ABA4B}"/>
              </a:ext>
            </a:extLst>
          </p:cNvPr>
          <p:cNvSpPr>
            <a:spLocks noGrp="1"/>
          </p:cNvSpPr>
          <p:nvPr>
            <p:ph type="body" sz="quarter" idx="10"/>
          </p:nvPr>
        </p:nvSpPr>
        <p:spPr>
          <a:xfrm>
            <a:off x="971600" y="2432275"/>
            <a:ext cx="10335883" cy="1822972"/>
          </a:xfrm>
          <a:prstGeom prst="rect">
            <a:avLst/>
          </a:prstGeom>
        </p:spPr>
        <p:txBody>
          <a:bodyPr lIns="0" tIns="0" rIns="0" bIns="0" anchor="b">
            <a:noAutofit/>
          </a:bodyPr>
          <a:lstStyle>
            <a:lvl1pPr marL="0" indent="0" algn="ctr">
              <a:lnSpc>
                <a:spcPts val="8533"/>
              </a:lnSpc>
              <a:spcBef>
                <a:spcPts val="0"/>
              </a:spcBef>
              <a:buNone/>
              <a:defRPr sz="11733">
                <a:solidFill>
                  <a:schemeClr val="tx2"/>
                </a:solidFill>
              </a:defRPr>
            </a:lvl1pPr>
          </a:lstStyle>
          <a:p>
            <a:pPr lvl="0"/>
            <a:r>
              <a:rPr lang="en-US" dirty="0"/>
              <a:t>Edit Master text styles</a:t>
            </a:r>
          </a:p>
        </p:txBody>
      </p:sp>
      <p:sp>
        <p:nvSpPr>
          <p:cNvPr id="5" name="Content Placeholder 2">
            <a:extLst>
              <a:ext uri="{FF2B5EF4-FFF2-40B4-BE49-F238E27FC236}">
                <a16:creationId xmlns:a16="http://schemas.microsoft.com/office/drawing/2014/main" id="{AD1E6292-9877-DB4E-8D2A-24A415192E21}"/>
              </a:ext>
            </a:extLst>
          </p:cNvPr>
          <p:cNvSpPr>
            <a:spLocks noGrp="1"/>
          </p:cNvSpPr>
          <p:nvPr>
            <p:ph sz="half" idx="1"/>
          </p:nvPr>
        </p:nvSpPr>
        <p:spPr>
          <a:xfrm>
            <a:off x="971599" y="4515895"/>
            <a:ext cx="10335883" cy="1317141"/>
          </a:xfrm>
        </p:spPr>
        <p:txBody>
          <a:bodyPr/>
          <a:lstStyle>
            <a:lvl1pPr marL="0" indent="0" algn="ctr">
              <a:buFontTx/>
              <a:buNone/>
              <a:defRPr/>
            </a:lvl1pPr>
            <a:lvl2pPr algn="ctr">
              <a:defRPr/>
            </a:lvl2pPr>
            <a:lvl3pPr algn="ctr">
              <a:defRPr/>
            </a:lvl3pPr>
            <a:lvl4pPr algn="ctr">
              <a:defRPr/>
            </a:lvl4pPr>
            <a:lvl5pPr algn="ctr">
              <a:defRPr/>
            </a:lvl5pPr>
          </a:lstStyle>
          <a:p>
            <a:pPr lvl="0"/>
            <a:r>
              <a:rPr lang="en-US" dirty="0"/>
              <a:t>Edit Master text styles</a:t>
            </a:r>
          </a:p>
        </p:txBody>
      </p:sp>
    </p:spTree>
    <p:extLst>
      <p:ext uri="{BB962C8B-B14F-4D97-AF65-F5344CB8AC3E}">
        <p14:creationId xmlns:p14="http://schemas.microsoft.com/office/powerpoint/2010/main" val="11372474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Picture Placeholder 10">
            <a:extLst>
              <a:ext uri="{FF2B5EF4-FFF2-40B4-BE49-F238E27FC236}">
                <a16:creationId xmlns:a16="http://schemas.microsoft.com/office/drawing/2014/main" id="{F7954407-0F0F-4A4D-9CA3-6832ACB069A4}"/>
              </a:ext>
            </a:extLst>
          </p:cNvPr>
          <p:cNvSpPr>
            <a:spLocks noGrp="1"/>
          </p:cNvSpPr>
          <p:nvPr>
            <p:ph type="pic" sz="quarter" idx="15"/>
          </p:nvPr>
        </p:nvSpPr>
        <p:spPr>
          <a:xfrm>
            <a:off x="270933" y="243840"/>
            <a:ext cx="11677227" cy="6366933"/>
          </a:xfrm>
          <a:prstGeom prst="rect">
            <a:avLst/>
          </a:prstGeom>
          <a:effectLst>
            <a:outerShdw blurRad="50800" dist="38100" dir="2700000" algn="tl" rotWithShape="0">
              <a:prstClr val="black">
                <a:alpha val="98000"/>
              </a:prstClr>
            </a:outerShdw>
          </a:effectLst>
        </p:spPr>
        <p:txBody>
          <a:bodyPr>
            <a:normAutofit/>
          </a:bodyPr>
          <a:lstStyle>
            <a:lvl1pPr marL="0" indent="0">
              <a:buNone/>
              <a:defRPr sz="1600"/>
            </a:lvl1pPr>
          </a:lstStyle>
          <a:p>
            <a:r>
              <a:rPr lang="en-US"/>
              <a:t>Click icon to add picture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000" y="947891"/>
            <a:ext cx="1435947" cy="517919"/>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6466" y="798877"/>
            <a:ext cx="2167987" cy="706496"/>
          </a:xfrm>
          <a:prstGeom prst="rect">
            <a:avLst/>
          </a:prstGeom>
        </p:spPr>
      </p:pic>
    </p:spTree>
    <p:extLst>
      <p:ext uri="{BB962C8B-B14F-4D97-AF65-F5344CB8AC3E}">
        <p14:creationId xmlns:p14="http://schemas.microsoft.com/office/powerpoint/2010/main" val="40513424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page exam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p:cNvSpPr>
            <a:spLocks noGrp="1"/>
          </p:cNvSpPr>
          <p:nvPr>
            <p:ph type="ctrTitle"/>
          </p:nvPr>
        </p:nvSpPr>
        <p:spPr>
          <a:xfrm>
            <a:off x="663267"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702755" y="4693920"/>
            <a:ext cx="8534400" cy="1752600"/>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501" y="716280"/>
            <a:ext cx="1509183" cy="545253"/>
          </a:xfrm>
          <a:prstGeom prst="rect">
            <a:avLst/>
          </a:prstGeom>
        </p:spPr>
      </p:pic>
      <p:pic>
        <p:nvPicPr>
          <p:cNvPr id="13" name="Picture 12"/>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70933" y="243840"/>
            <a:ext cx="11677227" cy="6366933"/>
          </a:xfrm>
          <a:prstGeom prst="rect">
            <a:avLst/>
          </a:prstGeom>
          <a:effectLst>
            <a:outerShdw blurRad="165100" dist="127000" dir="2700000" algn="tl" rotWithShape="0">
              <a:prstClr val="black">
                <a:alpha val="40000"/>
              </a:prstClr>
            </a:outerShdw>
          </a:effec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160000" y="947891"/>
            <a:ext cx="1435947" cy="517919"/>
          </a:xfrm>
          <a:prstGeom prst="rect">
            <a:avLst/>
          </a:prstGeom>
        </p:spPr>
      </p:pic>
      <p:pic>
        <p:nvPicPr>
          <p:cNvPr id="16" name="Picture 1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66466" y="798877"/>
            <a:ext cx="2167987" cy="706496"/>
          </a:xfrm>
          <a:prstGeom prst="rect">
            <a:avLst/>
          </a:prstGeom>
        </p:spPr>
      </p:pic>
      <p:sp>
        <p:nvSpPr>
          <p:cNvPr id="17" name="Title 1"/>
          <p:cNvSpPr txBox="1">
            <a:spLocks/>
          </p:cNvSpPr>
          <p:nvPr userDrawn="1"/>
        </p:nvSpPr>
        <p:spPr>
          <a:xfrm>
            <a:off x="866467" y="2321350"/>
            <a:ext cx="8021189" cy="199436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pPr>
              <a:lnSpc>
                <a:spcPct val="100000"/>
              </a:lnSpc>
            </a:pPr>
            <a:r>
              <a:rPr lang="en-US" sz="4800" dirty="0">
                <a:solidFill>
                  <a:schemeClr val="tx1"/>
                </a:solidFill>
              </a:rPr>
              <a:t>Click to edit</a:t>
            </a:r>
            <a:br>
              <a:rPr lang="en-US" sz="4800" dirty="0">
                <a:solidFill>
                  <a:schemeClr val="tx1"/>
                </a:solidFill>
              </a:rPr>
            </a:br>
            <a:r>
              <a:rPr lang="en-US" sz="4800" dirty="0">
                <a:solidFill>
                  <a:schemeClr val="tx1"/>
                </a:solidFill>
              </a:rPr>
              <a:t>Master title style</a:t>
            </a:r>
          </a:p>
        </p:txBody>
      </p:sp>
      <p:sp>
        <p:nvSpPr>
          <p:cNvPr id="18" name="Title 1"/>
          <p:cNvSpPr txBox="1">
            <a:spLocks/>
          </p:cNvSpPr>
          <p:nvPr userDrawn="1"/>
        </p:nvSpPr>
        <p:spPr>
          <a:xfrm>
            <a:off x="866467" y="4249170"/>
            <a:ext cx="4362547" cy="44475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pPr>
              <a:lnSpc>
                <a:spcPct val="100000"/>
              </a:lnSpc>
            </a:pPr>
            <a:r>
              <a:rPr lang="en-US" sz="1867" dirty="0">
                <a:solidFill>
                  <a:schemeClr val="tx1"/>
                </a:solidFill>
              </a:rPr>
              <a:t>Your Name, Your Title, Your Company</a:t>
            </a:r>
          </a:p>
        </p:txBody>
      </p:sp>
      <p:sp>
        <p:nvSpPr>
          <p:cNvPr id="19" name="Title 1"/>
          <p:cNvSpPr txBox="1">
            <a:spLocks/>
          </p:cNvSpPr>
          <p:nvPr userDrawn="1"/>
        </p:nvSpPr>
        <p:spPr>
          <a:xfrm>
            <a:off x="866467" y="6064423"/>
            <a:ext cx="4362547" cy="44475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pPr>
              <a:lnSpc>
                <a:spcPct val="100000"/>
              </a:lnSpc>
            </a:pPr>
            <a:r>
              <a:rPr lang="en-US" sz="1867" dirty="0">
                <a:solidFill>
                  <a:schemeClr val="tx1"/>
                </a:solidFill>
              </a:rPr>
              <a:t>Date</a:t>
            </a:r>
          </a:p>
        </p:txBody>
      </p:sp>
      <p:sp>
        <p:nvSpPr>
          <p:cNvPr id="14" name="Picture Placeholder 10">
            <a:extLst>
              <a:ext uri="{FF2B5EF4-FFF2-40B4-BE49-F238E27FC236}">
                <a16:creationId xmlns:a16="http://schemas.microsoft.com/office/drawing/2014/main" id="{F7954407-0F0F-4A4D-9CA3-6832ACB069A4}"/>
              </a:ext>
            </a:extLst>
          </p:cNvPr>
          <p:cNvSpPr>
            <a:spLocks noGrp="1"/>
          </p:cNvSpPr>
          <p:nvPr>
            <p:ph type="pic" sz="quarter" idx="15"/>
          </p:nvPr>
        </p:nvSpPr>
        <p:spPr>
          <a:xfrm>
            <a:off x="270933" y="243840"/>
            <a:ext cx="11677227" cy="6366933"/>
          </a:xfrm>
          <a:prstGeom prst="rect">
            <a:avLst/>
          </a:prstGeom>
          <a:effectLst>
            <a:outerShdw blurRad="50800" dist="38100" dir="2700000" algn="tl" rotWithShape="0">
              <a:prstClr val="black">
                <a:alpha val="98000"/>
              </a:prstClr>
            </a:outerShdw>
          </a:effectLst>
        </p:spPr>
        <p:txBody>
          <a:bodyPr>
            <a:normAutofit/>
          </a:bodyPr>
          <a:lstStyle>
            <a:lvl1pPr marL="0" indent="0">
              <a:buNone/>
              <a:defRPr sz="1600"/>
            </a:lvl1pPr>
          </a:lstStyle>
          <a:p>
            <a:r>
              <a:rPr lang="en-US"/>
              <a:t>Click icon to add picture</a:t>
            </a:r>
          </a:p>
        </p:txBody>
      </p:sp>
    </p:spTree>
    <p:extLst>
      <p:ext uri="{BB962C8B-B14F-4D97-AF65-F5344CB8AC3E}">
        <p14:creationId xmlns:p14="http://schemas.microsoft.com/office/powerpoint/2010/main" val="32293496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feature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0934" y="230521"/>
            <a:ext cx="11677225" cy="6380255"/>
          </a:xfrm>
          <a:prstGeom prst="rect">
            <a:avLst/>
          </a:prstGeom>
        </p:spPr>
      </p:pic>
      <p:sp>
        <p:nvSpPr>
          <p:cNvPr id="6" name="Picture Placeholder 10">
            <a:extLst>
              <a:ext uri="{FF2B5EF4-FFF2-40B4-BE49-F238E27FC236}">
                <a16:creationId xmlns:a16="http://schemas.microsoft.com/office/drawing/2014/main" id="{F7954407-0F0F-4A4D-9CA3-6832ACB069A4}"/>
              </a:ext>
            </a:extLst>
          </p:cNvPr>
          <p:cNvSpPr>
            <a:spLocks noGrp="1"/>
          </p:cNvSpPr>
          <p:nvPr>
            <p:ph type="pic" sz="quarter" idx="15"/>
          </p:nvPr>
        </p:nvSpPr>
        <p:spPr>
          <a:xfrm>
            <a:off x="6546796" y="440552"/>
            <a:ext cx="5184161" cy="5983301"/>
          </a:xfrm>
          <a:prstGeom prst="rect">
            <a:avLst/>
          </a:prstGeom>
          <a:effectLst>
            <a:outerShdw blurRad="50800" dist="38100" dir="2700000" algn="tl" rotWithShape="0">
              <a:prstClr val="black">
                <a:alpha val="40000"/>
              </a:prstClr>
            </a:outerShdw>
          </a:effectLst>
        </p:spPr>
        <p:txBody>
          <a:bodyPr>
            <a:normAutofit/>
          </a:bodyPr>
          <a:lstStyle>
            <a:lvl1pPr marL="0" indent="0">
              <a:buNone/>
              <a:defRPr sz="1600"/>
            </a:lvl1pPr>
          </a:lstStyle>
          <a:p>
            <a:r>
              <a:rPr lang="en-US"/>
              <a:t>Click icon to add picture</a:t>
            </a:r>
          </a:p>
        </p:txBody>
      </p:sp>
      <p:sp>
        <p:nvSpPr>
          <p:cNvPr id="8" name="Title 1"/>
          <p:cNvSpPr>
            <a:spLocks noGrp="1"/>
          </p:cNvSpPr>
          <p:nvPr>
            <p:ph type="title"/>
          </p:nvPr>
        </p:nvSpPr>
        <p:spPr>
          <a:xfrm>
            <a:off x="665560" y="1327801"/>
            <a:ext cx="5664033" cy="788471"/>
          </a:xfrm>
          <a:effectLst/>
        </p:spPr>
        <p:txBody>
          <a:bodyPr lIns="0" tIns="0" rIns="0" bIns="0" anchor="t" anchorCtr="0">
            <a:noAutofit/>
          </a:bodyPr>
          <a:lstStyle>
            <a:lvl1pPr algn="l">
              <a:defRPr sz="2933">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885852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219200"/>
          </a:xfrm>
          <a:prstGeom prst="rect">
            <a:avLst/>
          </a:prstGeom>
        </p:spPr>
      </p:pic>
      <p:sp>
        <p:nvSpPr>
          <p:cNvPr id="2" name="Title 1"/>
          <p:cNvSpPr>
            <a:spLocks noGrp="1"/>
          </p:cNvSpPr>
          <p:nvPr>
            <p:ph type="title"/>
          </p:nvPr>
        </p:nvSpPr>
        <p:spPr>
          <a:xfrm>
            <a:off x="665559" y="487680"/>
            <a:ext cx="10363200" cy="788471"/>
          </a:xfrm>
          <a:effectLst/>
        </p:spPr>
        <p:txBody>
          <a:bodyPr lIns="0" tIns="0" rIns="0" bIns="0" anchor="t" anchorCtr="0">
            <a:noAutofit/>
          </a:bodyPr>
          <a:lstStyle>
            <a:lvl1pPr algn="l">
              <a:defRPr sz="2933">
                <a:solidFill>
                  <a:schemeClr val="bg1"/>
                </a:solidFill>
              </a:defRPr>
            </a:lvl1pPr>
          </a:lstStyle>
          <a:p>
            <a:r>
              <a:rPr lang="en-US" dirty="0"/>
              <a:t>Click to edit Master title style</a:t>
            </a:r>
          </a:p>
        </p:txBody>
      </p:sp>
      <p:sp>
        <p:nvSpPr>
          <p:cNvPr id="11"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4" name="Content Placeholder 3"/>
          <p:cNvSpPr>
            <a:spLocks noGrp="1"/>
          </p:cNvSpPr>
          <p:nvPr>
            <p:ph sz="quarter" idx="14"/>
          </p:nvPr>
        </p:nvSpPr>
        <p:spPr>
          <a:xfrm>
            <a:off x="665558" y="1602317"/>
            <a:ext cx="10363199" cy="4466167"/>
          </a:xfrm>
        </p:spPr>
        <p:txBody>
          <a:bodyPr>
            <a:noAutofit/>
          </a:bodyPr>
          <a:lstStyle>
            <a:lvl1pPr>
              <a:spcAft>
                <a:spcPts val="1600"/>
              </a:spcAft>
              <a:buClr>
                <a:schemeClr val="tx1"/>
              </a:buClr>
              <a:defRPr/>
            </a:lvl1pPr>
            <a:lvl2pPr>
              <a:spcAft>
                <a:spcPts val="1600"/>
              </a:spcAft>
              <a:buClr>
                <a:schemeClr val="tx1"/>
              </a:buClr>
              <a:defRPr/>
            </a:lvl2pPr>
            <a:lvl3pPr indent="-304792">
              <a:spcAft>
                <a:spcPts val="1600"/>
              </a:spcAft>
              <a:buClr>
                <a:schemeClr val="tx1"/>
              </a:buClr>
              <a:defRPr/>
            </a:lvl3pPr>
            <a:lvl4pPr>
              <a:spcAft>
                <a:spcPts val="1600"/>
              </a:spcAft>
              <a:buClr>
                <a:schemeClr val="tx1"/>
              </a:buClr>
              <a:defRPr/>
            </a:lvl4pPr>
            <a:lvl5pPr>
              <a:spcAft>
                <a:spcPts val="1600"/>
              </a:spcAft>
              <a:buClr>
                <a:schemeClr val="tx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534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219200"/>
          </a:xfrm>
          <a:prstGeom prst="rect">
            <a:avLst/>
          </a:prstGeom>
        </p:spPr>
      </p:pic>
      <p:sp>
        <p:nvSpPr>
          <p:cNvPr id="4" name="Title 1"/>
          <p:cNvSpPr>
            <a:spLocks noGrp="1"/>
          </p:cNvSpPr>
          <p:nvPr>
            <p:ph type="title"/>
          </p:nvPr>
        </p:nvSpPr>
        <p:spPr>
          <a:xfrm>
            <a:off x="665559" y="487680"/>
            <a:ext cx="10363200" cy="788471"/>
          </a:xfrm>
          <a:effectLst/>
        </p:spPr>
        <p:txBody>
          <a:bodyPr lIns="0" tIns="0" rIns="0" bIns="0" anchor="t" anchorCtr="0">
            <a:noAutofit/>
          </a:bodyPr>
          <a:lstStyle>
            <a:lvl1pPr algn="l">
              <a:defRPr sz="2933">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6" name="Content Placeholder 3"/>
          <p:cNvSpPr>
            <a:spLocks noGrp="1"/>
          </p:cNvSpPr>
          <p:nvPr>
            <p:ph sz="quarter" idx="14"/>
          </p:nvPr>
        </p:nvSpPr>
        <p:spPr>
          <a:xfrm>
            <a:off x="665558" y="1602317"/>
            <a:ext cx="10363199" cy="4466167"/>
          </a:xfrm>
        </p:spPr>
        <p:txBody>
          <a:bodyPr>
            <a:noAutofit/>
          </a:bodyPr>
          <a:lstStyle>
            <a:lvl1pPr>
              <a:spcAft>
                <a:spcPts val="1600"/>
              </a:spcAft>
              <a:defRPr/>
            </a:lvl1pPr>
            <a:lvl2pPr>
              <a:spcAft>
                <a:spcPts val="1600"/>
              </a:spcAft>
              <a:buClr>
                <a:schemeClr val="tx1"/>
              </a:buClr>
              <a:defRPr/>
            </a:lvl2pPr>
            <a:lvl3pPr indent="-304792">
              <a:spcAft>
                <a:spcPts val="1600"/>
              </a:spcAft>
              <a:defRPr/>
            </a:lvl3pPr>
            <a:lvl4pPr>
              <a:spcAft>
                <a:spcPts val="1600"/>
              </a:spcAft>
              <a:defRPr/>
            </a:lvl4pPr>
            <a:lvl5pPr>
              <a:spcAft>
                <a:spcPts val="1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02797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219200"/>
          </a:xfrm>
          <a:prstGeom prst="rect">
            <a:avLst/>
          </a:prstGeom>
        </p:spPr>
      </p:pic>
      <p:sp>
        <p:nvSpPr>
          <p:cNvPr id="4" name="Title 1"/>
          <p:cNvSpPr>
            <a:spLocks noGrp="1"/>
          </p:cNvSpPr>
          <p:nvPr>
            <p:ph type="title"/>
          </p:nvPr>
        </p:nvSpPr>
        <p:spPr>
          <a:xfrm>
            <a:off x="665559" y="487680"/>
            <a:ext cx="10363200" cy="788471"/>
          </a:xfrm>
          <a:effectLst/>
        </p:spPr>
        <p:txBody>
          <a:bodyPr lIns="0" tIns="0" rIns="0" bIns="0" anchor="t" anchorCtr="0">
            <a:noAutofit/>
          </a:bodyPr>
          <a:lstStyle>
            <a:lvl1pPr algn="l">
              <a:defRPr sz="2933">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6" name="Content Placeholder 3"/>
          <p:cNvSpPr>
            <a:spLocks noGrp="1"/>
          </p:cNvSpPr>
          <p:nvPr>
            <p:ph sz="quarter" idx="14"/>
          </p:nvPr>
        </p:nvSpPr>
        <p:spPr>
          <a:xfrm>
            <a:off x="665558" y="1602317"/>
            <a:ext cx="10363199" cy="4466167"/>
          </a:xfrm>
        </p:spPr>
        <p:txBody>
          <a:bodyPr>
            <a:noAutofit/>
          </a:bodyPr>
          <a:lstStyle>
            <a:lvl1pPr>
              <a:spcAft>
                <a:spcPts val="1600"/>
              </a:spcAft>
              <a:defRPr/>
            </a:lvl1pPr>
            <a:lvl2pPr>
              <a:spcAft>
                <a:spcPts val="1600"/>
              </a:spcAft>
              <a:buClr>
                <a:schemeClr val="tx1"/>
              </a:buClr>
              <a:defRPr/>
            </a:lvl2pPr>
            <a:lvl3pPr indent="-304792">
              <a:spcAft>
                <a:spcPts val="1600"/>
              </a:spcAft>
              <a:defRPr/>
            </a:lvl3pPr>
            <a:lvl4pPr>
              <a:spcAft>
                <a:spcPts val="1600"/>
              </a:spcAft>
              <a:defRPr/>
            </a:lvl4pPr>
            <a:lvl5pPr>
              <a:spcAft>
                <a:spcPts val="1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45576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219200"/>
          </a:xfrm>
          <a:prstGeom prst="rect">
            <a:avLst/>
          </a:prstGeom>
        </p:spPr>
      </p:pic>
      <p:sp>
        <p:nvSpPr>
          <p:cNvPr id="4" name="Title 1"/>
          <p:cNvSpPr>
            <a:spLocks noGrp="1"/>
          </p:cNvSpPr>
          <p:nvPr>
            <p:ph type="title"/>
          </p:nvPr>
        </p:nvSpPr>
        <p:spPr>
          <a:xfrm>
            <a:off x="665559" y="487680"/>
            <a:ext cx="10363200" cy="788471"/>
          </a:xfrm>
          <a:effectLst/>
        </p:spPr>
        <p:txBody>
          <a:bodyPr lIns="0" tIns="0" rIns="0" bIns="0" anchor="t" anchorCtr="0">
            <a:noAutofit/>
          </a:bodyPr>
          <a:lstStyle>
            <a:lvl1pPr algn="l">
              <a:defRPr sz="2933">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6" name="Content Placeholder 3"/>
          <p:cNvSpPr>
            <a:spLocks noGrp="1"/>
          </p:cNvSpPr>
          <p:nvPr>
            <p:ph sz="quarter" idx="14"/>
          </p:nvPr>
        </p:nvSpPr>
        <p:spPr>
          <a:xfrm>
            <a:off x="665558" y="1602317"/>
            <a:ext cx="10363199" cy="4466167"/>
          </a:xfrm>
        </p:spPr>
        <p:txBody>
          <a:bodyPr>
            <a:noAutofit/>
          </a:bodyPr>
          <a:lstStyle>
            <a:lvl1pPr>
              <a:spcAft>
                <a:spcPts val="1600"/>
              </a:spcAft>
              <a:defRPr/>
            </a:lvl1pPr>
            <a:lvl2pPr marL="531271" indent="-457189">
              <a:spcAft>
                <a:spcPts val="1600"/>
              </a:spcAft>
              <a:buClr>
                <a:schemeClr val="tx1"/>
              </a:buClr>
              <a:buFont typeface="Arial" charset="0"/>
              <a:buChar char="•"/>
              <a:defRPr/>
            </a:lvl2pPr>
            <a:lvl3pPr indent="-304792">
              <a:spcAft>
                <a:spcPts val="1600"/>
              </a:spcAft>
              <a:defRPr/>
            </a:lvl3pPr>
            <a:lvl4pPr>
              <a:spcAft>
                <a:spcPts val="1600"/>
              </a:spcAft>
              <a:defRPr/>
            </a:lvl4pPr>
            <a:lvl5pPr>
              <a:spcAft>
                <a:spcPts val="1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275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8" name="Text Placeholder 5"/>
          <p:cNvSpPr>
            <a:spLocks noGrp="1"/>
          </p:cNvSpPr>
          <p:nvPr>
            <p:ph type="body" sz="quarter" idx="14"/>
          </p:nvPr>
        </p:nvSpPr>
        <p:spPr>
          <a:xfrm>
            <a:off x="675543" y="1597153"/>
            <a:ext cx="5425440" cy="4444863"/>
          </a:xfrm>
        </p:spPr>
        <p:txBody>
          <a:bodyPr lIns="0" tIns="0" rIns="0" bIns="0" numCol="1" spcCol="374904">
            <a:noAutofit/>
          </a:bodyPr>
          <a:lstStyle>
            <a:lvl1pPr marL="14817" indent="0">
              <a:lnSpc>
                <a:spcPct val="100000"/>
              </a:lnSpc>
              <a:spcBef>
                <a:spcPts val="0"/>
              </a:spcBef>
              <a:spcAft>
                <a:spcPts val="1600"/>
              </a:spcAft>
              <a:buClrTx/>
              <a:tabLst/>
              <a:defRPr sz="2667" baseline="0">
                <a:solidFill>
                  <a:schemeClr val="bg2"/>
                </a:solidFill>
              </a:defRPr>
            </a:lvl1pPr>
            <a:lvl2pPr marL="304792" indent="-231642">
              <a:lnSpc>
                <a:spcPct val="100000"/>
              </a:lnSpc>
              <a:spcBef>
                <a:spcPts val="0"/>
              </a:spcBef>
              <a:spcAft>
                <a:spcPts val="1600"/>
              </a:spcAft>
              <a:buClr>
                <a:schemeClr val="tx1"/>
              </a:buClr>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304792">
              <a:lnSpc>
                <a:spcPct val="100000"/>
              </a:lnSpc>
              <a:spcBef>
                <a:spcPts val="0"/>
              </a:spcBef>
              <a:spcAft>
                <a:spcPts val="1600"/>
              </a:spcAft>
              <a:buFont typeface="Lucida Grande"/>
              <a:buChar char="–"/>
              <a:defRPr sz="1867">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5"/>
          </p:nvPr>
        </p:nvSpPr>
        <p:spPr>
          <a:xfrm>
            <a:off x="6221132" y="1597153"/>
            <a:ext cx="5425440" cy="4444863"/>
          </a:xfrm>
        </p:spPr>
        <p:txBody>
          <a:bodyPr lIns="0" tIns="0" rIns="0" bIns="0" numCol="1" spcCol="374904">
            <a:noAutofit/>
          </a:bodyPr>
          <a:lstStyle>
            <a:lvl1pPr marL="14817" indent="0">
              <a:lnSpc>
                <a:spcPct val="100000"/>
              </a:lnSpc>
              <a:spcBef>
                <a:spcPts val="1600"/>
              </a:spcBef>
              <a:spcAft>
                <a:spcPts val="1067"/>
              </a:spcAft>
              <a:buClrTx/>
              <a:tabLst/>
              <a:defRPr sz="2667" baseline="0">
                <a:solidFill>
                  <a:schemeClr val="bg2"/>
                </a:solidFill>
              </a:defRPr>
            </a:lvl1pPr>
            <a:lvl2pPr marL="304792" indent="-231642">
              <a:lnSpc>
                <a:spcPct val="100000"/>
              </a:lnSpc>
              <a:spcBef>
                <a:spcPts val="0"/>
              </a:spcBef>
              <a:spcAft>
                <a:spcPts val="1600"/>
              </a:spcAft>
              <a:buClr>
                <a:schemeClr val="tx1"/>
              </a:buClr>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tabLst/>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292601">
              <a:lnSpc>
                <a:spcPct val="100000"/>
              </a:lnSpc>
              <a:spcBef>
                <a:spcPts val="0"/>
              </a:spcBef>
              <a:spcAft>
                <a:spcPts val="1600"/>
              </a:spcAft>
              <a:buFont typeface="Lucida Grande"/>
              <a:buChar char="–"/>
              <a:defRPr sz="1867">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219200"/>
          </a:xfrm>
          <a:prstGeom prst="rect">
            <a:avLst/>
          </a:prstGeom>
        </p:spPr>
      </p:pic>
      <p:sp>
        <p:nvSpPr>
          <p:cNvPr id="7" name="Title 1"/>
          <p:cNvSpPr>
            <a:spLocks noGrp="1"/>
          </p:cNvSpPr>
          <p:nvPr>
            <p:ph type="title"/>
          </p:nvPr>
        </p:nvSpPr>
        <p:spPr>
          <a:xfrm>
            <a:off x="665559" y="487680"/>
            <a:ext cx="10363200" cy="788471"/>
          </a:xfrm>
          <a:effectLst/>
        </p:spPr>
        <p:txBody>
          <a:bodyPr lIns="0" tIns="0" rIns="0" bIns="0" anchor="t" anchorCtr="0">
            <a:noAutofit/>
          </a:bodyPr>
          <a:lstStyle>
            <a:lvl1pPr algn="l">
              <a:defRPr sz="2933">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415647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219200"/>
          </a:xfrm>
          <a:prstGeom prst="rect">
            <a:avLst/>
          </a:prstGeom>
        </p:spPr>
      </p:pic>
      <p:sp>
        <p:nvSpPr>
          <p:cNvPr id="7" name="Title 1"/>
          <p:cNvSpPr>
            <a:spLocks noGrp="1"/>
          </p:cNvSpPr>
          <p:nvPr>
            <p:ph type="title"/>
          </p:nvPr>
        </p:nvSpPr>
        <p:spPr>
          <a:xfrm>
            <a:off x="665559" y="487680"/>
            <a:ext cx="10363200" cy="788471"/>
          </a:xfrm>
          <a:effectLst/>
        </p:spPr>
        <p:txBody>
          <a:bodyPr lIns="0" tIns="0" rIns="0" bIns="0" anchor="t" anchorCtr="0">
            <a:noAutofit/>
          </a:bodyPr>
          <a:lstStyle>
            <a:lvl1pPr algn="l">
              <a:defRPr sz="2933">
                <a:solidFill>
                  <a:schemeClr val="bg1"/>
                </a:solidFill>
              </a:defRPr>
            </a:lvl1pPr>
          </a:lstStyle>
          <a:p>
            <a:r>
              <a:rPr lang="en-US" dirty="0"/>
              <a:t>Click to edit Master title style</a:t>
            </a:r>
          </a:p>
        </p:txBody>
      </p:sp>
      <p:sp>
        <p:nvSpPr>
          <p:cNvPr id="8" name="Text Placeholder 5"/>
          <p:cNvSpPr>
            <a:spLocks noGrp="1"/>
          </p:cNvSpPr>
          <p:nvPr>
            <p:ph type="body" sz="quarter" idx="14"/>
          </p:nvPr>
        </p:nvSpPr>
        <p:spPr>
          <a:xfrm>
            <a:off x="675543" y="1597153"/>
            <a:ext cx="5425440" cy="4444863"/>
          </a:xfrm>
        </p:spPr>
        <p:txBody>
          <a:bodyPr lIns="0" tIns="0" rIns="0" bIns="0" numCol="1" spcCol="374904">
            <a:noAutofit/>
          </a:bodyPr>
          <a:lstStyle>
            <a:lvl1pPr marL="14817" indent="0">
              <a:lnSpc>
                <a:spcPct val="100000"/>
              </a:lnSpc>
              <a:spcBef>
                <a:spcPts val="0"/>
              </a:spcBef>
              <a:spcAft>
                <a:spcPts val="1600"/>
              </a:spcAft>
              <a:buClrTx/>
              <a:tabLst/>
              <a:defRPr sz="2667" baseline="0">
                <a:solidFill>
                  <a:schemeClr val="bg2"/>
                </a:solidFill>
              </a:defRPr>
            </a:lvl1pPr>
            <a:lvl2pPr marL="304792" indent="-231642">
              <a:lnSpc>
                <a:spcPct val="100000"/>
              </a:lnSpc>
              <a:spcBef>
                <a:spcPts val="0"/>
              </a:spcBef>
              <a:spcAft>
                <a:spcPts val="1600"/>
              </a:spcAft>
              <a:buClr>
                <a:schemeClr val="tx1"/>
              </a:buClr>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304792">
              <a:lnSpc>
                <a:spcPct val="100000"/>
              </a:lnSpc>
              <a:spcBef>
                <a:spcPts val="0"/>
              </a:spcBef>
              <a:spcAft>
                <a:spcPts val="1600"/>
              </a:spcAft>
              <a:buFont typeface="Lucida Grande"/>
              <a:buChar char="–"/>
              <a:defRPr sz="1867">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5"/>
          </p:nvPr>
        </p:nvSpPr>
        <p:spPr>
          <a:xfrm>
            <a:off x="6221132" y="1597153"/>
            <a:ext cx="5425440" cy="4444863"/>
          </a:xfrm>
        </p:spPr>
        <p:txBody>
          <a:bodyPr lIns="0" tIns="0" rIns="0" bIns="0" numCol="1" spcCol="374904">
            <a:noAutofit/>
          </a:bodyPr>
          <a:lstStyle>
            <a:lvl1pPr marL="14817" indent="0">
              <a:lnSpc>
                <a:spcPct val="100000"/>
              </a:lnSpc>
              <a:spcBef>
                <a:spcPts val="1600"/>
              </a:spcBef>
              <a:spcAft>
                <a:spcPts val="1067"/>
              </a:spcAft>
              <a:buClrTx/>
              <a:tabLst/>
              <a:defRPr sz="2667" baseline="0">
                <a:solidFill>
                  <a:schemeClr val="bg2"/>
                </a:solidFill>
              </a:defRPr>
            </a:lvl1pPr>
            <a:lvl2pPr marL="304792" indent="-231642">
              <a:lnSpc>
                <a:spcPct val="100000"/>
              </a:lnSpc>
              <a:spcBef>
                <a:spcPts val="0"/>
              </a:spcBef>
              <a:spcAft>
                <a:spcPts val="1600"/>
              </a:spcAft>
              <a:buClr>
                <a:schemeClr val="tx1"/>
              </a:buClr>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tabLst/>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292601">
              <a:lnSpc>
                <a:spcPct val="100000"/>
              </a:lnSpc>
              <a:spcBef>
                <a:spcPts val="0"/>
              </a:spcBef>
              <a:spcAft>
                <a:spcPts val="1600"/>
              </a:spcAft>
              <a:buFont typeface="Lucida Grande"/>
              <a:buChar char="–"/>
              <a:defRPr sz="1867">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31887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219200"/>
          </a:xfrm>
          <a:prstGeom prst="rect">
            <a:avLst/>
          </a:prstGeom>
        </p:spPr>
      </p:pic>
      <p:sp>
        <p:nvSpPr>
          <p:cNvPr id="7" name="Title 1"/>
          <p:cNvSpPr>
            <a:spLocks noGrp="1"/>
          </p:cNvSpPr>
          <p:nvPr>
            <p:ph type="title"/>
          </p:nvPr>
        </p:nvSpPr>
        <p:spPr>
          <a:xfrm>
            <a:off x="665559" y="487680"/>
            <a:ext cx="10363200" cy="788471"/>
          </a:xfrm>
          <a:effectLst/>
        </p:spPr>
        <p:txBody>
          <a:bodyPr lIns="0" tIns="0" rIns="0" bIns="0" anchor="t" anchorCtr="0">
            <a:noAutofit/>
          </a:bodyPr>
          <a:lstStyle>
            <a:lvl1pPr algn="l">
              <a:defRPr sz="2933">
                <a:solidFill>
                  <a:schemeClr val="bg1"/>
                </a:solidFill>
              </a:defRPr>
            </a:lvl1pPr>
          </a:lstStyle>
          <a:p>
            <a:r>
              <a:rPr lang="en-US" dirty="0"/>
              <a:t>Click to edit Master title style</a:t>
            </a:r>
          </a:p>
        </p:txBody>
      </p:sp>
      <p:sp>
        <p:nvSpPr>
          <p:cNvPr id="8" name="Text Placeholder 5"/>
          <p:cNvSpPr>
            <a:spLocks noGrp="1"/>
          </p:cNvSpPr>
          <p:nvPr>
            <p:ph type="body" sz="quarter" idx="14"/>
          </p:nvPr>
        </p:nvSpPr>
        <p:spPr>
          <a:xfrm>
            <a:off x="675543" y="1597153"/>
            <a:ext cx="5425440" cy="4444863"/>
          </a:xfrm>
        </p:spPr>
        <p:txBody>
          <a:bodyPr lIns="0" tIns="0" rIns="0" bIns="0" numCol="1" spcCol="374904">
            <a:noAutofit/>
          </a:bodyPr>
          <a:lstStyle>
            <a:lvl1pPr marL="14817" indent="0">
              <a:lnSpc>
                <a:spcPct val="100000"/>
              </a:lnSpc>
              <a:spcBef>
                <a:spcPts val="0"/>
              </a:spcBef>
              <a:spcAft>
                <a:spcPts val="1600"/>
              </a:spcAft>
              <a:buClrTx/>
              <a:tabLst/>
              <a:defRPr sz="2667" baseline="0">
                <a:solidFill>
                  <a:schemeClr val="bg2"/>
                </a:solidFill>
              </a:defRPr>
            </a:lvl1pPr>
            <a:lvl2pPr marL="304792" indent="-231642">
              <a:lnSpc>
                <a:spcPct val="100000"/>
              </a:lnSpc>
              <a:spcBef>
                <a:spcPts val="0"/>
              </a:spcBef>
              <a:spcAft>
                <a:spcPts val="1600"/>
              </a:spcAft>
              <a:buClr>
                <a:schemeClr val="tx1"/>
              </a:buClr>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304792">
              <a:lnSpc>
                <a:spcPct val="100000"/>
              </a:lnSpc>
              <a:spcBef>
                <a:spcPts val="0"/>
              </a:spcBef>
              <a:spcAft>
                <a:spcPts val="1600"/>
              </a:spcAft>
              <a:buFont typeface="Lucida Grande"/>
              <a:buChar char="–"/>
              <a:defRPr sz="1867">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5"/>
          </p:nvPr>
        </p:nvSpPr>
        <p:spPr>
          <a:xfrm>
            <a:off x="6221132" y="1597153"/>
            <a:ext cx="5425440" cy="4444863"/>
          </a:xfrm>
        </p:spPr>
        <p:txBody>
          <a:bodyPr lIns="0" tIns="0" rIns="0" bIns="0" numCol="1" spcCol="374904">
            <a:noAutofit/>
          </a:bodyPr>
          <a:lstStyle>
            <a:lvl1pPr marL="14817" indent="0">
              <a:lnSpc>
                <a:spcPct val="100000"/>
              </a:lnSpc>
              <a:spcBef>
                <a:spcPts val="1600"/>
              </a:spcBef>
              <a:spcAft>
                <a:spcPts val="1067"/>
              </a:spcAft>
              <a:buClrTx/>
              <a:tabLst/>
              <a:defRPr sz="2667" baseline="0">
                <a:solidFill>
                  <a:schemeClr val="bg2"/>
                </a:solidFill>
              </a:defRPr>
            </a:lvl1pPr>
            <a:lvl2pPr marL="304792" indent="-231642">
              <a:lnSpc>
                <a:spcPct val="100000"/>
              </a:lnSpc>
              <a:spcBef>
                <a:spcPts val="0"/>
              </a:spcBef>
              <a:spcAft>
                <a:spcPts val="1600"/>
              </a:spcAft>
              <a:buClr>
                <a:schemeClr val="tx1"/>
              </a:buClr>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tabLst/>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292601">
              <a:lnSpc>
                <a:spcPct val="100000"/>
              </a:lnSpc>
              <a:spcBef>
                <a:spcPts val="0"/>
              </a:spcBef>
              <a:spcAft>
                <a:spcPts val="1600"/>
              </a:spcAft>
              <a:buFont typeface="Lucida Grande"/>
              <a:buChar char="–"/>
              <a:defRPr sz="1867">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477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xt 1/3 graphic">
    <p:spTree>
      <p:nvGrpSpPr>
        <p:cNvPr id="1" name=""/>
        <p:cNvGrpSpPr/>
        <p:nvPr/>
      </p:nvGrpSpPr>
      <p:grpSpPr>
        <a:xfrm>
          <a:off x="0" y="0"/>
          <a:ext cx="0" cy="0"/>
          <a:chOff x="0" y="0"/>
          <a:chExt cx="0" cy="0"/>
        </a:xfrm>
      </p:grpSpPr>
      <p:sp>
        <p:nvSpPr>
          <p:cNvPr id="2" name="Title 1"/>
          <p:cNvSpPr>
            <a:spLocks noGrp="1"/>
          </p:cNvSpPr>
          <p:nvPr>
            <p:ph type="title"/>
          </p:nvPr>
        </p:nvSpPr>
        <p:spPr>
          <a:xfrm>
            <a:off x="665559" y="487680"/>
            <a:ext cx="6390791" cy="792480"/>
          </a:xfrm>
        </p:spPr>
        <p:txBody>
          <a:bodyPr lIns="0" tIns="0" rIns="0" bIns="0" anchor="t" anchorCtr="0">
            <a:noAutofit/>
          </a:bodyPr>
          <a:lstStyle>
            <a:lvl1pPr algn="l">
              <a:defRPr sz="2933">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5559" y="1600201"/>
            <a:ext cx="6392563" cy="4525963"/>
          </a:xfrm>
          <a:prstGeom prst="rect">
            <a:avLst/>
          </a:prstGeom>
        </p:spPr>
        <p:txBody>
          <a:bodyPr lIns="0" tIns="0" rIns="0">
            <a:normAutofit/>
          </a:bodyPr>
          <a:lstStyle>
            <a:lvl1pPr marL="0" indent="0">
              <a:lnSpc>
                <a:spcPct val="100000"/>
              </a:lnSpc>
              <a:spcBef>
                <a:spcPts val="0"/>
              </a:spcBef>
              <a:spcAft>
                <a:spcPts val="1600"/>
              </a:spcAft>
              <a:buNone/>
              <a:defRPr sz="2667">
                <a:solidFill>
                  <a:schemeClr val="bg2"/>
                </a:solidFill>
              </a:defRPr>
            </a:lvl1pPr>
            <a:lvl2pPr marL="306910" indent="-231642">
              <a:lnSpc>
                <a:spcPct val="100000"/>
              </a:lnSpc>
              <a:spcBef>
                <a:spcPts val="0"/>
              </a:spcBef>
              <a:spcAft>
                <a:spcPts val="1600"/>
              </a:spcAft>
              <a:buFont typeface="Arial"/>
              <a:buChar char="•"/>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4" name="Picture 3" descr="Background Third Path-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8069" y="0"/>
            <a:ext cx="4053931" cy="6858000"/>
          </a:xfrm>
          <a:prstGeom prst="rect">
            <a:avLst/>
          </a:prstGeom>
        </p:spPr>
      </p:pic>
      <p:pic>
        <p:nvPicPr>
          <p:cNvPr id="6" name="Picture 5" descr="Background Third Path-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8069" y="0"/>
            <a:ext cx="4053931" cy="6858000"/>
          </a:xfrm>
          <a:prstGeom prst="rect">
            <a:avLst/>
          </a:prstGeom>
        </p:spPr>
      </p:pic>
    </p:spTree>
    <p:extLst>
      <p:ext uri="{BB962C8B-B14F-4D97-AF65-F5344CB8AC3E}">
        <p14:creationId xmlns:p14="http://schemas.microsoft.com/office/powerpoint/2010/main" val="22994157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userDrawn="1"/>
        </p:nvSpPr>
        <p:spPr>
          <a:xfrm>
            <a:off x="681440" y="6405743"/>
            <a:ext cx="285157" cy="363200"/>
          </a:xfrm>
          <a:prstGeom prst="rect">
            <a:avLst/>
          </a:prstGeom>
        </p:spPr>
        <p:txBody>
          <a:bodyPr vert="horz" lIns="0" tIns="0" rIns="0" bIns="0" rtlCol="0" anchor="t"/>
          <a:lstStyle>
            <a:defPPr>
              <a:defRPr lang="en-US"/>
            </a:defPPr>
            <a:lvl1pPr marL="0" algn="l" defTabSz="457200" rtl="0" eaLnBrk="1" latinLnBrk="0" hangingPunct="1">
              <a:defRPr lang="en-US" sz="800" kern="1200" smtClean="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uk-UA" sz="1067" smtClean="0"/>
              <a:pPr/>
              <a:t>‹#›</a:t>
            </a:fld>
            <a:endParaRPr lang="uk-UA" sz="1067"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219200"/>
          </a:xfrm>
          <a:prstGeom prst="rect">
            <a:avLst/>
          </a:prstGeom>
        </p:spPr>
      </p:pic>
      <p:sp>
        <p:nvSpPr>
          <p:cNvPr id="8" name="Title 1"/>
          <p:cNvSpPr>
            <a:spLocks noGrp="1"/>
          </p:cNvSpPr>
          <p:nvPr>
            <p:ph type="title"/>
          </p:nvPr>
        </p:nvSpPr>
        <p:spPr>
          <a:xfrm>
            <a:off x="665559" y="487680"/>
            <a:ext cx="10363200" cy="788471"/>
          </a:xfrm>
          <a:effectLst/>
        </p:spPr>
        <p:txBody>
          <a:bodyPr lIns="0" tIns="0" rIns="0" bIns="0" anchor="t" anchorCtr="0">
            <a:noAutofit/>
          </a:bodyPr>
          <a:lstStyle>
            <a:lvl1pPr algn="l">
              <a:defRPr sz="2933">
                <a:solidFill>
                  <a:schemeClr val="bg1"/>
                </a:solidFill>
              </a:defRPr>
            </a:lvl1pPr>
          </a:lstStyle>
          <a:p>
            <a:r>
              <a:rPr lang="en-US" dirty="0"/>
              <a:t>Click to edit Master title style</a:t>
            </a:r>
          </a:p>
        </p:txBody>
      </p:sp>
      <p:sp>
        <p:nvSpPr>
          <p:cNvPr id="9" name="Text Placeholder 5"/>
          <p:cNvSpPr>
            <a:spLocks noGrp="1"/>
          </p:cNvSpPr>
          <p:nvPr>
            <p:ph type="body" sz="quarter" idx="14"/>
          </p:nvPr>
        </p:nvSpPr>
        <p:spPr>
          <a:xfrm>
            <a:off x="675543" y="1597153"/>
            <a:ext cx="5425440" cy="4444863"/>
          </a:xfrm>
        </p:spPr>
        <p:txBody>
          <a:bodyPr lIns="0" tIns="0" rIns="0" bIns="0" numCol="1" spcCol="374904">
            <a:noAutofit/>
          </a:bodyPr>
          <a:lstStyle>
            <a:lvl1pPr marL="14817" indent="0">
              <a:lnSpc>
                <a:spcPct val="100000"/>
              </a:lnSpc>
              <a:spcBef>
                <a:spcPts val="0"/>
              </a:spcBef>
              <a:spcAft>
                <a:spcPts val="1600"/>
              </a:spcAft>
              <a:buClrTx/>
              <a:tabLst/>
              <a:defRPr sz="2667" baseline="0">
                <a:solidFill>
                  <a:schemeClr val="bg2"/>
                </a:solidFill>
              </a:defRPr>
            </a:lvl1pPr>
            <a:lvl2pPr marL="304792" indent="-231642">
              <a:lnSpc>
                <a:spcPct val="100000"/>
              </a:lnSpc>
              <a:spcBef>
                <a:spcPts val="0"/>
              </a:spcBef>
              <a:spcAft>
                <a:spcPts val="1600"/>
              </a:spcAft>
              <a:buClr>
                <a:schemeClr val="tx1"/>
              </a:buClr>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304792">
              <a:lnSpc>
                <a:spcPct val="100000"/>
              </a:lnSpc>
              <a:spcBef>
                <a:spcPts val="0"/>
              </a:spcBef>
              <a:spcAft>
                <a:spcPts val="1600"/>
              </a:spcAft>
              <a:buFont typeface="Lucida Grande"/>
              <a:buChar char="–"/>
              <a:defRPr sz="1867">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5"/>
          </p:nvPr>
        </p:nvSpPr>
        <p:spPr>
          <a:xfrm>
            <a:off x="6221132" y="1597153"/>
            <a:ext cx="5425440" cy="4444863"/>
          </a:xfrm>
        </p:spPr>
        <p:txBody>
          <a:bodyPr lIns="0" tIns="0" rIns="0" bIns="0" numCol="1" spcCol="374904">
            <a:noAutofit/>
          </a:bodyPr>
          <a:lstStyle>
            <a:lvl1pPr marL="14817" indent="0">
              <a:lnSpc>
                <a:spcPct val="100000"/>
              </a:lnSpc>
              <a:spcBef>
                <a:spcPts val="1600"/>
              </a:spcBef>
              <a:spcAft>
                <a:spcPts val="1067"/>
              </a:spcAft>
              <a:buClrTx/>
              <a:tabLst/>
              <a:defRPr sz="2667" baseline="0">
                <a:solidFill>
                  <a:schemeClr val="bg2"/>
                </a:solidFill>
              </a:defRPr>
            </a:lvl1pPr>
            <a:lvl2pPr marL="304792" indent="-231642">
              <a:lnSpc>
                <a:spcPct val="100000"/>
              </a:lnSpc>
              <a:spcBef>
                <a:spcPts val="0"/>
              </a:spcBef>
              <a:spcAft>
                <a:spcPts val="1600"/>
              </a:spcAft>
              <a:buClr>
                <a:schemeClr val="tx1"/>
              </a:buClr>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tabLst/>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292601">
              <a:lnSpc>
                <a:spcPct val="100000"/>
              </a:lnSpc>
              <a:spcBef>
                <a:spcPts val="0"/>
              </a:spcBef>
              <a:spcAft>
                <a:spcPts val="1600"/>
              </a:spcAft>
              <a:buFont typeface="Lucida Grande"/>
              <a:buChar char="–"/>
              <a:defRPr sz="1867">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04867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feature 1 colum">
    <p:spTree>
      <p:nvGrpSpPr>
        <p:cNvPr id="1" name=""/>
        <p:cNvGrpSpPr/>
        <p:nvPr/>
      </p:nvGrpSpPr>
      <p:grpSpPr>
        <a:xfrm>
          <a:off x="0" y="0"/>
          <a:ext cx="0" cy="0"/>
          <a:chOff x="0" y="0"/>
          <a:chExt cx="0" cy="0"/>
        </a:xfrm>
      </p:grpSpPr>
      <p:sp>
        <p:nvSpPr>
          <p:cNvPr id="2" name="Title 1"/>
          <p:cNvSpPr>
            <a:spLocks noGrp="1"/>
          </p:cNvSpPr>
          <p:nvPr>
            <p:ph type="title"/>
          </p:nvPr>
        </p:nvSpPr>
        <p:spPr>
          <a:xfrm>
            <a:off x="665558" y="487681"/>
            <a:ext cx="10932885" cy="786449"/>
          </a:xfrm>
        </p:spPr>
        <p:txBody>
          <a:bodyPr lIns="0" tIns="0" rIns="0" bIns="0" anchor="t" anchorCtr="0">
            <a:noAutofit/>
          </a:bodyPr>
          <a:lstStyle>
            <a:lvl1pPr algn="l">
              <a:defRPr sz="2933">
                <a:solidFill>
                  <a:schemeClr val="tx1"/>
                </a:solidFill>
              </a:defRPr>
            </a:lvl1pPr>
          </a:lstStyle>
          <a:p>
            <a:r>
              <a:rPr lang="en-US" dirty="0"/>
              <a:t>Click to edit Master title style</a:t>
            </a:r>
          </a:p>
        </p:txBody>
      </p:sp>
      <p:sp>
        <p:nvSpPr>
          <p:cNvPr id="12" name="Slide Number Placeholder 5"/>
          <p:cNvSpPr>
            <a:spLocks noGrp="1"/>
          </p:cNvSpPr>
          <p:nvPr>
            <p:ph type="sldNum" sz="quarter" idx="4"/>
          </p:nvPr>
        </p:nvSpPr>
        <p:spPr>
          <a:xfrm>
            <a:off x="681440" y="6405743"/>
            <a:ext cx="285157" cy="363200"/>
          </a:xfrm>
          <a:prstGeom prst="rect">
            <a:avLst/>
          </a:prstGeom>
        </p:spPr>
        <p:txBody>
          <a:bodyPr vert="horz" lIns="0" tIns="0" rIns="0" bIns="0" rtlCol="0" anchor="t"/>
          <a:lstStyle>
            <a:lvl1pPr algn="l">
              <a:defRPr lang="en-US" sz="1067"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4" name="Picture Placeholder 10">
            <a:extLst>
              <a:ext uri="{FF2B5EF4-FFF2-40B4-BE49-F238E27FC236}">
                <a16:creationId xmlns:a16="http://schemas.microsoft.com/office/drawing/2014/main" id="{F7954407-0F0F-4A4D-9CA3-6832ACB069A4}"/>
              </a:ext>
            </a:extLst>
          </p:cNvPr>
          <p:cNvSpPr>
            <a:spLocks noGrp="1"/>
          </p:cNvSpPr>
          <p:nvPr>
            <p:ph type="pic" sz="quarter" idx="15"/>
          </p:nvPr>
        </p:nvSpPr>
        <p:spPr>
          <a:xfrm>
            <a:off x="8158673" y="0"/>
            <a:ext cx="4033327" cy="6858000"/>
          </a:xfrm>
          <a:prstGeom prst="rect">
            <a:avLst/>
          </a:prstGeom>
        </p:spPr>
        <p:txBody>
          <a:bodyPr>
            <a:normAutofit/>
          </a:bodyPr>
          <a:lstStyle>
            <a:lvl1pPr marL="0" indent="0">
              <a:buNone/>
              <a:defRPr sz="1600"/>
            </a:lvl1pPr>
          </a:lstStyle>
          <a:p>
            <a:r>
              <a:rPr lang="en-US"/>
              <a:t>Click icon to add picture</a:t>
            </a:r>
          </a:p>
        </p:txBody>
      </p:sp>
      <p:sp>
        <p:nvSpPr>
          <p:cNvPr id="6" name="Text Placeholder 5"/>
          <p:cNvSpPr>
            <a:spLocks noGrp="1"/>
          </p:cNvSpPr>
          <p:nvPr>
            <p:ph type="body" sz="quarter" idx="14"/>
          </p:nvPr>
        </p:nvSpPr>
        <p:spPr>
          <a:xfrm>
            <a:off x="675542" y="1597153"/>
            <a:ext cx="7306767" cy="4444863"/>
          </a:xfrm>
        </p:spPr>
        <p:txBody>
          <a:bodyPr lIns="0" tIns="0" rIns="0" bIns="0" numCol="1" spcCol="374904">
            <a:noAutofit/>
          </a:bodyPr>
          <a:lstStyle>
            <a:lvl1pPr marL="14817" indent="0">
              <a:lnSpc>
                <a:spcPct val="100000"/>
              </a:lnSpc>
              <a:spcBef>
                <a:spcPts val="0"/>
              </a:spcBef>
              <a:spcAft>
                <a:spcPts val="1600"/>
              </a:spcAft>
              <a:buClrTx/>
              <a:tabLst/>
              <a:defRPr sz="2667" baseline="0">
                <a:solidFill>
                  <a:schemeClr val="bg2"/>
                </a:solidFill>
              </a:defRPr>
            </a:lvl1pPr>
            <a:lvl2pPr marL="304792" indent="-231642">
              <a:lnSpc>
                <a:spcPct val="100000"/>
              </a:lnSpc>
              <a:spcBef>
                <a:spcPts val="0"/>
              </a:spcBef>
              <a:spcAft>
                <a:spcPts val="1600"/>
              </a:spcAft>
              <a:buClr>
                <a:schemeClr val="tx1"/>
              </a:buClr>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304792">
              <a:lnSpc>
                <a:spcPct val="100000"/>
              </a:lnSpc>
              <a:spcBef>
                <a:spcPts val="0"/>
              </a:spcBef>
              <a:spcAft>
                <a:spcPts val="1600"/>
              </a:spcAft>
              <a:buFont typeface="Lucida Grande"/>
              <a:buChar char="–"/>
              <a:defRPr sz="1867">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91786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page 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61671" y="1755229"/>
            <a:ext cx="5760152" cy="3323983"/>
          </a:xfrm>
        </p:spPr>
        <p:txBody>
          <a:bodyPr lIns="0" tIns="0" rIns="0" bIns="0" anchor="ctr" anchorCtr="0">
            <a:noAutofit/>
          </a:bodyPr>
          <a:lstStyle>
            <a:lvl1pPr marL="120648" indent="-120648" algn="l">
              <a:lnSpc>
                <a:spcPts val="4000"/>
              </a:lnSpc>
              <a:defRPr sz="3733">
                <a:solidFill>
                  <a:schemeClr val="bg1"/>
                </a:solidFill>
              </a:defRPr>
            </a:lvl1pPr>
          </a:lstStyle>
          <a:p>
            <a:r>
              <a:rPr lang="en-US" dirty="0"/>
              <a:t>Click to edit Divider title</a:t>
            </a:r>
          </a:p>
        </p:txBody>
      </p:sp>
      <p:sp>
        <p:nvSpPr>
          <p:cNvPr id="5" name="Rectangle 4"/>
          <p:cNvSpPr/>
          <p:nvPr userDrawn="1"/>
        </p:nvSpPr>
        <p:spPr>
          <a:xfrm>
            <a:off x="270934" y="243842"/>
            <a:ext cx="11677225" cy="6366933"/>
          </a:xfrm>
          <a:prstGeom prst="rect">
            <a:avLst/>
          </a:prstGeom>
          <a:noFill/>
          <a:ln w="12700">
            <a:solidFill>
              <a:srgbClr val="324D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968804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page gre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661670" y="3019150"/>
            <a:ext cx="9148233" cy="2060061"/>
          </a:xfrm>
        </p:spPr>
        <p:txBody>
          <a:bodyPr lIns="0" tIns="0" rIns="0" bIns="0" anchor="t" anchorCtr="0">
            <a:noAutofit/>
          </a:bodyPr>
          <a:lstStyle>
            <a:lvl1pPr marL="120648" indent="-120648" algn="l">
              <a:lnSpc>
                <a:spcPts val="4000"/>
              </a:lnSpc>
              <a:defRPr sz="3733">
                <a:solidFill>
                  <a:schemeClr val="bg1"/>
                </a:solidFill>
              </a:defRPr>
            </a:lvl1pPr>
          </a:lstStyle>
          <a:p>
            <a:r>
              <a:rPr lang="en-US" dirty="0"/>
              <a:t>Click to edit Divider title</a:t>
            </a:r>
          </a:p>
        </p:txBody>
      </p:sp>
      <p:sp>
        <p:nvSpPr>
          <p:cNvPr id="5" name="Rectangle 4"/>
          <p:cNvSpPr/>
          <p:nvPr userDrawn="1"/>
        </p:nvSpPr>
        <p:spPr>
          <a:xfrm>
            <a:off x="270934" y="243842"/>
            <a:ext cx="11677225" cy="6366933"/>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133245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page gree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661670" y="3019150"/>
            <a:ext cx="9148233" cy="2060061"/>
          </a:xfrm>
        </p:spPr>
        <p:txBody>
          <a:bodyPr lIns="0" tIns="0" rIns="0" bIns="0" anchor="t" anchorCtr="0">
            <a:noAutofit/>
          </a:bodyPr>
          <a:lstStyle>
            <a:lvl1pPr marL="120648" indent="-120648" algn="l">
              <a:lnSpc>
                <a:spcPts val="4000"/>
              </a:lnSpc>
              <a:defRPr sz="3733">
                <a:solidFill>
                  <a:schemeClr val="bg1"/>
                </a:solidFill>
              </a:defRPr>
            </a:lvl1pPr>
          </a:lstStyle>
          <a:p>
            <a:r>
              <a:rPr lang="en-US" dirty="0"/>
              <a:t>Click to edit Divider title</a:t>
            </a:r>
          </a:p>
        </p:txBody>
      </p:sp>
      <p:sp>
        <p:nvSpPr>
          <p:cNvPr id="6" name="Rectangle 5"/>
          <p:cNvSpPr/>
          <p:nvPr userDrawn="1"/>
        </p:nvSpPr>
        <p:spPr>
          <a:xfrm>
            <a:off x="270934" y="243842"/>
            <a:ext cx="11677225" cy="6366933"/>
          </a:xfrm>
          <a:prstGeom prst="rect">
            <a:avLst/>
          </a:prstGeom>
          <a:noFill/>
          <a:ln w="12700">
            <a:solidFill>
              <a:srgbClr val="516D5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641746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page oran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661670" y="3019150"/>
            <a:ext cx="9148233" cy="2060061"/>
          </a:xfrm>
        </p:spPr>
        <p:txBody>
          <a:bodyPr lIns="0" tIns="0" rIns="0" bIns="0" anchor="t" anchorCtr="0">
            <a:noAutofit/>
          </a:bodyPr>
          <a:lstStyle>
            <a:lvl1pPr marL="120648" indent="-120648" algn="l">
              <a:lnSpc>
                <a:spcPts val="4000"/>
              </a:lnSpc>
              <a:defRPr sz="3733">
                <a:solidFill>
                  <a:schemeClr val="bg1"/>
                </a:solidFill>
              </a:defRPr>
            </a:lvl1pPr>
          </a:lstStyle>
          <a:p>
            <a:r>
              <a:rPr lang="en-US" dirty="0"/>
              <a:t>Click to edit Divider title</a:t>
            </a:r>
          </a:p>
        </p:txBody>
      </p:sp>
      <p:sp>
        <p:nvSpPr>
          <p:cNvPr id="6" name="Rectangle 5"/>
          <p:cNvSpPr/>
          <p:nvPr userDrawn="1"/>
        </p:nvSpPr>
        <p:spPr>
          <a:xfrm>
            <a:off x="270934" y="243842"/>
            <a:ext cx="11677225" cy="6366933"/>
          </a:xfrm>
          <a:prstGeom prst="rect">
            <a:avLst/>
          </a:prstGeom>
          <a:noFill/>
          <a:ln w="12700">
            <a:solidFill>
              <a:srgbClr val="CE60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174736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olid grey backgroun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10565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p:cNvSpPr txBox="1"/>
          <p:nvPr/>
        </p:nvSpPr>
        <p:spPr>
          <a:xfrm>
            <a:off x="661671" y="2900171"/>
            <a:ext cx="7719871" cy="1518364"/>
          </a:xfrm>
          <a:prstGeom prst="rect">
            <a:avLst/>
          </a:prstGeom>
          <a:noFill/>
        </p:spPr>
        <p:txBody>
          <a:bodyPr wrap="square" lIns="0" tIns="0" bIns="0" rtlCol="0">
            <a:noAutofit/>
          </a:bodyPr>
          <a:lstStyle/>
          <a:p>
            <a:r>
              <a:rPr lang="en-US" sz="5333" dirty="0">
                <a:solidFill>
                  <a:srgbClr val="FFFFFF"/>
                </a:solidFill>
              </a:rPr>
              <a:t>Thank you</a:t>
            </a:r>
          </a:p>
        </p:txBody>
      </p:sp>
      <p:sp>
        <p:nvSpPr>
          <p:cNvPr id="10" name="TextBox 9"/>
          <p:cNvSpPr txBox="1"/>
          <p:nvPr userDrawn="1"/>
        </p:nvSpPr>
        <p:spPr>
          <a:xfrm>
            <a:off x="555829" y="5921770"/>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2018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1" u="none" dirty="0">
                <a:solidFill>
                  <a:schemeClr val="bg1"/>
                </a:solidFill>
              </a:rPr>
              <a:t>Do not use images from this presentation in other presentations or documents without first consulting with Legal. </a:t>
            </a:r>
            <a:r>
              <a:rPr lang="en-US" sz="1067" dirty="0">
                <a:solidFill>
                  <a:schemeClr val="bg1"/>
                </a:solidFill>
              </a:rPr>
              <a:t>The use of copyrighted images outside the licensed scope constitutes copyright infringement and subjects the user to monetary damages and other penalties. </a:t>
            </a:r>
          </a:p>
        </p:txBody>
      </p:sp>
    </p:spTree>
    <p:extLst>
      <p:ext uri="{BB962C8B-B14F-4D97-AF65-F5344CB8AC3E}">
        <p14:creationId xmlns:p14="http://schemas.microsoft.com/office/powerpoint/2010/main" val="36143721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933"/>
            <a:ext cx="12208933" cy="6874933"/>
          </a:xfrm>
          <a:prstGeom prst="rect">
            <a:avLst/>
          </a:prstGeom>
        </p:spPr>
      </p:pic>
      <p:sp>
        <p:nvSpPr>
          <p:cNvPr id="14" name="Rectangle 13"/>
          <p:cNvSpPr/>
          <p:nvPr userDrawn="1"/>
        </p:nvSpPr>
        <p:spPr>
          <a:xfrm>
            <a:off x="0" y="0"/>
            <a:ext cx="12201019" cy="6858000"/>
          </a:xfrm>
          <a:prstGeom prst="rect">
            <a:avLst/>
          </a:prstGeom>
          <a:solidFill>
            <a:schemeClr val="accent4">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Slide Number Placeholder 5"/>
          <p:cNvSpPr txBox="1">
            <a:spLocks/>
          </p:cNvSpPr>
          <p:nvPr userDrawn="1"/>
        </p:nvSpPr>
        <p:spPr>
          <a:xfrm>
            <a:off x="10059246" y="6431280"/>
            <a:ext cx="545253" cy="269840"/>
          </a:xfrm>
          <a:prstGeom prst="rect">
            <a:avLst/>
          </a:prstGeom>
        </p:spPr>
        <p:txBody>
          <a:bodyPr/>
          <a:lstStyle>
            <a:defPPr>
              <a:defRPr lang="en-US"/>
            </a:defPPr>
            <a:lvl1pPr marL="0" algn="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1ABEEA-26CB-465E-902C-AB2CBFE57493}" type="slidenum">
              <a:rPr lang="en-US" sz="933" smtClean="0">
                <a:solidFill>
                  <a:schemeClr val="bg2"/>
                </a:solidFill>
              </a:rPr>
              <a:pPr/>
              <a:t>‹#›</a:t>
            </a:fld>
            <a:endParaRPr lang="en-US" sz="933" dirty="0">
              <a:solidFill>
                <a:schemeClr val="bg2"/>
              </a:solidFill>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1312" y="6398848"/>
            <a:ext cx="914400" cy="296392"/>
          </a:xfrm>
          <a:prstGeom prst="rect">
            <a:avLst/>
          </a:prstGeom>
        </p:spPr>
      </p:pic>
      <p:cxnSp>
        <p:nvCxnSpPr>
          <p:cNvPr id="7" name="Straight Connector 6"/>
          <p:cNvCxnSpPr/>
          <p:nvPr userDrawn="1"/>
        </p:nvCxnSpPr>
        <p:spPr>
          <a:xfrm>
            <a:off x="10604499" y="6424247"/>
            <a:ext cx="0" cy="296392"/>
          </a:xfrm>
          <a:prstGeom prst="line">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9018" y="6514059"/>
            <a:ext cx="10234044" cy="103189"/>
            <a:chOff x="-6764" y="4885544"/>
            <a:chExt cx="7675533" cy="77392"/>
          </a:xfrm>
        </p:grpSpPr>
        <p:cxnSp>
          <p:nvCxnSpPr>
            <p:cNvPr id="9" name="Straight Connector 8"/>
            <p:cNvCxnSpPr/>
            <p:nvPr userDrawn="1"/>
          </p:nvCxnSpPr>
          <p:spPr>
            <a:xfrm>
              <a:off x="-6764" y="4924240"/>
              <a:ext cx="7648038" cy="0"/>
            </a:xfrm>
            <a:prstGeom prst="line">
              <a:avLst/>
            </a:prstGeom>
            <a:ln w="15875" cap="rnd">
              <a:solidFill>
                <a:schemeClr val="tx1">
                  <a:lumMod val="25000"/>
                  <a:lumOff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Isosceles Triangle 13"/>
            <p:cNvSpPr/>
            <p:nvPr userDrawn="1"/>
          </p:nvSpPr>
          <p:spPr>
            <a:xfrm rot="5400000">
              <a:off x="7602578" y="4896745"/>
              <a:ext cx="77392" cy="54990"/>
            </a:xfrm>
            <a:prstGeom prst="triangle">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9217" y="377345"/>
            <a:ext cx="606115" cy="731519"/>
          </a:xfrm>
          <a:prstGeom prst="rect">
            <a:avLst/>
          </a:prstGeom>
        </p:spPr>
      </p:pic>
    </p:spTree>
    <p:extLst>
      <p:ext uri="{BB962C8B-B14F-4D97-AF65-F5344CB8AC3E}">
        <p14:creationId xmlns:p14="http://schemas.microsoft.com/office/powerpoint/2010/main" val="28557136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59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3.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theme" Target="../theme/theme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slideLayout" Target="../slideLayouts/slideLayout149.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42" Type="http://schemas.openxmlformats.org/officeDocument/2006/relationships/slideLayout" Target="../slideLayouts/slideLayout152.xml"/><Relationship Id="rId47" Type="http://schemas.openxmlformats.org/officeDocument/2006/relationships/slideLayout" Target="../slideLayouts/slideLayout157.xml"/><Relationship Id="rId50" Type="http://schemas.openxmlformats.org/officeDocument/2006/relationships/slideLayout" Target="../slideLayouts/slideLayout160.xml"/><Relationship Id="rId55" Type="http://schemas.openxmlformats.org/officeDocument/2006/relationships/slideLayout" Target="../slideLayouts/slideLayout165.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9" Type="http://schemas.openxmlformats.org/officeDocument/2006/relationships/slideLayout" Target="../slideLayouts/slideLayout139.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slideLayout" Target="../slideLayouts/slideLayout147.xml"/><Relationship Id="rId40" Type="http://schemas.openxmlformats.org/officeDocument/2006/relationships/slideLayout" Target="../slideLayouts/slideLayout150.xml"/><Relationship Id="rId45" Type="http://schemas.openxmlformats.org/officeDocument/2006/relationships/slideLayout" Target="../slideLayouts/slideLayout155.xml"/><Relationship Id="rId53" Type="http://schemas.openxmlformats.org/officeDocument/2006/relationships/slideLayout" Target="../slideLayouts/slideLayout163.xml"/><Relationship Id="rId58" Type="http://schemas.openxmlformats.org/officeDocument/2006/relationships/slideLayout" Target="../slideLayouts/slideLayout168.xml"/><Relationship Id="rId5" Type="http://schemas.openxmlformats.org/officeDocument/2006/relationships/slideLayout" Target="../slideLayouts/slideLayout115.xml"/><Relationship Id="rId61" Type="http://schemas.openxmlformats.org/officeDocument/2006/relationships/theme" Target="../theme/theme7.xml"/><Relationship Id="rId19" Type="http://schemas.openxmlformats.org/officeDocument/2006/relationships/slideLayout" Target="../slideLayouts/slideLayout12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 Id="rId43" Type="http://schemas.openxmlformats.org/officeDocument/2006/relationships/slideLayout" Target="../slideLayouts/slideLayout153.xml"/><Relationship Id="rId48" Type="http://schemas.openxmlformats.org/officeDocument/2006/relationships/slideLayout" Target="../slideLayouts/slideLayout158.xml"/><Relationship Id="rId56" Type="http://schemas.openxmlformats.org/officeDocument/2006/relationships/slideLayout" Target="../slideLayouts/slideLayout166.xml"/><Relationship Id="rId8" Type="http://schemas.openxmlformats.org/officeDocument/2006/relationships/slideLayout" Target="../slideLayouts/slideLayout118.xml"/><Relationship Id="rId51" Type="http://schemas.openxmlformats.org/officeDocument/2006/relationships/slideLayout" Target="../slideLayouts/slideLayout161.xml"/><Relationship Id="rId3" Type="http://schemas.openxmlformats.org/officeDocument/2006/relationships/slideLayout" Target="../slideLayouts/slideLayout113.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slideLayout" Target="../slideLayouts/slideLayout148.xml"/><Relationship Id="rId46" Type="http://schemas.openxmlformats.org/officeDocument/2006/relationships/slideLayout" Target="../slideLayouts/slideLayout156.xml"/><Relationship Id="rId59" Type="http://schemas.openxmlformats.org/officeDocument/2006/relationships/slideLayout" Target="../slideLayouts/slideLayout169.xml"/><Relationship Id="rId20" Type="http://schemas.openxmlformats.org/officeDocument/2006/relationships/slideLayout" Target="../slideLayouts/slideLayout130.xml"/><Relationship Id="rId41" Type="http://schemas.openxmlformats.org/officeDocument/2006/relationships/slideLayout" Target="../slideLayouts/slideLayout151.xml"/><Relationship Id="rId54" Type="http://schemas.openxmlformats.org/officeDocument/2006/relationships/slideLayout" Target="../slideLayouts/slideLayout164.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49" Type="http://schemas.openxmlformats.org/officeDocument/2006/relationships/slideLayout" Target="../slideLayouts/slideLayout159.xml"/><Relationship Id="rId57" Type="http://schemas.openxmlformats.org/officeDocument/2006/relationships/slideLayout" Target="../slideLayouts/slideLayout167.xml"/><Relationship Id="rId10" Type="http://schemas.openxmlformats.org/officeDocument/2006/relationships/slideLayout" Target="../slideLayouts/slideLayout120.xml"/><Relationship Id="rId31" Type="http://schemas.openxmlformats.org/officeDocument/2006/relationships/slideLayout" Target="../slideLayouts/slideLayout141.xml"/><Relationship Id="rId44" Type="http://schemas.openxmlformats.org/officeDocument/2006/relationships/slideLayout" Target="../slideLayouts/slideLayout154.xml"/><Relationship Id="rId52" Type="http://schemas.openxmlformats.org/officeDocument/2006/relationships/slideLayout" Target="../slideLayouts/slideLayout162.xml"/><Relationship Id="rId60" Type="http://schemas.openxmlformats.org/officeDocument/2006/relationships/slideLayout" Target="../slideLayouts/slideLayout17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1249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787" r:id="rId11"/>
    <p:sldLayoutId id="2147484350" r:id="rId12"/>
    <p:sldLayoutId id="2147484505" r:id="rId13"/>
  </p:sldLayoutIdLst>
  <p:txStyles>
    <p:titleStyle>
      <a:lvl1pPr algn="l" defTabSz="914377" rtl="0" eaLnBrk="1" latinLnBrk="0" hangingPunct="1">
        <a:lnSpc>
          <a:spcPct val="90000"/>
        </a:lnSpc>
        <a:spcBef>
          <a:spcPct val="0"/>
        </a:spcBef>
        <a:buNone/>
        <a:defRPr sz="3733" kern="1200">
          <a:solidFill>
            <a:schemeClr val="accent5"/>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5"/>
        </a:buClr>
        <a:buFont typeface="Arial" panose="020B0604020202020204" pitchFamily="34" charset="0"/>
        <a:buChar char="•"/>
        <a:defRPr sz="2667" kern="1200">
          <a:solidFill>
            <a:srgbClr val="002842"/>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Helvetica" pitchFamily="2" charset="0"/>
        <a:buChar char="−"/>
        <a:defRPr sz="2400" kern="1200">
          <a:solidFill>
            <a:srgbClr val="002842"/>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002842"/>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Helvetica" pitchFamily="2" charset="0"/>
        <a:buChar char="−"/>
        <a:defRPr sz="1800" kern="1200">
          <a:solidFill>
            <a:srgbClr val="002842"/>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Helvetica" pitchFamily="2" charset="0"/>
        <a:buChar char="−"/>
        <a:defRPr sz="1800" kern="1200">
          <a:solidFill>
            <a:srgbClr val="00284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89997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 id="2147484011" r:id="rId23"/>
    <p:sldLayoutId id="2147484012" r:id="rId24"/>
    <p:sldLayoutId id="2147484013" r:id="rId25"/>
    <p:sldLayoutId id="2147484014" r:id="rId26"/>
    <p:sldLayoutId id="2147484015" r:id="rId27"/>
    <p:sldLayoutId id="2147484016" r:id="rId28"/>
    <p:sldLayoutId id="2147484017" r:id="rId29"/>
    <p:sldLayoutId id="2147484018" r:id="rId30"/>
    <p:sldLayoutId id="2147484019" r:id="rId31"/>
    <p:sldLayoutId id="2147484020" r:id="rId32"/>
    <p:sldLayoutId id="2147484021" r:id="rId33"/>
    <p:sldLayoutId id="2147484022" r:id="rId34"/>
    <p:sldLayoutId id="2147484023" r:id="rId35"/>
    <p:sldLayoutId id="2147484024" r:id="rId36"/>
    <p:sldLayoutId id="2147484025" r:id="rId37"/>
    <p:sldLayoutId id="2147484026" r:id="rId38"/>
    <p:sldLayoutId id="2147484027" r:id="rId39"/>
    <p:sldLayoutId id="2147484028" r:id="rId40"/>
    <p:sldLayoutId id="2147484029" r:id="rId41"/>
    <p:sldLayoutId id="2147484030" r:id="rId42"/>
    <p:sldLayoutId id="2147484031" r:id="rId43"/>
    <p:sldLayoutId id="2147484032" r:id="rId44"/>
    <p:sldLayoutId id="2147484033" r:id="rId45"/>
    <p:sldLayoutId id="2147484034" r:id="rId46"/>
    <p:sldLayoutId id="2147484035" r:id="rId47"/>
    <p:sldLayoutId id="2147484507" r:id="rId48"/>
  </p:sldLayoutIdLst>
  <p:txStyles>
    <p:titleStyle>
      <a:lvl1pPr algn="l" defTabSz="914377" rtl="0" eaLnBrk="1" latinLnBrk="0" hangingPunct="1">
        <a:lnSpc>
          <a:spcPct val="90000"/>
        </a:lnSpc>
        <a:spcBef>
          <a:spcPct val="0"/>
        </a:spcBef>
        <a:buNone/>
        <a:defRPr sz="3733" kern="120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bg1"/>
        </a:buClr>
        <a:buFont typeface="Arial" panose="020B0604020202020204" pitchFamily="34" charset="0"/>
        <a:buChar char="•"/>
        <a:defRPr sz="2667"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bg1"/>
        </a:buClr>
        <a:buFont typeface="Helvetica" pitchFamily="2"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bg1"/>
        </a:buClr>
        <a:buFont typeface="Helvetica" pitchFamily="2"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bg1"/>
        </a:buClr>
        <a:buFont typeface="Helvetica" pitchFamily="2"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3132913"/>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 id="2147484448" r:id="rId15"/>
    <p:sldLayoutId id="2147484451" r:id="rId16"/>
    <p:sldLayoutId id="2147484452" r:id="rId17"/>
  </p:sldLayoutIdLst>
  <p:hf hdr="0" ftr="0" dt="0"/>
  <p:txStyles>
    <p:titleStyle>
      <a:lvl1pPr algn="l" defTabSz="914377" rtl="0" eaLnBrk="1" latinLnBrk="0" hangingPunct="1">
        <a:lnSpc>
          <a:spcPct val="90000"/>
        </a:lnSpc>
        <a:spcBef>
          <a:spcPct val="0"/>
        </a:spcBef>
        <a:buNone/>
        <a:defRPr sz="3733" kern="1200">
          <a:solidFill>
            <a:schemeClr val="accent5"/>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5"/>
        </a:buClr>
        <a:buFont typeface="Arial" panose="020B0604020202020204" pitchFamily="34" charset="0"/>
        <a:buChar char="•"/>
        <a:defRPr sz="2667" kern="1200">
          <a:solidFill>
            <a:srgbClr val="002842"/>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Helvetica" pitchFamily="2" charset="0"/>
        <a:buChar char="−"/>
        <a:defRPr sz="2400" kern="1200">
          <a:solidFill>
            <a:srgbClr val="002842"/>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002842"/>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Helvetica" pitchFamily="2" charset="0"/>
        <a:buChar char="−"/>
        <a:defRPr sz="1800" kern="1200">
          <a:solidFill>
            <a:srgbClr val="002842"/>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Helvetica" pitchFamily="2" charset="0"/>
        <a:buChar char="−"/>
        <a:defRPr sz="1800" kern="1200">
          <a:solidFill>
            <a:srgbClr val="00284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7C6672-CF75-493E-A53E-DB406E39CA1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C37DEB-3014-4380-898D-95A51D1064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3E4FC-D128-4F5F-A7AD-C8BF537F284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471038-3359-4010-8D6A-871F15508CF1}" type="datetimeFigureOut">
              <a:rPr lang="en-US" smtClean="0"/>
              <a:t>11/17/2025</a:t>
            </a:fld>
            <a:endParaRPr lang="en-US"/>
          </a:p>
        </p:txBody>
      </p:sp>
      <p:sp>
        <p:nvSpPr>
          <p:cNvPr id="5" name="Footer Placeholder 4">
            <a:extLst>
              <a:ext uri="{FF2B5EF4-FFF2-40B4-BE49-F238E27FC236}">
                <a16:creationId xmlns:a16="http://schemas.microsoft.com/office/drawing/2014/main" id="{E5F8457B-3694-44D5-B2F0-5B522AFE36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80D870-CAEB-4353-B340-B3AA838F1B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413862-32C4-4E45-BD6F-4E3B77E23A71}" type="slidenum">
              <a:rPr lang="en-US" smtClean="0"/>
              <a:t>‹#›</a:t>
            </a:fld>
            <a:endParaRPr lang="en-US"/>
          </a:p>
        </p:txBody>
      </p:sp>
    </p:spTree>
    <p:extLst>
      <p:ext uri="{BB962C8B-B14F-4D97-AF65-F5344CB8AC3E}">
        <p14:creationId xmlns:p14="http://schemas.microsoft.com/office/powerpoint/2010/main" val="529192017"/>
      </p:ext>
    </p:extLst>
  </p:cSld>
  <p:clrMap bg1="lt1" tx1="dk1" bg2="lt2" tx2="dk2" accent1="accent1" accent2="accent2" accent3="accent3" accent4="accent4" accent5="accent5" accent6="accent6" hlink="hlink" folHlink="folHlink"/>
  <p:sldLayoutIdLst>
    <p:sldLayoutId id="21474844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3787" y="487680"/>
            <a:ext cx="10363200" cy="79248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0" name="Text Placeholder 9"/>
          <p:cNvSpPr>
            <a:spLocks noGrp="1"/>
          </p:cNvSpPr>
          <p:nvPr>
            <p:ph type="body" idx="1"/>
          </p:nvPr>
        </p:nvSpPr>
        <p:spPr>
          <a:xfrm>
            <a:off x="663787" y="1600201"/>
            <a:ext cx="10363200" cy="452543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0161252"/>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 id="2147484524" r:id="rId16"/>
    <p:sldLayoutId id="2147484525" r:id="rId17"/>
    <p:sldLayoutId id="2147484526" r:id="rId18"/>
    <p:sldLayoutId id="2147484527" r:id="rId19"/>
  </p:sldLayoutIdLst>
  <p:hf hdr="0" ftr="0" dt="0"/>
  <p:txStyles>
    <p:titleStyle>
      <a:lvl1pPr algn="l" defTabSz="609585" rtl="0" eaLnBrk="1" latinLnBrk="0" hangingPunct="1">
        <a:lnSpc>
          <a:spcPct val="100000"/>
        </a:lnSpc>
        <a:spcBef>
          <a:spcPct val="0"/>
        </a:spcBef>
        <a:buNone/>
        <a:defRPr sz="2933" kern="1200">
          <a:solidFill>
            <a:schemeClr val="tx2"/>
          </a:solidFill>
          <a:latin typeface="+mj-lt"/>
          <a:ea typeface="+mj-ea"/>
          <a:cs typeface="+mj-cs"/>
        </a:defRPr>
      </a:lvl1pPr>
    </p:titleStyle>
    <p:bodyStyle>
      <a:lvl1pPr marL="0" marR="0" indent="0" algn="l" defTabSz="609585" rtl="0" eaLnBrk="1" fontAlgn="auto" latinLnBrk="0" hangingPunct="1">
        <a:lnSpc>
          <a:spcPct val="100000"/>
        </a:lnSpc>
        <a:spcBef>
          <a:spcPts val="800"/>
        </a:spcBef>
        <a:spcAft>
          <a:spcPts val="1200"/>
        </a:spcAft>
        <a:buClrTx/>
        <a:buSzTx/>
        <a:buFont typeface="Arial"/>
        <a:buNone/>
        <a:tabLst/>
        <a:defRPr sz="2667" kern="1200">
          <a:solidFill>
            <a:schemeClr val="tx1"/>
          </a:solidFill>
          <a:latin typeface="+mn-lt"/>
          <a:ea typeface="+mn-ea"/>
          <a:cs typeface="+mn-cs"/>
        </a:defRPr>
      </a:lvl1pPr>
      <a:lvl2pPr marL="306910" marR="0" indent="-232828" algn="l" defTabSz="609585" rtl="0" eaLnBrk="1" fontAlgn="auto" latinLnBrk="0" hangingPunct="1">
        <a:lnSpc>
          <a:spcPct val="100000"/>
        </a:lnSpc>
        <a:spcBef>
          <a:spcPts val="0"/>
        </a:spcBef>
        <a:spcAft>
          <a:spcPts val="1200"/>
        </a:spcAft>
        <a:buClr>
          <a:schemeClr val="tx2"/>
        </a:buClr>
        <a:buSzTx/>
        <a:buFont typeface="Arial"/>
        <a:buChar char="•"/>
        <a:tabLst/>
        <a:defRPr sz="2667" kern="1200">
          <a:solidFill>
            <a:schemeClr val="tx1"/>
          </a:solidFill>
          <a:latin typeface="+mn-lt"/>
          <a:ea typeface="+mn-ea"/>
          <a:cs typeface="+mn-cs"/>
        </a:defRPr>
      </a:lvl2pPr>
      <a:lvl3pPr marL="605352" marR="0" indent="-298443" algn="l" defTabSz="609585" rtl="0" eaLnBrk="1" fontAlgn="auto" latinLnBrk="0" hangingPunct="1">
        <a:lnSpc>
          <a:spcPct val="100000"/>
        </a:lnSpc>
        <a:spcBef>
          <a:spcPts val="0"/>
        </a:spcBef>
        <a:spcAft>
          <a:spcPts val="1200"/>
        </a:spcAft>
        <a:buClrTx/>
        <a:buSzTx/>
        <a:buFont typeface="Lucida Grande"/>
        <a:buChar char="–"/>
        <a:tabLst/>
        <a:defRPr sz="1867" kern="1200">
          <a:solidFill>
            <a:schemeClr val="tx1"/>
          </a:solidFill>
          <a:latin typeface="+mn-lt"/>
          <a:ea typeface="+mn-ea"/>
          <a:cs typeface="+mn-cs"/>
        </a:defRPr>
      </a:lvl3pPr>
      <a:lvl4pPr marL="912261" marR="0" indent="-306910" algn="l" defTabSz="609585" rtl="0" eaLnBrk="1" fontAlgn="auto" latinLnBrk="0" hangingPunct="1">
        <a:lnSpc>
          <a:spcPct val="100000"/>
        </a:lnSpc>
        <a:spcBef>
          <a:spcPts val="0"/>
        </a:spcBef>
        <a:spcAft>
          <a:spcPts val="1200"/>
        </a:spcAft>
        <a:buClrTx/>
        <a:buSzTx/>
        <a:buFont typeface="Lucida Grande"/>
        <a:buChar char="–"/>
        <a:tabLst/>
        <a:defRPr sz="1867" kern="1200">
          <a:solidFill>
            <a:schemeClr val="tx1"/>
          </a:solidFill>
          <a:latin typeface="+mn-lt"/>
          <a:ea typeface="+mn-ea"/>
          <a:cs typeface="+mn-cs"/>
        </a:defRPr>
      </a:lvl4pPr>
      <a:lvl5pPr marL="1219170" marR="0" indent="-306910" algn="l" defTabSz="609585" rtl="0" eaLnBrk="1" fontAlgn="auto" latinLnBrk="0" hangingPunct="1">
        <a:lnSpc>
          <a:spcPct val="100000"/>
        </a:lnSpc>
        <a:spcBef>
          <a:spcPts val="0"/>
        </a:spcBef>
        <a:spcAft>
          <a:spcPts val="1200"/>
        </a:spcAft>
        <a:buClrTx/>
        <a:buSzTx/>
        <a:buFont typeface="Lucida Grande"/>
        <a:buChar char="–"/>
        <a:tabLst/>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78660195"/>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 id="2147484540"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513157" y="974037"/>
            <a:ext cx="10363200" cy="45254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50F306D6-9659-A4C2-20FA-80D6602D48A3}"/>
              </a:ext>
            </a:extLst>
          </p:cNvPr>
          <p:cNvSpPr>
            <a:spLocks noGrp="1" noRot="1" noMove="1" noResize="1" noEditPoints="1" noAdjustHandles="1" noChangeArrowheads="1" noChangeShapeType="1"/>
          </p:cNvSpPr>
          <p:nvPr>
            <p:ph type="title"/>
          </p:nvPr>
        </p:nvSpPr>
        <p:spPr>
          <a:xfrm>
            <a:off x="513157" y="385004"/>
            <a:ext cx="10515600" cy="589032"/>
          </a:xfrm>
          <a:prstGeom prst="rect">
            <a:avLst/>
          </a:prstGeom>
        </p:spPr>
        <p:txBody>
          <a:bodyPr vert="horz" lIns="0" tIns="0" rIns="0" bIns="0" rtlCol="0" anchor="t">
            <a:noAutofit/>
          </a:bodyPr>
          <a:lstStyle/>
          <a:p>
            <a:r>
              <a:rPr lang="en-US"/>
              <a:t>Title should be a summary of your key point</a:t>
            </a:r>
          </a:p>
        </p:txBody>
      </p:sp>
      <p:sp>
        <p:nvSpPr>
          <p:cNvPr id="4" name="Slide Number Placeholder 3">
            <a:extLst>
              <a:ext uri="{FF2B5EF4-FFF2-40B4-BE49-F238E27FC236}">
                <a16:creationId xmlns:a16="http://schemas.microsoft.com/office/drawing/2014/main" id="{C4559F8D-C96F-9D8A-D81F-BC9050860E27}"/>
              </a:ext>
            </a:extLst>
          </p:cNvPr>
          <p:cNvSpPr>
            <a:spLocks noGrp="1"/>
          </p:cNvSpPr>
          <p:nvPr>
            <p:ph type="sldNum" sz="quarter" idx="4"/>
          </p:nvPr>
        </p:nvSpPr>
        <p:spPr>
          <a:xfrm>
            <a:off x="513157" y="6290434"/>
            <a:ext cx="446963"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81A734-D8E7-A947-8B2B-F0EFE9963A13}" type="slidenum">
              <a:rPr lang="en-US" smtClean="0"/>
              <a:pPr/>
              <a:t>‹#›</a:t>
            </a:fld>
            <a:endParaRPr lang="en-US"/>
          </a:p>
        </p:txBody>
      </p:sp>
    </p:spTree>
    <p:extLst>
      <p:ext uri="{BB962C8B-B14F-4D97-AF65-F5344CB8AC3E}">
        <p14:creationId xmlns:p14="http://schemas.microsoft.com/office/powerpoint/2010/main" val="2748296924"/>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 id="2147484554" r:id="rId13"/>
    <p:sldLayoutId id="2147484555" r:id="rId14"/>
    <p:sldLayoutId id="2147484556" r:id="rId15"/>
    <p:sldLayoutId id="2147484557" r:id="rId16"/>
    <p:sldLayoutId id="2147484558" r:id="rId17"/>
    <p:sldLayoutId id="2147484559" r:id="rId18"/>
    <p:sldLayoutId id="2147484560" r:id="rId19"/>
    <p:sldLayoutId id="2147484561" r:id="rId20"/>
    <p:sldLayoutId id="2147484562" r:id="rId21"/>
    <p:sldLayoutId id="2147484563" r:id="rId22"/>
    <p:sldLayoutId id="2147484564" r:id="rId23"/>
    <p:sldLayoutId id="2147484565" r:id="rId24"/>
    <p:sldLayoutId id="2147484566" r:id="rId25"/>
    <p:sldLayoutId id="2147484567" r:id="rId26"/>
    <p:sldLayoutId id="2147484568" r:id="rId27"/>
    <p:sldLayoutId id="2147484569" r:id="rId28"/>
    <p:sldLayoutId id="2147484570" r:id="rId29"/>
    <p:sldLayoutId id="2147484571" r:id="rId30"/>
    <p:sldLayoutId id="2147484572" r:id="rId31"/>
    <p:sldLayoutId id="2147484573" r:id="rId32"/>
    <p:sldLayoutId id="2147484574" r:id="rId33"/>
    <p:sldLayoutId id="2147484575" r:id="rId34"/>
    <p:sldLayoutId id="2147484576" r:id="rId35"/>
    <p:sldLayoutId id="2147484577" r:id="rId36"/>
    <p:sldLayoutId id="2147484578" r:id="rId37"/>
    <p:sldLayoutId id="2147484579" r:id="rId38"/>
    <p:sldLayoutId id="2147484580" r:id="rId39"/>
    <p:sldLayoutId id="2147484581" r:id="rId40"/>
    <p:sldLayoutId id="2147484582" r:id="rId41"/>
    <p:sldLayoutId id="2147484583" r:id="rId42"/>
    <p:sldLayoutId id="2147484584" r:id="rId43"/>
    <p:sldLayoutId id="2147484585" r:id="rId44"/>
    <p:sldLayoutId id="2147484586" r:id="rId45"/>
    <p:sldLayoutId id="2147484587" r:id="rId46"/>
    <p:sldLayoutId id="2147484588" r:id="rId47"/>
    <p:sldLayoutId id="2147484589" r:id="rId48"/>
    <p:sldLayoutId id="2147484590" r:id="rId49"/>
    <p:sldLayoutId id="2147484591" r:id="rId50"/>
    <p:sldLayoutId id="2147484592" r:id="rId51"/>
    <p:sldLayoutId id="2147484593" r:id="rId52"/>
    <p:sldLayoutId id="2147484594" r:id="rId53"/>
    <p:sldLayoutId id="2147484595" r:id="rId54"/>
    <p:sldLayoutId id="2147484596" r:id="rId55"/>
    <p:sldLayoutId id="2147484597" r:id="rId56"/>
    <p:sldLayoutId id="2147484598" r:id="rId57"/>
    <p:sldLayoutId id="2147484599" r:id="rId58"/>
    <p:sldLayoutId id="2147484600" r:id="rId59"/>
    <p:sldLayoutId id="2147484601" r:id="rId60"/>
  </p:sldLayoutIdLst>
  <p:hf hdr="0" ftr="0" dt="0"/>
  <p:txStyles>
    <p:titleStyle>
      <a:lvl1pPr algn="l" defTabSz="609616" rtl="0" eaLnBrk="1" latinLnBrk="0" hangingPunct="1">
        <a:lnSpc>
          <a:spcPct val="100000"/>
        </a:lnSpc>
        <a:spcBef>
          <a:spcPct val="0"/>
        </a:spcBef>
        <a:buNone/>
        <a:defRPr sz="2933" kern="1200">
          <a:solidFill>
            <a:schemeClr val="tx2"/>
          </a:solidFill>
          <a:latin typeface="+mj-lt"/>
          <a:ea typeface="+mj-ea"/>
          <a:cs typeface="+mj-cs"/>
        </a:defRPr>
      </a:lvl1pPr>
    </p:titleStyle>
    <p:bodyStyle>
      <a:lvl1pPr marL="0" marR="0" indent="0" algn="l" defTabSz="609616" rtl="0" eaLnBrk="1" fontAlgn="auto" latinLnBrk="0" hangingPunct="1">
        <a:lnSpc>
          <a:spcPct val="100000"/>
        </a:lnSpc>
        <a:spcBef>
          <a:spcPts val="800"/>
        </a:spcBef>
        <a:spcAft>
          <a:spcPts val="1200"/>
        </a:spcAft>
        <a:buClrTx/>
        <a:buSzTx/>
        <a:buFont typeface="Arial"/>
        <a:buNone/>
        <a:tabLst/>
        <a:defRPr sz="2133" kern="1200">
          <a:solidFill>
            <a:schemeClr val="tx1"/>
          </a:solidFill>
          <a:latin typeface="+mn-lt"/>
          <a:ea typeface="+mn-ea"/>
          <a:cs typeface="+mn-cs"/>
        </a:defRPr>
      </a:lvl1pPr>
      <a:lvl2pPr marL="306926" marR="0" indent="-232840" algn="l" defTabSz="609616" rtl="0" eaLnBrk="1" fontAlgn="auto" latinLnBrk="0" hangingPunct="1">
        <a:lnSpc>
          <a:spcPct val="100000"/>
        </a:lnSpc>
        <a:spcBef>
          <a:spcPts val="0"/>
        </a:spcBef>
        <a:spcAft>
          <a:spcPts val="0"/>
        </a:spcAft>
        <a:buClrTx/>
        <a:buSzTx/>
        <a:buFont typeface="Arial"/>
        <a:buChar char="•"/>
        <a:tabLst/>
        <a:defRPr sz="2133" kern="1200">
          <a:solidFill>
            <a:schemeClr val="tx1"/>
          </a:solidFill>
          <a:latin typeface="+mn-lt"/>
          <a:ea typeface="+mn-ea"/>
          <a:cs typeface="+mn-cs"/>
        </a:defRPr>
      </a:lvl2pPr>
      <a:lvl3pPr marL="605382" marR="0" indent="-298458" algn="l" defTabSz="609616" rtl="0" eaLnBrk="1" fontAlgn="auto" latinLnBrk="0" hangingPunct="1">
        <a:lnSpc>
          <a:spcPct val="100000"/>
        </a:lnSpc>
        <a:spcBef>
          <a:spcPts val="0"/>
        </a:spcBef>
        <a:spcAft>
          <a:spcPts val="0"/>
        </a:spcAft>
        <a:buClrTx/>
        <a:buSzTx/>
        <a:buFont typeface="Lucida Grande"/>
        <a:buChar char="–"/>
        <a:tabLst/>
        <a:defRPr sz="1600" kern="1200">
          <a:solidFill>
            <a:schemeClr val="tx1"/>
          </a:solidFill>
          <a:latin typeface="+mn-lt"/>
          <a:ea typeface="+mn-ea"/>
          <a:cs typeface="+mn-cs"/>
        </a:defRPr>
      </a:lvl3pPr>
      <a:lvl4pPr marL="912307" marR="0" indent="-306926" algn="l" defTabSz="609616" rtl="0" eaLnBrk="1" fontAlgn="auto" latinLnBrk="0" hangingPunct="1">
        <a:lnSpc>
          <a:spcPct val="100000"/>
        </a:lnSpc>
        <a:spcBef>
          <a:spcPts val="0"/>
        </a:spcBef>
        <a:spcAft>
          <a:spcPts val="0"/>
        </a:spcAft>
        <a:buClrTx/>
        <a:buSzTx/>
        <a:buFont typeface="Lucida Grande"/>
        <a:buChar char="–"/>
        <a:tabLst/>
        <a:defRPr sz="1600" kern="1200">
          <a:solidFill>
            <a:schemeClr val="tx1"/>
          </a:solidFill>
          <a:latin typeface="+mn-lt"/>
          <a:ea typeface="+mn-ea"/>
          <a:cs typeface="+mn-cs"/>
        </a:defRPr>
      </a:lvl4pPr>
      <a:lvl5pPr marL="1219232" marR="0" indent="-306926" algn="l" defTabSz="609616" rtl="0" eaLnBrk="1" fontAlgn="auto" latinLnBrk="0" hangingPunct="1">
        <a:lnSpc>
          <a:spcPct val="100000"/>
        </a:lnSpc>
        <a:spcBef>
          <a:spcPts val="0"/>
        </a:spcBef>
        <a:spcAft>
          <a:spcPts val="0"/>
        </a:spcAft>
        <a:buClrTx/>
        <a:buSzTx/>
        <a:buFont typeface="Lucida Grande"/>
        <a:buChar char="–"/>
        <a:tabLst/>
        <a:defRPr sz="1600" kern="1200">
          <a:solidFill>
            <a:schemeClr val="tx1"/>
          </a:solidFill>
          <a:latin typeface="+mn-lt"/>
          <a:ea typeface="+mn-ea"/>
          <a:cs typeface="+mn-cs"/>
        </a:defRPr>
      </a:lvl5pPr>
      <a:lvl6pPr marL="3352884" indent="-304807" algn="l" defTabSz="609616" rtl="0" eaLnBrk="1" latinLnBrk="0" hangingPunct="1">
        <a:spcBef>
          <a:spcPct val="20000"/>
        </a:spcBef>
        <a:buFont typeface="Arial"/>
        <a:buChar char="•"/>
        <a:defRPr sz="2667" kern="1200">
          <a:solidFill>
            <a:schemeClr val="tx1"/>
          </a:solidFill>
          <a:latin typeface="+mn-lt"/>
          <a:ea typeface="+mn-ea"/>
          <a:cs typeface="+mn-cs"/>
        </a:defRPr>
      </a:lvl6pPr>
      <a:lvl7pPr marL="3962499" indent="-304807" algn="l" defTabSz="609616" rtl="0" eaLnBrk="1" latinLnBrk="0" hangingPunct="1">
        <a:spcBef>
          <a:spcPct val="20000"/>
        </a:spcBef>
        <a:buFont typeface="Arial"/>
        <a:buChar char="•"/>
        <a:defRPr sz="2667" kern="1200">
          <a:solidFill>
            <a:schemeClr val="tx1"/>
          </a:solidFill>
          <a:latin typeface="+mn-lt"/>
          <a:ea typeface="+mn-ea"/>
          <a:cs typeface="+mn-cs"/>
        </a:defRPr>
      </a:lvl7pPr>
      <a:lvl8pPr marL="4572115" indent="-304807" algn="l" defTabSz="609616" rtl="0" eaLnBrk="1" latinLnBrk="0" hangingPunct="1">
        <a:spcBef>
          <a:spcPct val="20000"/>
        </a:spcBef>
        <a:buFont typeface="Arial"/>
        <a:buChar char="•"/>
        <a:defRPr sz="2667" kern="1200">
          <a:solidFill>
            <a:schemeClr val="tx1"/>
          </a:solidFill>
          <a:latin typeface="+mn-lt"/>
          <a:ea typeface="+mn-ea"/>
          <a:cs typeface="+mn-cs"/>
        </a:defRPr>
      </a:lvl8pPr>
      <a:lvl9pPr marL="5181730" indent="-304807" algn="l" defTabSz="609616"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616" rtl="0" eaLnBrk="1" latinLnBrk="0" hangingPunct="1">
        <a:defRPr sz="2400" kern="1200">
          <a:solidFill>
            <a:schemeClr val="tx1"/>
          </a:solidFill>
          <a:latin typeface="+mn-lt"/>
          <a:ea typeface="+mn-ea"/>
          <a:cs typeface="+mn-cs"/>
        </a:defRPr>
      </a:lvl1pPr>
      <a:lvl2pPr marL="609616" algn="l" defTabSz="609616" rtl="0" eaLnBrk="1" latinLnBrk="0" hangingPunct="1">
        <a:defRPr sz="2400" kern="1200">
          <a:solidFill>
            <a:schemeClr val="tx1"/>
          </a:solidFill>
          <a:latin typeface="+mn-lt"/>
          <a:ea typeface="+mn-ea"/>
          <a:cs typeface="+mn-cs"/>
        </a:defRPr>
      </a:lvl2pPr>
      <a:lvl3pPr marL="1219232" algn="l" defTabSz="609616" rtl="0" eaLnBrk="1" latinLnBrk="0" hangingPunct="1">
        <a:defRPr sz="2400" kern="1200">
          <a:solidFill>
            <a:schemeClr val="tx1"/>
          </a:solidFill>
          <a:latin typeface="+mn-lt"/>
          <a:ea typeface="+mn-ea"/>
          <a:cs typeface="+mn-cs"/>
        </a:defRPr>
      </a:lvl3pPr>
      <a:lvl4pPr marL="1828846" algn="l" defTabSz="609616" rtl="0" eaLnBrk="1" latinLnBrk="0" hangingPunct="1">
        <a:defRPr sz="2400" kern="1200">
          <a:solidFill>
            <a:schemeClr val="tx1"/>
          </a:solidFill>
          <a:latin typeface="+mn-lt"/>
          <a:ea typeface="+mn-ea"/>
          <a:cs typeface="+mn-cs"/>
        </a:defRPr>
      </a:lvl4pPr>
      <a:lvl5pPr marL="2438461" algn="l" defTabSz="609616" rtl="0" eaLnBrk="1" latinLnBrk="0" hangingPunct="1">
        <a:defRPr sz="2400" kern="1200">
          <a:solidFill>
            <a:schemeClr val="tx1"/>
          </a:solidFill>
          <a:latin typeface="+mn-lt"/>
          <a:ea typeface="+mn-ea"/>
          <a:cs typeface="+mn-cs"/>
        </a:defRPr>
      </a:lvl5pPr>
      <a:lvl6pPr marL="3048076" algn="l" defTabSz="609616" rtl="0" eaLnBrk="1" latinLnBrk="0" hangingPunct="1">
        <a:defRPr sz="2400" kern="1200">
          <a:solidFill>
            <a:schemeClr val="tx1"/>
          </a:solidFill>
          <a:latin typeface="+mn-lt"/>
          <a:ea typeface="+mn-ea"/>
          <a:cs typeface="+mn-cs"/>
        </a:defRPr>
      </a:lvl6pPr>
      <a:lvl7pPr marL="3657692" algn="l" defTabSz="609616" rtl="0" eaLnBrk="1" latinLnBrk="0" hangingPunct="1">
        <a:defRPr sz="2400" kern="1200">
          <a:solidFill>
            <a:schemeClr val="tx1"/>
          </a:solidFill>
          <a:latin typeface="+mn-lt"/>
          <a:ea typeface="+mn-ea"/>
          <a:cs typeface="+mn-cs"/>
        </a:defRPr>
      </a:lvl7pPr>
      <a:lvl8pPr marL="4267307" algn="l" defTabSz="609616" rtl="0" eaLnBrk="1" latinLnBrk="0" hangingPunct="1">
        <a:defRPr sz="2400" kern="1200">
          <a:solidFill>
            <a:schemeClr val="tx1"/>
          </a:solidFill>
          <a:latin typeface="+mn-lt"/>
          <a:ea typeface="+mn-ea"/>
          <a:cs typeface="+mn-cs"/>
        </a:defRPr>
      </a:lvl8pPr>
      <a:lvl9pPr marL="4876923" algn="l" defTabSz="60961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20.xml.rels><?xml version="1.0" encoding="UTF-8" standalone="yes"?>
<Relationships xmlns="http://schemas.openxmlformats.org/package/2006/relationships"><Relationship Id="rId3" Type="http://schemas.openxmlformats.org/officeDocument/2006/relationships/hyperlink" Target="https://nasba.org/blog/2025/07/01/new-licensure-pathways/" TargetMode="External"/><Relationship Id="rId2" Type="http://schemas.openxmlformats.org/officeDocument/2006/relationships/notesSlide" Target="../notesSlides/notesSlide18.xml"/><Relationship Id="rId1" Type="http://schemas.openxmlformats.org/officeDocument/2006/relationships/slideLayout" Target="../slideLayouts/slideLayout141.xml"/><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61.xml"/><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emf"/><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6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4.xml"/><Relationship Id="rId1" Type="http://schemas.openxmlformats.org/officeDocument/2006/relationships/slideLayout" Target="../slideLayouts/slideLayout105.xml"/><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9.jpeg"/><Relationship Id="rId7" Type="http://schemas.openxmlformats.org/officeDocument/2006/relationships/image" Target="../media/image62.emf"/><Relationship Id="rId2" Type="http://schemas.openxmlformats.org/officeDocument/2006/relationships/notesSlide" Target="../notesSlides/notesSlide4.xml"/><Relationship Id="rId1" Type="http://schemas.openxmlformats.org/officeDocument/2006/relationships/slideLayout" Target="../slideLayouts/slideLayout80.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7.xml"/><Relationship Id="rId1" Type="http://schemas.openxmlformats.org/officeDocument/2006/relationships/slideLayout" Target="../slideLayouts/slideLayout99.xml"/><Relationship Id="rId5" Type="http://schemas.openxmlformats.org/officeDocument/2006/relationships/image" Target="../media/image97.png"/><Relationship Id="rId4" Type="http://schemas.openxmlformats.org/officeDocument/2006/relationships/image" Target="../media/image96.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9.xml"/><Relationship Id="rId1" Type="http://schemas.openxmlformats.org/officeDocument/2006/relationships/slideLayout" Target="../slideLayouts/slideLayout105.xml"/></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0.xml"/><Relationship Id="rId1" Type="http://schemas.openxmlformats.org/officeDocument/2006/relationships/slideLayout" Target="../slideLayouts/slideLayout29.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svg"/></Relationships>
</file>

<file path=ppt/slides/_rels/slide44.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113.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notesSlide" Target="../notesSlides/notesSlide41.xml"/><Relationship Id="rId1" Type="http://schemas.openxmlformats.org/officeDocument/2006/relationships/slideLayout" Target="../slideLayouts/slideLayout29.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sv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2.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7102-02CB-4521-FB90-3EB84A0EBD03}"/>
              </a:ext>
            </a:extLst>
          </p:cNvPr>
          <p:cNvSpPr>
            <a:spLocks noGrp="1"/>
          </p:cNvSpPr>
          <p:nvPr>
            <p:ph type="ctrTitle"/>
          </p:nvPr>
        </p:nvSpPr>
        <p:spPr>
          <a:xfrm>
            <a:off x="609600" y="3429000"/>
            <a:ext cx="6593633" cy="1077619"/>
          </a:xfrm>
        </p:spPr>
        <p:txBody>
          <a:bodyPr>
            <a:normAutofit/>
          </a:bodyPr>
          <a:lstStyle/>
          <a:p>
            <a:r>
              <a:rPr lang="en-US" dirty="0"/>
              <a:t>Becoming a CPA:</a:t>
            </a:r>
          </a:p>
        </p:txBody>
      </p:sp>
      <p:sp>
        <p:nvSpPr>
          <p:cNvPr id="3" name="Subtitle 2">
            <a:extLst>
              <a:ext uri="{FF2B5EF4-FFF2-40B4-BE49-F238E27FC236}">
                <a16:creationId xmlns:a16="http://schemas.microsoft.com/office/drawing/2014/main" id="{2B5BF7D2-35EE-6C6D-62BB-4CA5AEF8B223}"/>
              </a:ext>
            </a:extLst>
          </p:cNvPr>
          <p:cNvSpPr>
            <a:spLocks noGrp="1"/>
          </p:cNvSpPr>
          <p:nvPr>
            <p:ph type="subTitle" idx="1"/>
          </p:nvPr>
        </p:nvSpPr>
        <p:spPr>
          <a:xfrm>
            <a:off x="609600" y="4506619"/>
            <a:ext cx="11125200" cy="2173641"/>
          </a:xfrm>
        </p:spPr>
        <p:txBody>
          <a:bodyPr/>
          <a:lstStyle/>
          <a:p>
            <a:r>
              <a:rPr lang="en-US" dirty="0"/>
              <a:t>Your steps to success.</a:t>
            </a:r>
            <a:br>
              <a:rPr lang="en-US" dirty="0"/>
            </a:br>
            <a:endParaRPr lang="en-US" dirty="0"/>
          </a:p>
          <a:p>
            <a:endParaRPr lang="en-US" dirty="0"/>
          </a:p>
          <a:p>
            <a:r>
              <a:rPr lang="en-US" i="1" dirty="0"/>
              <a:t>Name, Title, Company </a:t>
            </a:r>
          </a:p>
          <a:p>
            <a:endParaRPr lang="en-US" dirty="0"/>
          </a:p>
        </p:txBody>
      </p:sp>
      <p:pic>
        <p:nvPicPr>
          <p:cNvPr id="4" name="Picture 4">
            <a:extLst>
              <a:ext uri="{FF2B5EF4-FFF2-40B4-BE49-F238E27FC236}">
                <a16:creationId xmlns:a16="http://schemas.microsoft.com/office/drawing/2014/main" id="{24D0A313-CEF0-87DE-2476-4E474D3F9E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15721" y="398448"/>
            <a:ext cx="28128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4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447742" y="3175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E84906-B43D-4A99-A6D4-27247EEC7E87}"/>
              </a:ext>
            </a:extLst>
          </p:cNvPr>
          <p:cNvSpPr>
            <a:spLocks noGrp="1"/>
          </p:cNvSpPr>
          <p:nvPr/>
        </p:nvSpPr>
        <p:spPr>
          <a:xfrm>
            <a:off x="753445" y="629299"/>
            <a:ext cx="10361427" cy="577731"/>
          </a:xfrm>
          <a:prstGeom prst="rect">
            <a:avLst/>
          </a:prstGeom>
        </p:spPr>
        <p:txBody>
          <a:bodyPr vert="horz" lIns="0" tIns="0" rIns="0" bIns="0" rtlCol="0" anchor="t">
            <a:noAutofit/>
          </a:bodyPr>
          <a:lstStyle>
            <a:lvl1pPr algn="l" defTabSz="914377" rtl="0" eaLnBrk="1" latinLnBrk="0" hangingPunct="1">
              <a:spcBef>
                <a:spcPct val="0"/>
              </a:spcBef>
              <a:buNone/>
              <a:defRPr sz="2933" b="1" kern="1200">
                <a:solidFill>
                  <a:schemeClr val="tx2"/>
                </a:solidFill>
                <a:latin typeface="+mj-lt"/>
                <a:ea typeface="+mj-ea"/>
                <a:cs typeface="+mj-cs"/>
              </a:defRPr>
            </a:lvl1pPr>
          </a:lstStyle>
          <a:p>
            <a:r>
              <a:rPr lang="en-US" sz="3200" dirty="0">
                <a:solidFill>
                  <a:srgbClr val="002856"/>
                </a:solidFill>
                <a:latin typeface="Arial" panose="020B0604020202020204" pitchFamily="34" charset="0"/>
                <a:cs typeface="Arial" panose="020B0604020202020204" pitchFamily="34" charset="0"/>
              </a:rPr>
              <a:t>Benefits of CPA Licensure</a:t>
            </a:r>
          </a:p>
        </p:txBody>
      </p:sp>
      <p:cxnSp>
        <p:nvCxnSpPr>
          <p:cNvPr id="5" name="Straight Connector 4">
            <a:extLst>
              <a:ext uri="{FF2B5EF4-FFF2-40B4-BE49-F238E27FC236}">
                <a16:creationId xmlns:a16="http://schemas.microsoft.com/office/drawing/2014/main" id="{4E089148-537A-4978-8AC7-D3927AA832B3}"/>
              </a:ext>
            </a:extLst>
          </p:cNvPr>
          <p:cNvCxnSpPr/>
          <p:nvPr/>
        </p:nvCxnSpPr>
        <p:spPr>
          <a:xfrm>
            <a:off x="447742" y="2208763"/>
            <a:ext cx="11375963" cy="0"/>
          </a:xfrm>
          <a:prstGeom prst="line">
            <a:avLst/>
          </a:prstGeom>
          <a:noFill/>
          <a:ln w="38100" cap="flat" cmpd="sng" algn="ctr">
            <a:solidFill>
              <a:srgbClr val="39474F"/>
            </a:solidFill>
            <a:prstDash val="solid"/>
          </a:ln>
          <a:effectLst/>
        </p:spPr>
      </p:cxnSp>
      <p:sp>
        <p:nvSpPr>
          <p:cNvPr id="6" name="Rectangle 5">
            <a:extLst>
              <a:ext uri="{FF2B5EF4-FFF2-40B4-BE49-F238E27FC236}">
                <a16:creationId xmlns:a16="http://schemas.microsoft.com/office/drawing/2014/main" id="{C41398C9-EEC6-4B67-8CCF-E74AD48613F2}"/>
              </a:ext>
            </a:extLst>
          </p:cNvPr>
          <p:cNvSpPr/>
          <p:nvPr/>
        </p:nvSpPr>
        <p:spPr>
          <a:xfrm>
            <a:off x="615530" y="5972156"/>
            <a:ext cx="8741428" cy="256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067" i="1" kern="0" dirty="0">
                <a:solidFill>
                  <a:srgbClr val="282828">
                    <a:lumMod val="75000"/>
                    <a:lumOff val="25000"/>
                  </a:srgbClr>
                </a:solidFill>
                <a:latin typeface="Arial"/>
              </a:rPr>
              <a:t>*Source: U.S. News Career Rankings, Best Business Jobs, http://money.usnews.com/careers/best-jobs/accountant</a:t>
            </a:r>
          </a:p>
        </p:txBody>
      </p:sp>
      <p:grpSp>
        <p:nvGrpSpPr>
          <p:cNvPr id="7" name="Group 6">
            <a:extLst>
              <a:ext uri="{FF2B5EF4-FFF2-40B4-BE49-F238E27FC236}">
                <a16:creationId xmlns:a16="http://schemas.microsoft.com/office/drawing/2014/main" id="{F9A11A8F-748E-4F8C-B93A-FDF22D67F979}"/>
              </a:ext>
            </a:extLst>
          </p:cNvPr>
          <p:cNvGrpSpPr/>
          <p:nvPr/>
        </p:nvGrpSpPr>
        <p:grpSpPr>
          <a:xfrm>
            <a:off x="9621877" y="1579402"/>
            <a:ext cx="1954592" cy="3852286"/>
            <a:chOff x="9081101" y="1621623"/>
            <a:chExt cx="1465944" cy="2889216"/>
          </a:xfrm>
        </p:grpSpPr>
        <p:sp>
          <p:nvSpPr>
            <p:cNvPr id="45" name="Rectangle 44">
              <a:extLst>
                <a:ext uri="{FF2B5EF4-FFF2-40B4-BE49-F238E27FC236}">
                  <a16:creationId xmlns:a16="http://schemas.microsoft.com/office/drawing/2014/main" id="{8ADCEA52-A005-44C9-9810-6D345E9EBB91}"/>
                </a:ext>
              </a:extLst>
            </p:cNvPr>
            <p:cNvSpPr/>
            <p:nvPr/>
          </p:nvSpPr>
          <p:spPr>
            <a:xfrm>
              <a:off x="9081101" y="2736968"/>
              <a:ext cx="1175019"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Income </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potential</a:t>
              </a:r>
            </a:p>
          </p:txBody>
        </p:sp>
        <p:sp>
          <p:nvSpPr>
            <p:cNvPr id="46" name="Rectangle 45">
              <a:extLst>
                <a:ext uri="{FF2B5EF4-FFF2-40B4-BE49-F238E27FC236}">
                  <a16:creationId xmlns:a16="http://schemas.microsoft.com/office/drawing/2014/main" id="{C4D9F985-E217-477D-B698-560B79C1F4A8}"/>
                </a:ext>
              </a:extLst>
            </p:cNvPr>
            <p:cNvSpPr/>
            <p:nvPr/>
          </p:nvSpPr>
          <p:spPr>
            <a:xfrm>
              <a:off x="9159225" y="3256313"/>
              <a:ext cx="1387820" cy="12545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For new college graduates, a CPA license can mean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 difference of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10% between them and their non-licensed peers.</a:t>
              </a:r>
            </a:p>
          </p:txBody>
        </p:sp>
        <p:sp>
          <p:nvSpPr>
            <p:cNvPr id="47" name="Oval 46">
              <a:extLst>
                <a:ext uri="{FF2B5EF4-FFF2-40B4-BE49-F238E27FC236}">
                  <a16:creationId xmlns:a16="http://schemas.microsoft.com/office/drawing/2014/main" id="{6A727641-7377-4D4C-A8DA-E06911740762}"/>
                </a:ext>
              </a:extLst>
            </p:cNvPr>
            <p:cNvSpPr/>
            <p:nvPr/>
          </p:nvSpPr>
          <p:spPr>
            <a:xfrm>
              <a:off x="9167570" y="1621623"/>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sp>
          <p:nvSpPr>
            <p:cNvPr id="48" name="Freeform 5">
              <a:extLst>
                <a:ext uri="{FF2B5EF4-FFF2-40B4-BE49-F238E27FC236}">
                  <a16:creationId xmlns:a16="http://schemas.microsoft.com/office/drawing/2014/main" id="{334F069F-FD4B-4105-B448-7EDB97BCDF62}"/>
                </a:ext>
              </a:extLst>
            </p:cNvPr>
            <p:cNvSpPr>
              <a:spLocks noChangeAspect="1" noEditPoints="1"/>
            </p:cNvSpPr>
            <p:nvPr/>
          </p:nvSpPr>
          <p:spPr bwMode="auto">
            <a:xfrm>
              <a:off x="9379490" y="1884920"/>
              <a:ext cx="578242" cy="475488"/>
            </a:xfrm>
            <a:custGeom>
              <a:avLst/>
              <a:gdLst>
                <a:gd name="T0" fmla="*/ 53 w 240"/>
                <a:gd name="T1" fmla="*/ 150 h 197"/>
                <a:gd name="T2" fmla="*/ 0 w 240"/>
                <a:gd name="T3" fmla="*/ 171 h 197"/>
                <a:gd name="T4" fmla="*/ 0 w 240"/>
                <a:gd name="T5" fmla="*/ 120 h 197"/>
                <a:gd name="T6" fmla="*/ 52 w 240"/>
                <a:gd name="T7" fmla="*/ 139 h 197"/>
                <a:gd name="T8" fmla="*/ 0 w 240"/>
                <a:gd name="T9" fmla="*/ 141 h 197"/>
                <a:gd name="T10" fmla="*/ 0 w 240"/>
                <a:gd name="T11" fmla="*/ 90 h 197"/>
                <a:gd name="T12" fmla="*/ 70 w 240"/>
                <a:gd name="T13" fmla="*/ 93 h 197"/>
                <a:gd name="T14" fmla="*/ 0 w 240"/>
                <a:gd name="T15" fmla="*/ 111 h 197"/>
                <a:gd name="T16" fmla="*/ 0 w 240"/>
                <a:gd name="T17" fmla="*/ 60 h 197"/>
                <a:gd name="T18" fmla="*/ 70 w 240"/>
                <a:gd name="T19" fmla="*/ 81 h 197"/>
                <a:gd name="T20" fmla="*/ 0 w 240"/>
                <a:gd name="T21" fmla="*/ 60 h 197"/>
                <a:gd name="T22" fmla="*/ 155 w 240"/>
                <a:gd name="T23" fmla="*/ 60 h 197"/>
                <a:gd name="T24" fmla="*/ 155 w 240"/>
                <a:gd name="T25" fmla="*/ 81 h 197"/>
                <a:gd name="T26" fmla="*/ 85 w 240"/>
                <a:gd name="T27" fmla="*/ 81 h 197"/>
                <a:gd name="T28" fmla="*/ 85 w 240"/>
                <a:gd name="T29" fmla="*/ 60 h 197"/>
                <a:gd name="T30" fmla="*/ 155 w 240"/>
                <a:gd name="T31" fmla="*/ 30 h 197"/>
                <a:gd name="T32" fmla="*/ 85 w 240"/>
                <a:gd name="T33" fmla="*/ 51 h 197"/>
                <a:gd name="T34" fmla="*/ 85 w 240"/>
                <a:gd name="T35" fmla="*/ 0 h 197"/>
                <a:gd name="T36" fmla="*/ 155 w 240"/>
                <a:gd name="T37" fmla="*/ 21 h 197"/>
                <a:gd name="T38" fmla="*/ 85 w 240"/>
                <a:gd name="T39" fmla="*/ 0 h 197"/>
                <a:gd name="T40" fmla="*/ 240 w 240"/>
                <a:gd name="T41" fmla="*/ 150 h 197"/>
                <a:gd name="T42" fmla="*/ 179 w 240"/>
                <a:gd name="T43" fmla="*/ 171 h 197"/>
                <a:gd name="T44" fmla="*/ 185 w 240"/>
                <a:gd name="T45" fmla="*/ 120 h 197"/>
                <a:gd name="T46" fmla="*/ 240 w 240"/>
                <a:gd name="T47" fmla="*/ 141 h 197"/>
                <a:gd name="T48" fmla="*/ 188 w 240"/>
                <a:gd name="T49" fmla="*/ 139 h 197"/>
                <a:gd name="T50" fmla="*/ 170 w 240"/>
                <a:gd name="T51" fmla="*/ 90 h 197"/>
                <a:gd name="T52" fmla="*/ 240 w 240"/>
                <a:gd name="T53" fmla="*/ 111 h 197"/>
                <a:gd name="T54" fmla="*/ 170 w 240"/>
                <a:gd name="T55" fmla="*/ 93 h 197"/>
                <a:gd name="T56" fmla="*/ 170 w 240"/>
                <a:gd name="T57" fmla="*/ 60 h 197"/>
                <a:gd name="T58" fmla="*/ 240 w 240"/>
                <a:gd name="T59" fmla="*/ 81 h 197"/>
                <a:gd name="T60" fmla="*/ 170 w 240"/>
                <a:gd name="T61" fmla="*/ 60 h 197"/>
                <a:gd name="T62" fmla="*/ 240 w 240"/>
                <a:gd name="T63" fmla="*/ 30 h 197"/>
                <a:gd name="T64" fmla="*/ 170 w 240"/>
                <a:gd name="T65" fmla="*/ 51 h 197"/>
                <a:gd name="T66" fmla="*/ 120 w 240"/>
                <a:gd name="T67" fmla="*/ 80 h 197"/>
                <a:gd name="T68" fmla="*/ 120 w 240"/>
                <a:gd name="T69" fmla="*/ 197 h 197"/>
                <a:gd name="T70" fmla="*/ 120 w 240"/>
                <a:gd name="T71" fmla="*/ 80 h 197"/>
                <a:gd name="T72" fmla="*/ 124 w 240"/>
                <a:gd name="T73" fmla="*/ 122 h 197"/>
                <a:gd name="T74" fmla="*/ 123 w 240"/>
                <a:gd name="T75" fmla="*/ 112 h 197"/>
                <a:gd name="T76" fmla="*/ 114 w 240"/>
                <a:gd name="T77" fmla="*/ 116 h 197"/>
                <a:gd name="T78" fmla="*/ 130 w 240"/>
                <a:gd name="T79" fmla="*/ 129 h 197"/>
                <a:gd name="T80" fmla="*/ 152 w 240"/>
                <a:gd name="T81" fmla="*/ 154 h 197"/>
                <a:gd name="T82" fmla="*/ 126 w 240"/>
                <a:gd name="T83" fmla="*/ 178 h 197"/>
                <a:gd name="T84" fmla="*/ 114 w 240"/>
                <a:gd name="T85" fmla="*/ 185 h 197"/>
                <a:gd name="T86" fmla="*/ 96 w 240"/>
                <a:gd name="T87" fmla="*/ 171 h 197"/>
                <a:gd name="T88" fmla="*/ 88 w 240"/>
                <a:gd name="T89" fmla="*/ 149 h 197"/>
                <a:gd name="T90" fmla="*/ 114 w 240"/>
                <a:gd name="T91" fmla="*/ 154 h 197"/>
                <a:gd name="T92" fmla="*/ 119 w 240"/>
                <a:gd name="T93" fmla="*/ 166 h 197"/>
                <a:gd name="T94" fmla="*/ 123 w 240"/>
                <a:gd name="T95" fmla="*/ 151 h 197"/>
                <a:gd name="T96" fmla="*/ 93 w 240"/>
                <a:gd name="T97" fmla="*/ 133 h 197"/>
                <a:gd name="T98" fmla="*/ 114 w 240"/>
                <a:gd name="T99" fmla="*/ 99 h 197"/>
                <a:gd name="T100" fmla="*/ 126 w 240"/>
                <a:gd name="T101" fmla="*/ 93 h 197"/>
                <a:gd name="T102" fmla="*/ 149 w 240"/>
                <a:gd name="T103" fmla="*/ 11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197">
                  <a:moveTo>
                    <a:pt x="0" y="150"/>
                  </a:moveTo>
                  <a:cubicBezTo>
                    <a:pt x="53" y="150"/>
                    <a:pt x="53" y="150"/>
                    <a:pt x="53" y="150"/>
                  </a:cubicBezTo>
                  <a:cubicBezTo>
                    <a:pt x="55" y="158"/>
                    <a:pt x="57" y="165"/>
                    <a:pt x="61" y="171"/>
                  </a:cubicBezTo>
                  <a:cubicBezTo>
                    <a:pt x="0" y="171"/>
                    <a:pt x="0" y="171"/>
                    <a:pt x="0" y="171"/>
                  </a:cubicBezTo>
                  <a:cubicBezTo>
                    <a:pt x="0" y="150"/>
                    <a:pt x="0" y="150"/>
                    <a:pt x="0" y="150"/>
                  </a:cubicBezTo>
                  <a:close/>
                  <a:moveTo>
                    <a:pt x="0" y="120"/>
                  </a:moveTo>
                  <a:cubicBezTo>
                    <a:pt x="55" y="120"/>
                    <a:pt x="55" y="120"/>
                    <a:pt x="55" y="120"/>
                  </a:cubicBezTo>
                  <a:cubicBezTo>
                    <a:pt x="53" y="126"/>
                    <a:pt x="52" y="132"/>
                    <a:pt x="52" y="139"/>
                  </a:cubicBezTo>
                  <a:cubicBezTo>
                    <a:pt x="52" y="140"/>
                    <a:pt x="52" y="140"/>
                    <a:pt x="52" y="141"/>
                  </a:cubicBezTo>
                  <a:cubicBezTo>
                    <a:pt x="0" y="141"/>
                    <a:pt x="0" y="141"/>
                    <a:pt x="0" y="141"/>
                  </a:cubicBezTo>
                  <a:cubicBezTo>
                    <a:pt x="0" y="120"/>
                    <a:pt x="0" y="120"/>
                    <a:pt x="0" y="120"/>
                  </a:cubicBezTo>
                  <a:close/>
                  <a:moveTo>
                    <a:pt x="0" y="90"/>
                  </a:moveTo>
                  <a:cubicBezTo>
                    <a:pt x="70" y="90"/>
                    <a:pt x="70" y="90"/>
                    <a:pt x="70" y="90"/>
                  </a:cubicBezTo>
                  <a:cubicBezTo>
                    <a:pt x="70" y="93"/>
                    <a:pt x="70" y="93"/>
                    <a:pt x="70" y="93"/>
                  </a:cubicBezTo>
                  <a:cubicBezTo>
                    <a:pt x="65" y="99"/>
                    <a:pt x="61" y="105"/>
                    <a:pt x="58" y="111"/>
                  </a:cubicBezTo>
                  <a:cubicBezTo>
                    <a:pt x="0" y="111"/>
                    <a:pt x="0" y="111"/>
                    <a:pt x="0" y="111"/>
                  </a:cubicBezTo>
                  <a:cubicBezTo>
                    <a:pt x="0" y="90"/>
                    <a:pt x="0" y="90"/>
                    <a:pt x="0" y="90"/>
                  </a:cubicBezTo>
                  <a:close/>
                  <a:moveTo>
                    <a:pt x="0" y="60"/>
                  </a:moveTo>
                  <a:cubicBezTo>
                    <a:pt x="70" y="60"/>
                    <a:pt x="70" y="60"/>
                    <a:pt x="70" y="60"/>
                  </a:cubicBezTo>
                  <a:cubicBezTo>
                    <a:pt x="70" y="81"/>
                    <a:pt x="70" y="81"/>
                    <a:pt x="70" y="81"/>
                  </a:cubicBezTo>
                  <a:cubicBezTo>
                    <a:pt x="0" y="81"/>
                    <a:pt x="0" y="81"/>
                    <a:pt x="0" y="81"/>
                  </a:cubicBezTo>
                  <a:cubicBezTo>
                    <a:pt x="0" y="60"/>
                    <a:pt x="0" y="60"/>
                    <a:pt x="0" y="60"/>
                  </a:cubicBezTo>
                  <a:close/>
                  <a:moveTo>
                    <a:pt x="85" y="60"/>
                  </a:moveTo>
                  <a:cubicBezTo>
                    <a:pt x="155" y="60"/>
                    <a:pt x="155" y="60"/>
                    <a:pt x="155" y="60"/>
                  </a:cubicBezTo>
                  <a:cubicBezTo>
                    <a:pt x="155" y="81"/>
                    <a:pt x="155" y="81"/>
                    <a:pt x="155" y="81"/>
                  </a:cubicBezTo>
                  <a:cubicBezTo>
                    <a:pt x="155" y="81"/>
                    <a:pt x="155" y="81"/>
                    <a:pt x="155" y="81"/>
                  </a:cubicBezTo>
                  <a:cubicBezTo>
                    <a:pt x="145" y="75"/>
                    <a:pt x="133" y="71"/>
                    <a:pt x="120" y="71"/>
                  </a:cubicBezTo>
                  <a:cubicBezTo>
                    <a:pt x="107" y="71"/>
                    <a:pt x="95" y="75"/>
                    <a:pt x="85" y="81"/>
                  </a:cubicBezTo>
                  <a:cubicBezTo>
                    <a:pt x="85" y="81"/>
                    <a:pt x="85" y="81"/>
                    <a:pt x="85" y="81"/>
                  </a:cubicBezTo>
                  <a:cubicBezTo>
                    <a:pt x="85" y="60"/>
                    <a:pt x="85" y="60"/>
                    <a:pt x="85" y="60"/>
                  </a:cubicBezTo>
                  <a:close/>
                  <a:moveTo>
                    <a:pt x="85" y="30"/>
                  </a:moveTo>
                  <a:cubicBezTo>
                    <a:pt x="155" y="30"/>
                    <a:pt x="155" y="30"/>
                    <a:pt x="155" y="30"/>
                  </a:cubicBezTo>
                  <a:cubicBezTo>
                    <a:pt x="155" y="51"/>
                    <a:pt x="155" y="51"/>
                    <a:pt x="155" y="51"/>
                  </a:cubicBezTo>
                  <a:cubicBezTo>
                    <a:pt x="85" y="51"/>
                    <a:pt x="85" y="51"/>
                    <a:pt x="85" y="51"/>
                  </a:cubicBezTo>
                  <a:cubicBezTo>
                    <a:pt x="85" y="30"/>
                    <a:pt x="85" y="30"/>
                    <a:pt x="85" y="30"/>
                  </a:cubicBezTo>
                  <a:close/>
                  <a:moveTo>
                    <a:pt x="85" y="0"/>
                  </a:moveTo>
                  <a:cubicBezTo>
                    <a:pt x="155" y="0"/>
                    <a:pt x="155" y="0"/>
                    <a:pt x="155" y="0"/>
                  </a:cubicBezTo>
                  <a:cubicBezTo>
                    <a:pt x="155" y="21"/>
                    <a:pt x="155" y="21"/>
                    <a:pt x="155" y="21"/>
                  </a:cubicBezTo>
                  <a:cubicBezTo>
                    <a:pt x="85" y="21"/>
                    <a:pt x="85" y="21"/>
                    <a:pt x="85" y="21"/>
                  </a:cubicBezTo>
                  <a:cubicBezTo>
                    <a:pt x="85" y="0"/>
                    <a:pt x="85" y="0"/>
                    <a:pt x="85" y="0"/>
                  </a:cubicBezTo>
                  <a:close/>
                  <a:moveTo>
                    <a:pt x="187" y="150"/>
                  </a:moveTo>
                  <a:cubicBezTo>
                    <a:pt x="240" y="150"/>
                    <a:pt x="240" y="150"/>
                    <a:pt x="240" y="150"/>
                  </a:cubicBezTo>
                  <a:cubicBezTo>
                    <a:pt x="240" y="171"/>
                    <a:pt x="240" y="171"/>
                    <a:pt x="240" y="171"/>
                  </a:cubicBezTo>
                  <a:cubicBezTo>
                    <a:pt x="179" y="171"/>
                    <a:pt x="179" y="171"/>
                    <a:pt x="179" y="171"/>
                  </a:cubicBezTo>
                  <a:cubicBezTo>
                    <a:pt x="183" y="165"/>
                    <a:pt x="185" y="158"/>
                    <a:pt x="187" y="150"/>
                  </a:cubicBezTo>
                  <a:close/>
                  <a:moveTo>
                    <a:pt x="185" y="120"/>
                  </a:moveTo>
                  <a:cubicBezTo>
                    <a:pt x="240" y="120"/>
                    <a:pt x="240" y="120"/>
                    <a:pt x="240" y="120"/>
                  </a:cubicBezTo>
                  <a:cubicBezTo>
                    <a:pt x="240" y="141"/>
                    <a:pt x="240" y="141"/>
                    <a:pt x="240" y="141"/>
                  </a:cubicBezTo>
                  <a:cubicBezTo>
                    <a:pt x="188" y="141"/>
                    <a:pt x="188" y="141"/>
                    <a:pt x="188" y="141"/>
                  </a:cubicBezTo>
                  <a:cubicBezTo>
                    <a:pt x="188" y="140"/>
                    <a:pt x="188" y="140"/>
                    <a:pt x="188" y="139"/>
                  </a:cubicBezTo>
                  <a:cubicBezTo>
                    <a:pt x="188" y="132"/>
                    <a:pt x="187" y="126"/>
                    <a:pt x="185" y="120"/>
                  </a:cubicBezTo>
                  <a:close/>
                  <a:moveTo>
                    <a:pt x="170" y="90"/>
                  </a:moveTo>
                  <a:cubicBezTo>
                    <a:pt x="240" y="90"/>
                    <a:pt x="240" y="90"/>
                    <a:pt x="240" y="90"/>
                  </a:cubicBezTo>
                  <a:cubicBezTo>
                    <a:pt x="240" y="111"/>
                    <a:pt x="240" y="111"/>
                    <a:pt x="240" y="111"/>
                  </a:cubicBezTo>
                  <a:cubicBezTo>
                    <a:pt x="182" y="111"/>
                    <a:pt x="182" y="111"/>
                    <a:pt x="182" y="111"/>
                  </a:cubicBezTo>
                  <a:cubicBezTo>
                    <a:pt x="179" y="105"/>
                    <a:pt x="175" y="99"/>
                    <a:pt x="170" y="93"/>
                  </a:cubicBezTo>
                  <a:cubicBezTo>
                    <a:pt x="170" y="90"/>
                    <a:pt x="170" y="90"/>
                    <a:pt x="170" y="90"/>
                  </a:cubicBezTo>
                  <a:close/>
                  <a:moveTo>
                    <a:pt x="170" y="60"/>
                  </a:moveTo>
                  <a:cubicBezTo>
                    <a:pt x="240" y="60"/>
                    <a:pt x="240" y="60"/>
                    <a:pt x="240" y="60"/>
                  </a:cubicBezTo>
                  <a:cubicBezTo>
                    <a:pt x="240" y="81"/>
                    <a:pt x="240" y="81"/>
                    <a:pt x="240" y="81"/>
                  </a:cubicBezTo>
                  <a:cubicBezTo>
                    <a:pt x="170" y="81"/>
                    <a:pt x="170" y="81"/>
                    <a:pt x="170" y="81"/>
                  </a:cubicBezTo>
                  <a:cubicBezTo>
                    <a:pt x="170" y="60"/>
                    <a:pt x="170" y="60"/>
                    <a:pt x="170" y="60"/>
                  </a:cubicBezTo>
                  <a:close/>
                  <a:moveTo>
                    <a:pt x="170" y="30"/>
                  </a:moveTo>
                  <a:cubicBezTo>
                    <a:pt x="240" y="30"/>
                    <a:pt x="240" y="30"/>
                    <a:pt x="240" y="30"/>
                  </a:cubicBezTo>
                  <a:cubicBezTo>
                    <a:pt x="240" y="51"/>
                    <a:pt x="240" y="51"/>
                    <a:pt x="240" y="51"/>
                  </a:cubicBezTo>
                  <a:cubicBezTo>
                    <a:pt x="170" y="51"/>
                    <a:pt x="170" y="51"/>
                    <a:pt x="170" y="51"/>
                  </a:cubicBezTo>
                  <a:cubicBezTo>
                    <a:pt x="170" y="30"/>
                    <a:pt x="170" y="30"/>
                    <a:pt x="170" y="30"/>
                  </a:cubicBezTo>
                  <a:close/>
                  <a:moveTo>
                    <a:pt x="120" y="80"/>
                  </a:moveTo>
                  <a:cubicBezTo>
                    <a:pt x="152" y="80"/>
                    <a:pt x="178" y="107"/>
                    <a:pt x="178" y="139"/>
                  </a:cubicBezTo>
                  <a:cubicBezTo>
                    <a:pt x="178" y="171"/>
                    <a:pt x="152" y="197"/>
                    <a:pt x="120" y="197"/>
                  </a:cubicBezTo>
                  <a:cubicBezTo>
                    <a:pt x="88" y="197"/>
                    <a:pt x="62" y="171"/>
                    <a:pt x="62" y="139"/>
                  </a:cubicBezTo>
                  <a:cubicBezTo>
                    <a:pt x="62" y="107"/>
                    <a:pt x="88" y="80"/>
                    <a:pt x="120" y="80"/>
                  </a:cubicBezTo>
                  <a:close/>
                  <a:moveTo>
                    <a:pt x="149" y="122"/>
                  </a:moveTo>
                  <a:cubicBezTo>
                    <a:pt x="124" y="122"/>
                    <a:pt x="124" y="122"/>
                    <a:pt x="124" y="122"/>
                  </a:cubicBezTo>
                  <a:cubicBezTo>
                    <a:pt x="124" y="119"/>
                    <a:pt x="124" y="119"/>
                    <a:pt x="124" y="119"/>
                  </a:cubicBezTo>
                  <a:cubicBezTo>
                    <a:pt x="124" y="115"/>
                    <a:pt x="123" y="113"/>
                    <a:pt x="123" y="112"/>
                  </a:cubicBezTo>
                  <a:cubicBezTo>
                    <a:pt x="122" y="111"/>
                    <a:pt x="121" y="110"/>
                    <a:pt x="119" y="110"/>
                  </a:cubicBezTo>
                  <a:cubicBezTo>
                    <a:pt x="115" y="110"/>
                    <a:pt x="114" y="113"/>
                    <a:pt x="114" y="116"/>
                  </a:cubicBezTo>
                  <a:cubicBezTo>
                    <a:pt x="114" y="119"/>
                    <a:pt x="115" y="121"/>
                    <a:pt x="117" y="122"/>
                  </a:cubicBezTo>
                  <a:cubicBezTo>
                    <a:pt x="118" y="124"/>
                    <a:pt x="123" y="126"/>
                    <a:pt x="130" y="129"/>
                  </a:cubicBezTo>
                  <a:cubicBezTo>
                    <a:pt x="137" y="132"/>
                    <a:pt x="141" y="135"/>
                    <a:pt x="144" y="136"/>
                  </a:cubicBezTo>
                  <a:cubicBezTo>
                    <a:pt x="150" y="140"/>
                    <a:pt x="152" y="147"/>
                    <a:pt x="152" y="154"/>
                  </a:cubicBezTo>
                  <a:cubicBezTo>
                    <a:pt x="152" y="161"/>
                    <a:pt x="150" y="166"/>
                    <a:pt x="146" y="170"/>
                  </a:cubicBezTo>
                  <a:cubicBezTo>
                    <a:pt x="141" y="174"/>
                    <a:pt x="135" y="177"/>
                    <a:pt x="126" y="178"/>
                  </a:cubicBezTo>
                  <a:cubicBezTo>
                    <a:pt x="126" y="185"/>
                    <a:pt x="126" y="185"/>
                    <a:pt x="126" y="185"/>
                  </a:cubicBezTo>
                  <a:cubicBezTo>
                    <a:pt x="114" y="185"/>
                    <a:pt x="114" y="185"/>
                    <a:pt x="114" y="185"/>
                  </a:cubicBezTo>
                  <a:cubicBezTo>
                    <a:pt x="114" y="177"/>
                    <a:pt x="114" y="177"/>
                    <a:pt x="114" y="177"/>
                  </a:cubicBezTo>
                  <a:cubicBezTo>
                    <a:pt x="107" y="177"/>
                    <a:pt x="101" y="175"/>
                    <a:pt x="96" y="171"/>
                  </a:cubicBezTo>
                  <a:cubicBezTo>
                    <a:pt x="91" y="168"/>
                    <a:pt x="88" y="162"/>
                    <a:pt x="88" y="153"/>
                  </a:cubicBezTo>
                  <a:cubicBezTo>
                    <a:pt x="88" y="149"/>
                    <a:pt x="88" y="149"/>
                    <a:pt x="88" y="149"/>
                  </a:cubicBezTo>
                  <a:cubicBezTo>
                    <a:pt x="114" y="149"/>
                    <a:pt x="114" y="149"/>
                    <a:pt x="114" y="149"/>
                  </a:cubicBezTo>
                  <a:cubicBezTo>
                    <a:pt x="114" y="154"/>
                    <a:pt x="114" y="154"/>
                    <a:pt x="114" y="154"/>
                  </a:cubicBezTo>
                  <a:cubicBezTo>
                    <a:pt x="114" y="159"/>
                    <a:pt x="114" y="163"/>
                    <a:pt x="115" y="164"/>
                  </a:cubicBezTo>
                  <a:cubicBezTo>
                    <a:pt x="115" y="165"/>
                    <a:pt x="117" y="166"/>
                    <a:pt x="119" y="166"/>
                  </a:cubicBezTo>
                  <a:cubicBezTo>
                    <a:pt x="122" y="166"/>
                    <a:pt x="124" y="164"/>
                    <a:pt x="124" y="161"/>
                  </a:cubicBezTo>
                  <a:cubicBezTo>
                    <a:pt x="124" y="156"/>
                    <a:pt x="123" y="153"/>
                    <a:pt x="123" y="151"/>
                  </a:cubicBezTo>
                  <a:cubicBezTo>
                    <a:pt x="122" y="149"/>
                    <a:pt x="119" y="147"/>
                    <a:pt x="114" y="145"/>
                  </a:cubicBezTo>
                  <a:cubicBezTo>
                    <a:pt x="108" y="142"/>
                    <a:pt x="98" y="138"/>
                    <a:pt x="93" y="133"/>
                  </a:cubicBezTo>
                  <a:cubicBezTo>
                    <a:pt x="86" y="125"/>
                    <a:pt x="85" y="112"/>
                    <a:pt x="94" y="105"/>
                  </a:cubicBezTo>
                  <a:cubicBezTo>
                    <a:pt x="99" y="102"/>
                    <a:pt x="105" y="100"/>
                    <a:pt x="114" y="99"/>
                  </a:cubicBezTo>
                  <a:cubicBezTo>
                    <a:pt x="114" y="93"/>
                    <a:pt x="114" y="93"/>
                    <a:pt x="114" y="93"/>
                  </a:cubicBezTo>
                  <a:cubicBezTo>
                    <a:pt x="126" y="93"/>
                    <a:pt x="126" y="93"/>
                    <a:pt x="126" y="93"/>
                  </a:cubicBezTo>
                  <a:cubicBezTo>
                    <a:pt x="126" y="99"/>
                    <a:pt x="126" y="99"/>
                    <a:pt x="126" y="99"/>
                  </a:cubicBezTo>
                  <a:cubicBezTo>
                    <a:pt x="138" y="100"/>
                    <a:pt x="149" y="104"/>
                    <a:pt x="149" y="118"/>
                  </a:cubicBezTo>
                  <a:cubicBezTo>
                    <a:pt x="149" y="119"/>
                    <a:pt x="149" y="120"/>
                    <a:pt x="149" y="122"/>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Arial"/>
              </a:endParaRPr>
            </a:p>
          </p:txBody>
        </p:sp>
      </p:grpSp>
      <p:sp>
        <p:nvSpPr>
          <p:cNvPr id="29" name="Rectangle 28">
            <a:extLst>
              <a:ext uri="{FF2B5EF4-FFF2-40B4-BE49-F238E27FC236}">
                <a16:creationId xmlns:a16="http://schemas.microsoft.com/office/drawing/2014/main" id="{63B80B8C-C659-4225-B324-1D4EDF329285}"/>
              </a:ext>
            </a:extLst>
          </p:cNvPr>
          <p:cNvSpPr/>
          <p:nvPr/>
        </p:nvSpPr>
        <p:spPr>
          <a:xfrm>
            <a:off x="7029627" y="3066529"/>
            <a:ext cx="2412681"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Job satisfaction and variety</a:t>
            </a:r>
          </a:p>
        </p:txBody>
      </p:sp>
      <p:sp>
        <p:nvSpPr>
          <p:cNvPr id="30" name="Rectangle 29">
            <a:extLst>
              <a:ext uri="{FF2B5EF4-FFF2-40B4-BE49-F238E27FC236}">
                <a16:creationId xmlns:a16="http://schemas.microsoft.com/office/drawing/2014/main" id="{FD8F897B-1484-4CA9-A5CD-506ADE3D792F}"/>
              </a:ext>
            </a:extLst>
          </p:cNvPr>
          <p:cNvSpPr/>
          <p:nvPr/>
        </p:nvSpPr>
        <p:spPr>
          <a:xfrm>
            <a:off x="7424119" y="3758987"/>
            <a:ext cx="1877277" cy="167270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CPAs have a plethora of career paths to choose from and have above-average flexibility and upward mobility.*</a:t>
            </a:r>
          </a:p>
        </p:txBody>
      </p:sp>
      <p:sp>
        <p:nvSpPr>
          <p:cNvPr id="31" name="Oval 30">
            <a:extLst>
              <a:ext uri="{FF2B5EF4-FFF2-40B4-BE49-F238E27FC236}">
                <a16:creationId xmlns:a16="http://schemas.microsoft.com/office/drawing/2014/main" id="{86B959D6-925A-4F7E-A4BC-AEF12A1C7E5B}"/>
              </a:ext>
            </a:extLst>
          </p:cNvPr>
          <p:cNvSpPr/>
          <p:nvPr/>
        </p:nvSpPr>
        <p:spPr>
          <a:xfrm>
            <a:off x="7563088" y="1579403"/>
            <a:ext cx="1336109" cy="1336109"/>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grpSp>
        <p:nvGrpSpPr>
          <p:cNvPr id="32" name="Group 31">
            <a:extLst>
              <a:ext uri="{FF2B5EF4-FFF2-40B4-BE49-F238E27FC236}">
                <a16:creationId xmlns:a16="http://schemas.microsoft.com/office/drawing/2014/main" id="{DC923379-D33E-48D1-95F2-BF029068EF11}"/>
              </a:ext>
            </a:extLst>
          </p:cNvPr>
          <p:cNvGrpSpPr>
            <a:grpSpLocks noChangeAspect="1"/>
          </p:cNvGrpSpPr>
          <p:nvPr/>
        </p:nvGrpSpPr>
        <p:grpSpPr>
          <a:xfrm>
            <a:off x="7922130" y="1930431"/>
            <a:ext cx="618000" cy="633980"/>
            <a:chOff x="4378325" y="4953000"/>
            <a:chExt cx="552451" cy="566738"/>
          </a:xfrm>
          <a:solidFill>
            <a:sysClr val="window" lastClr="FFFFFF"/>
          </a:solidFill>
        </p:grpSpPr>
        <p:sp>
          <p:nvSpPr>
            <p:cNvPr id="33" name="Oval 32">
              <a:extLst>
                <a:ext uri="{FF2B5EF4-FFF2-40B4-BE49-F238E27FC236}">
                  <a16:creationId xmlns:a16="http://schemas.microsoft.com/office/drawing/2014/main" id="{4F49EE84-1737-4743-80A2-310577E78C43}"/>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4" name="Freeform 10">
              <a:extLst>
                <a:ext uri="{FF2B5EF4-FFF2-40B4-BE49-F238E27FC236}">
                  <a16:creationId xmlns:a16="http://schemas.microsoft.com/office/drawing/2014/main" id="{DF9B1ED6-2F7C-4498-A428-56DE1E3801CF}"/>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5" name="Freeform 11">
              <a:extLst>
                <a:ext uri="{FF2B5EF4-FFF2-40B4-BE49-F238E27FC236}">
                  <a16:creationId xmlns:a16="http://schemas.microsoft.com/office/drawing/2014/main" id="{A9D9FC5E-1248-479C-B3ED-2CB1BDD1830C}"/>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6" name="Freeform 12">
              <a:extLst>
                <a:ext uri="{FF2B5EF4-FFF2-40B4-BE49-F238E27FC236}">
                  <a16:creationId xmlns:a16="http://schemas.microsoft.com/office/drawing/2014/main" id="{C4902D06-D199-40F6-9759-32E765266AD8}"/>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7" name="Freeform 13">
              <a:extLst>
                <a:ext uri="{FF2B5EF4-FFF2-40B4-BE49-F238E27FC236}">
                  <a16:creationId xmlns:a16="http://schemas.microsoft.com/office/drawing/2014/main" id="{5B7416F6-C9E1-4910-8B9D-D70CFC66F49B}"/>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8" name="Freeform 14">
              <a:extLst>
                <a:ext uri="{FF2B5EF4-FFF2-40B4-BE49-F238E27FC236}">
                  <a16:creationId xmlns:a16="http://schemas.microsoft.com/office/drawing/2014/main" id="{E248D6E1-9C11-4C5A-9C8F-1855C3713F3D}"/>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9" name="Oval 38">
              <a:extLst>
                <a:ext uri="{FF2B5EF4-FFF2-40B4-BE49-F238E27FC236}">
                  <a16:creationId xmlns:a16="http://schemas.microsoft.com/office/drawing/2014/main" id="{1E585AF2-19E4-426F-9336-FFDA9D52A7A7}"/>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0" name="Freeform 16">
              <a:extLst>
                <a:ext uri="{FF2B5EF4-FFF2-40B4-BE49-F238E27FC236}">
                  <a16:creationId xmlns:a16="http://schemas.microsoft.com/office/drawing/2014/main" id="{5A46308A-6FFE-4893-AA8C-A4D981F32B01}"/>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1" name="Freeform 17">
              <a:extLst>
                <a:ext uri="{FF2B5EF4-FFF2-40B4-BE49-F238E27FC236}">
                  <a16:creationId xmlns:a16="http://schemas.microsoft.com/office/drawing/2014/main" id="{041986D8-BBA3-4B16-BBEF-784E967AF638}"/>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2" name="Freeform 18">
              <a:extLst>
                <a:ext uri="{FF2B5EF4-FFF2-40B4-BE49-F238E27FC236}">
                  <a16:creationId xmlns:a16="http://schemas.microsoft.com/office/drawing/2014/main" id="{0D669340-FF02-4F95-987C-42BE7A2804F4}"/>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3" name="Freeform 19">
              <a:extLst>
                <a:ext uri="{FF2B5EF4-FFF2-40B4-BE49-F238E27FC236}">
                  <a16:creationId xmlns:a16="http://schemas.microsoft.com/office/drawing/2014/main" id="{968A9DE4-155B-4101-9433-8FCA6E031C68}"/>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4" name="Freeform 20">
              <a:extLst>
                <a:ext uri="{FF2B5EF4-FFF2-40B4-BE49-F238E27FC236}">
                  <a16:creationId xmlns:a16="http://schemas.microsoft.com/office/drawing/2014/main" id="{2F340226-E301-468A-A859-6A88120DA960}"/>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grpSp>
      <p:grpSp>
        <p:nvGrpSpPr>
          <p:cNvPr id="20" name="Group 19">
            <a:extLst>
              <a:ext uri="{FF2B5EF4-FFF2-40B4-BE49-F238E27FC236}">
                <a16:creationId xmlns:a16="http://schemas.microsoft.com/office/drawing/2014/main" id="{9E444F9C-EAD0-4D19-B2F3-E310D043098C}"/>
              </a:ext>
            </a:extLst>
          </p:cNvPr>
          <p:cNvGrpSpPr/>
          <p:nvPr/>
        </p:nvGrpSpPr>
        <p:grpSpPr>
          <a:xfrm>
            <a:off x="4884875" y="1579403"/>
            <a:ext cx="2527781" cy="4078055"/>
            <a:chOff x="3834192" y="3607483"/>
            <a:chExt cx="1895836" cy="3058541"/>
          </a:xfrm>
        </p:grpSpPr>
        <p:sp>
          <p:nvSpPr>
            <p:cNvPr id="26" name="Rectangle 25">
              <a:extLst>
                <a:ext uri="{FF2B5EF4-FFF2-40B4-BE49-F238E27FC236}">
                  <a16:creationId xmlns:a16="http://schemas.microsoft.com/office/drawing/2014/main" id="{581D20C2-32CF-419B-981F-08EF45D21BBF}"/>
                </a:ext>
              </a:extLst>
            </p:cNvPr>
            <p:cNvSpPr/>
            <p:nvPr/>
          </p:nvSpPr>
          <p:spPr>
            <a:xfrm>
              <a:off x="3834192" y="4722828"/>
              <a:ext cx="1895836"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rgbClr val="41B6E6"/>
                  </a:solidFill>
                  <a:latin typeface="Arial"/>
                  <a:cs typeface="Arial" panose="020B0604020202020204" pitchFamily="34" charset="0"/>
                </a:rPr>
                <a:t>Career</a:t>
              </a:r>
              <a:br>
                <a:rPr lang="en-US" sz="1867" b="1" kern="0" dirty="0">
                  <a:solidFill>
                    <a:srgbClr val="41B6E6"/>
                  </a:solidFill>
                  <a:latin typeface="Arial"/>
                  <a:cs typeface="Arial" panose="020B0604020202020204" pitchFamily="34" charset="0"/>
                </a:rPr>
              </a:br>
              <a:r>
                <a:rPr lang="en-US" sz="1867" b="1" kern="0" dirty="0">
                  <a:solidFill>
                    <a:srgbClr val="41B6E6"/>
                  </a:solidFill>
                  <a:latin typeface="Arial"/>
                  <a:cs typeface="Arial" panose="020B0604020202020204" pitchFamily="34" charset="0"/>
                </a:rPr>
                <a:t>security</a:t>
              </a:r>
            </a:p>
          </p:txBody>
        </p:sp>
        <p:sp>
          <p:nvSpPr>
            <p:cNvPr id="27" name="Rectangle 26">
              <a:extLst>
                <a:ext uri="{FF2B5EF4-FFF2-40B4-BE49-F238E27FC236}">
                  <a16:creationId xmlns:a16="http://schemas.microsoft.com/office/drawing/2014/main" id="{CFF4F769-6E96-4F72-BF8F-46FE1F9F6338}"/>
                </a:ext>
              </a:extLst>
            </p:cNvPr>
            <p:cNvSpPr/>
            <p:nvPr/>
          </p:nvSpPr>
          <p:spPr>
            <a:xfrm>
              <a:off x="4141309" y="5242173"/>
              <a:ext cx="1371751" cy="142385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latin typeface="Arial"/>
                  <a:cs typeface="Arial" panose="020B0604020202020204" pitchFamily="34" charset="0"/>
                </a:rPr>
                <a:t>Due to a shortage </a:t>
              </a:r>
              <a:br>
                <a:rPr lang="en-US" sz="1467" kern="0" dirty="0">
                  <a:latin typeface="Arial"/>
                  <a:cs typeface="Arial" panose="020B0604020202020204" pitchFamily="34" charset="0"/>
                </a:rPr>
              </a:br>
              <a:r>
                <a:rPr lang="en-US" sz="1467" kern="0" dirty="0">
                  <a:latin typeface="Arial"/>
                  <a:cs typeface="Arial" panose="020B0604020202020204" pitchFamily="34" charset="0"/>
                </a:rPr>
                <a:t>of experienced accounting professionals in business today, CPAs are in more demand than ever before.</a:t>
              </a:r>
            </a:p>
          </p:txBody>
        </p:sp>
        <p:sp>
          <p:nvSpPr>
            <p:cNvPr id="28" name="Oval 27">
              <a:extLst>
                <a:ext uri="{FF2B5EF4-FFF2-40B4-BE49-F238E27FC236}">
                  <a16:creationId xmlns:a16="http://schemas.microsoft.com/office/drawing/2014/main" id="{727BA662-CC39-4C3C-974F-B3F75FB20BB0}"/>
                </a:ext>
              </a:extLst>
            </p:cNvPr>
            <p:cNvSpPr/>
            <p:nvPr/>
          </p:nvSpPr>
          <p:spPr>
            <a:xfrm>
              <a:off x="4286194" y="3607483"/>
              <a:ext cx="1002082" cy="1002082"/>
            </a:xfrm>
            <a:prstGeom prst="ellipse">
              <a:avLst/>
            </a:prstGeom>
            <a:solidFill>
              <a:srgbClr val="41B6E6"/>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grpSp>
      <p:sp>
        <p:nvSpPr>
          <p:cNvPr id="16" name="Rectangle 15">
            <a:extLst>
              <a:ext uri="{FF2B5EF4-FFF2-40B4-BE49-F238E27FC236}">
                <a16:creationId xmlns:a16="http://schemas.microsoft.com/office/drawing/2014/main" id="{B95209B6-54B0-4189-848F-D12BBF6AFA2E}"/>
              </a:ext>
            </a:extLst>
          </p:cNvPr>
          <p:cNvSpPr/>
          <p:nvPr/>
        </p:nvSpPr>
        <p:spPr>
          <a:xfrm>
            <a:off x="2795768" y="3066527"/>
            <a:ext cx="2404112"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Competitive </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edge</a:t>
            </a:r>
          </a:p>
        </p:txBody>
      </p:sp>
      <p:sp>
        <p:nvSpPr>
          <p:cNvPr id="17" name="Rectangle 16">
            <a:extLst>
              <a:ext uri="{FF2B5EF4-FFF2-40B4-BE49-F238E27FC236}">
                <a16:creationId xmlns:a16="http://schemas.microsoft.com/office/drawing/2014/main" id="{193C0F45-4E06-4BBE-87BE-FF04DEC4CBF8}"/>
              </a:ext>
            </a:extLst>
          </p:cNvPr>
          <p:cNvSpPr/>
          <p:nvPr/>
        </p:nvSpPr>
        <p:spPr>
          <a:xfrm>
            <a:off x="3215203" y="3758987"/>
            <a:ext cx="2083076" cy="21242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Earning a CPA license demonstrates a commitment to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the profession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and often highlights potential candidates for leadership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and management positions.</a:t>
            </a:r>
            <a:r>
              <a:rPr lang="en-US" sz="1467" kern="0" dirty="0">
                <a:solidFill>
                  <a:schemeClr val="bg1">
                    <a:lumMod val="85000"/>
                  </a:schemeClr>
                </a:solidFill>
                <a:latin typeface="Arial"/>
              </a:rPr>
              <a:t> </a:t>
            </a:r>
            <a:endParaRPr lang="en-US" sz="1467" kern="0" dirty="0">
              <a:solidFill>
                <a:schemeClr val="bg1">
                  <a:lumMod val="85000"/>
                </a:schemeClr>
              </a:solidFill>
              <a:latin typeface="Arial"/>
              <a:cs typeface="Arial" panose="020B0604020202020204" pitchFamily="34" charset="0"/>
            </a:endParaRPr>
          </a:p>
        </p:txBody>
      </p:sp>
      <p:sp>
        <p:nvSpPr>
          <p:cNvPr id="18" name="Oval 17">
            <a:extLst>
              <a:ext uri="{FF2B5EF4-FFF2-40B4-BE49-F238E27FC236}">
                <a16:creationId xmlns:a16="http://schemas.microsoft.com/office/drawing/2014/main" id="{7741D7A1-DF78-4170-9894-00D8473B3F01}"/>
              </a:ext>
            </a:extLst>
          </p:cNvPr>
          <p:cNvSpPr/>
          <p:nvPr/>
        </p:nvSpPr>
        <p:spPr>
          <a:xfrm>
            <a:off x="3329769" y="1579401"/>
            <a:ext cx="1336110" cy="1336109"/>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sp>
        <p:nvSpPr>
          <p:cNvPr id="19" name="Freeform 31">
            <a:extLst>
              <a:ext uri="{FF2B5EF4-FFF2-40B4-BE49-F238E27FC236}">
                <a16:creationId xmlns:a16="http://schemas.microsoft.com/office/drawing/2014/main" id="{6A43447F-2DF5-49C6-B5E1-B45CC2EBDD53}"/>
              </a:ext>
            </a:extLst>
          </p:cNvPr>
          <p:cNvSpPr>
            <a:spLocks noChangeAspect="1" noEditPoints="1"/>
          </p:cNvSpPr>
          <p:nvPr/>
        </p:nvSpPr>
        <p:spPr bwMode="auto">
          <a:xfrm>
            <a:off x="3688540" y="1930464"/>
            <a:ext cx="652272" cy="633984"/>
          </a:xfrm>
          <a:custGeom>
            <a:avLst/>
            <a:gdLst>
              <a:gd name="T0" fmla="*/ 84 w 178"/>
              <a:gd name="T1" fmla="*/ 12 h 173"/>
              <a:gd name="T2" fmla="*/ 94 w 178"/>
              <a:gd name="T3" fmla="*/ 0 h 173"/>
              <a:gd name="T4" fmla="*/ 175 w 178"/>
              <a:gd name="T5" fmla="*/ 12 h 173"/>
              <a:gd name="T6" fmla="*/ 178 w 178"/>
              <a:gd name="T7" fmla="*/ 31 h 173"/>
              <a:gd name="T8" fmla="*/ 174 w 178"/>
              <a:gd name="T9" fmla="*/ 34 h 173"/>
              <a:gd name="T10" fmla="*/ 169 w 178"/>
              <a:gd name="T11" fmla="*/ 136 h 173"/>
              <a:gd name="T12" fmla="*/ 146 w 178"/>
              <a:gd name="T13" fmla="*/ 173 h 173"/>
              <a:gd name="T14" fmla="*/ 119 w 178"/>
              <a:gd name="T15" fmla="*/ 160 h 173"/>
              <a:gd name="T16" fmla="*/ 94 w 178"/>
              <a:gd name="T17" fmla="*/ 173 h 173"/>
              <a:gd name="T18" fmla="*/ 84 w 178"/>
              <a:gd name="T19" fmla="*/ 160 h 173"/>
              <a:gd name="T20" fmla="*/ 47 w 178"/>
              <a:gd name="T21" fmla="*/ 173 h 173"/>
              <a:gd name="T22" fmla="*/ 70 w 178"/>
              <a:gd name="T23" fmla="*/ 136 h 173"/>
              <a:gd name="T24" fmla="*/ 4 w 178"/>
              <a:gd name="T25" fmla="*/ 130 h 173"/>
              <a:gd name="T26" fmla="*/ 3 w 178"/>
              <a:gd name="T27" fmla="*/ 34 h 173"/>
              <a:gd name="T28" fmla="*/ 0 w 178"/>
              <a:gd name="T29" fmla="*/ 15 h 173"/>
              <a:gd name="T30" fmla="*/ 164 w 178"/>
              <a:gd name="T31" fmla="*/ 34 h 173"/>
              <a:gd name="T32" fmla="*/ 14 w 178"/>
              <a:gd name="T33" fmla="*/ 121 h 173"/>
              <a:gd name="T34" fmla="*/ 159 w 178"/>
              <a:gd name="T35" fmla="*/ 126 h 173"/>
              <a:gd name="T36" fmla="*/ 164 w 178"/>
              <a:gd name="T37" fmla="*/ 34 h 173"/>
              <a:gd name="T38" fmla="*/ 84 w 178"/>
              <a:gd name="T39" fmla="*/ 157 h 173"/>
              <a:gd name="T40" fmla="*/ 63 w 178"/>
              <a:gd name="T41" fmla="*/ 157 h 173"/>
              <a:gd name="T42" fmla="*/ 115 w 178"/>
              <a:gd name="T43" fmla="*/ 157 h 173"/>
              <a:gd name="T44" fmla="*/ 94 w 178"/>
              <a:gd name="T45" fmla="*/ 157 h 173"/>
              <a:gd name="T46" fmla="*/ 38 w 178"/>
              <a:gd name="T47" fmla="*/ 94 h 173"/>
              <a:gd name="T48" fmla="*/ 60 w 178"/>
              <a:gd name="T49" fmla="*/ 76 h 173"/>
              <a:gd name="T50" fmla="*/ 79 w 178"/>
              <a:gd name="T51" fmla="*/ 76 h 173"/>
              <a:gd name="T52" fmla="*/ 101 w 178"/>
              <a:gd name="T53" fmla="*/ 86 h 173"/>
              <a:gd name="T54" fmla="*/ 113 w 178"/>
              <a:gd name="T55" fmla="*/ 84 h 173"/>
              <a:gd name="T56" fmla="*/ 136 w 178"/>
              <a:gd name="T57" fmla="*/ 57 h 173"/>
              <a:gd name="T58" fmla="*/ 155 w 178"/>
              <a:gd name="T59" fmla="*/ 57 h 173"/>
              <a:gd name="T60" fmla="*/ 141 w 178"/>
              <a:gd name="T61" fmla="*/ 65 h 173"/>
              <a:gd name="T62" fmla="*/ 117 w 178"/>
              <a:gd name="T63" fmla="*/ 92 h 173"/>
              <a:gd name="T64" fmla="*/ 98 w 178"/>
              <a:gd name="T65" fmla="*/ 92 h 173"/>
              <a:gd name="T66" fmla="*/ 77 w 178"/>
              <a:gd name="T67" fmla="*/ 83 h 173"/>
              <a:gd name="T68" fmla="*/ 64 w 178"/>
              <a:gd name="T69" fmla="*/ 84 h 173"/>
              <a:gd name="T70" fmla="*/ 41 w 178"/>
              <a:gd name="T71" fmla="*/ 101 h 173"/>
              <a:gd name="T72" fmla="*/ 22 w 178"/>
              <a:gd name="T73" fmla="*/ 101 h 173"/>
              <a:gd name="T74" fmla="*/ 146 w 178"/>
              <a:gd name="T75" fmla="*/ 52 h 173"/>
              <a:gd name="T76" fmla="*/ 146 w 178"/>
              <a:gd name="T77" fmla="*/ 62 h 173"/>
              <a:gd name="T78" fmla="*/ 146 w 178"/>
              <a:gd name="T79" fmla="*/ 52 h 173"/>
              <a:gd name="T80" fmla="*/ 113 w 178"/>
              <a:gd name="T81" fmla="*/ 92 h 173"/>
              <a:gd name="T82" fmla="*/ 103 w 178"/>
              <a:gd name="T83" fmla="*/ 92 h 173"/>
              <a:gd name="T84" fmla="*/ 70 w 178"/>
              <a:gd name="T85" fmla="*/ 71 h 173"/>
              <a:gd name="T86" fmla="*/ 70 w 178"/>
              <a:gd name="T87" fmla="*/ 81 h 173"/>
              <a:gd name="T88" fmla="*/ 70 w 178"/>
              <a:gd name="T89" fmla="*/ 71 h 173"/>
              <a:gd name="T90" fmla="*/ 37 w 178"/>
              <a:gd name="T91" fmla="*/ 101 h 173"/>
              <a:gd name="T92" fmla="*/ 27 w 178"/>
              <a:gd name="T93" fmla="*/ 10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73">
                <a:moveTo>
                  <a:pt x="3" y="12"/>
                </a:moveTo>
                <a:cubicBezTo>
                  <a:pt x="84" y="12"/>
                  <a:pt x="84" y="12"/>
                  <a:pt x="84" y="12"/>
                </a:cubicBezTo>
                <a:cubicBezTo>
                  <a:pt x="84" y="0"/>
                  <a:pt x="84" y="0"/>
                  <a:pt x="84" y="0"/>
                </a:cubicBezTo>
                <a:cubicBezTo>
                  <a:pt x="94" y="0"/>
                  <a:pt x="94" y="0"/>
                  <a:pt x="94" y="0"/>
                </a:cubicBezTo>
                <a:cubicBezTo>
                  <a:pt x="94" y="12"/>
                  <a:pt x="94" y="12"/>
                  <a:pt x="94" y="12"/>
                </a:cubicBezTo>
                <a:cubicBezTo>
                  <a:pt x="175" y="12"/>
                  <a:pt x="175" y="12"/>
                  <a:pt x="175" y="12"/>
                </a:cubicBezTo>
                <a:cubicBezTo>
                  <a:pt x="177" y="12"/>
                  <a:pt x="178" y="14"/>
                  <a:pt x="178" y="15"/>
                </a:cubicBezTo>
                <a:cubicBezTo>
                  <a:pt x="178" y="31"/>
                  <a:pt x="178" y="31"/>
                  <a:pt x="178" y="31"/>
                </a:cubicBezTo>
                <a:cubicBezTo>
                  <a:pt x="178" y="33"/>
                  <a:pt x="177" y="34"/>
                  <a:pt x="175" y="34"/>
                </a:cubicBezTo>
                <a:cubicBezTo>
                  <a:pt x="174" y="34"/>
                  <a:pt x="174" y="34"/>
                  <a:pt x="174" y="34"/>
                </a:cubicBezTo>
                <a:cubicBezTo>
                  <a:pt x="174" y="130"/>
                  <a:pt x="174" y="130"/>
                  <a:pt x="174" y="130"/>
                </a:cubicBezTo>
                <a:cubicBezTo>
                  <a:pt x="174" y="133"/>
                  <a:pt x="172" y="136"/>
                  <a:pt x="169" y="136"/>
                </a:cubicBezTo>
                <a:cubicBezTo>
                  <a:pt x="108" y="136"/>
                  <a:pt x="108" y="136"/>
                  <a:pt x="108" y="136"/>
                </a:cubicBezTo>
                <a:cubicBezTo>
                  <a:pt x="146" y="173"/>
                  <a:pt x="146" y="173"/>
                  <a:pt x="146" y="173"/>
                </a:cubicBezTo>
                <a:cubicBezTo>
                  <a:pt x="131" y="173"/>
                  <a:pt x="131" y="173"/>
                  <a:pt x="131" y="173"/>
                </a:cubicBezTo>
                <a:cubicBezTo>
                  <a:pt x="119" y="160"/>
                  <a:pt x="119" y="160"/>
                  <a:pt x="119" y="160"/>
                </a:cubicBezTo>
                <a:cubicBezTo>
                  <a:pt x="94" y="160"/>
                  <a:pt x="94" y="160"/>
                  <a:pt x="94" y="160"/>
                </a:cubicBezTo>
                <a:cubicBezTo>
                  <a:pt x="94" y="173"/>
                  <a:pt x="94" y="173"/>
                  <a:pt x="94" y="173"/>
                </a:cubicBezTo>
                <a:cubicBezTo>
                  <a:pt x="84" y="173"/>
                  <a:pt x="84" y="173"/>
                  <a:pt x="84" y="173"/>
                </a:cubicBezTo>
                <a:cubicBezTo>
                  <a:pt x="84" y="160"/>
                  <a:pt x="84" y="160"/>
                  <a:pt x="84" y="160"/>
                </a:cubicBezTo>
                <a:cubicBezTo>
                  <a:pt x="60" y="160"/>
                  <a:pt x="60" y="160"/>
                  <a:pt x="60" y="160"/>
                </a:cubicBezTo>
                <a:cubicBezTo>
                  <a:pt x="47" y="173"/>
                  <a:pt x="47" y="173"/>
                  <a:pt x="47" y="173"/>
                </a:cubicBezTo>
                <a:cubicBezTo>
                  <a:pt x="32" y="173"/>
                  <a:pt x="32" y="173"/>
                  <a:pt x="32" y="173"/>
                </a:cubicBezTo>
                <a:cubicBezTo>
                  <a:pt x="70" y="136"/>
                  <a:pt x="70" y="136"/>
                  <a:pt x="70" y="136"/>
                </a:cubicBezTo>
                <a:cubicBezTo>
                  <a:pt x="9" y="136"/>
                  <a:pt x="9" y="136"/>
                  <a:pt x="9" y="136"/>
                </a:cubicBezTo>
                <a:cubicBezTo>
                  <a:pt x="7" y="136"/>
                  <a:pt x="4" y="133"/>
                  <a:pt x="4" y="130"/>
                </a:cubicBezTo>
                <a:cubicBezTo>
                  <a:pt x="4" y="34"/>
                  <a:pt x="4" y="34"/>
                  <a:pt x="4" y="34"/>
                </a:cubicBezTo>
                <a:cubicBezTo>
                  <a:pt x="3" y="34"/>
                  <a:pt x="3" y="34"/>
                  <a:pt x="3" y="34"/>
                </a:cubicBezTo>
                <a:cubicBezTo>
                  <a:pt x="1" y="34"/>
                  <a:pt x="0" y="33"/>
                  <a:pt x="0" y="31"/>
                </a:cubicBezTo>
                <a:cubicBezTo>
                  <a:pt x="0" y="15"/>
                  <a:pt x="0" y="15"/>
                  <a:pt x="0" y="15"/>
                </a:cubicBezTo>
                <a:cubicBezTo>
                  <a:pt x="0" y="14"/>
                  <a:pt x="1" y="12"/>
                  <a:pt x="3" y="12"/>
                </a:cubicBezTo>
                <a:close/>
                <a:moveTo>
                  <a:pt x="164" y="34"/>
                </a:moveTo>
                <a:cubicBezTo>
                  <a:pt x="14" y="34"/>
                  <a:pt x="14" y="34"/>
                  <a:pt x="14" y="34"/>
                </a:cubicBezTo>
                <a:cubicBezTo>
                  <a:pt x="14" y="121"/>
                  <a:pt x="14" y="121"/>
                  <a:pt x="14" y="121"/>
                </a:cubicBezTo>
                <a:cubicBezTo>
                  <a:pt x="14" y="124"/>
                  <a:pt x="16" y="126"/>
                  <a:pt x="19" y="126"/>
                </a:cubicBezTo>
                <a:cubicBezTo>
                  <a:pt x="159" y="126"/>
                  <a:pt x="159" y="126"/>
                  <a:pt x="159" y="126"/>
                </a:cubicBezTo>
                <a:cubicBezTo>
                  <a:pt x="162" y="126"/>
                  <a:pt x="164" y="124"/>
                  <a:pt x="164" y="121"/>
                </a:cubicBezTo>
                <a:cubicBezTo>
                  <a:pt x="164" y="34"/>
                  <a:pt x="164" y="34"/>
                  <a:pt x="164" y="34"/>
                </a:cubicBezTo>
                <a:close/>
                <a:moveTo>
                  <a:pt x="63" y="157"/>
                </a:moveTo>
                <a:cubicBezTo>
                  <a:pt x="84" y="157"/>
                  <a:pt x="84" y="157"/>
                  <a:pt x="84" y="157"/>
                </a:cubicBezTo>
                <a:cubicBezTo>
                  <a:pt x="84" y="136"/>
                  <a:pt x="84" y="136"/>
                  <a:pt x="84" y="136"/>
                </a:cubicBezTo>
                <a:cubicBezTo>
                  <a:pt x="63" y="157"/>
                  <a:pt x="63" y="157"/>
                  <a:pt x="63" y="157"/>
                </a:cubicBezTo>
                <a:close/>
                <a:moveTo>
                  <a:pt x="94" y="157"/>
                </a:moveTo>
                <a:cubicBezTo>
                  <a:pt x="115" y="157"/>
                  <a:pt x="115" y="157"/>
                  <a:pt x="115" y="157"/>
                </a:cubicBezTo>
                <a:cubicBezTo>
                  <a:pt x="94" y="136"/>
                  <a:pt x="94" y="136"/>
                  <a:pt x="94" y="136"/>
                </a:cubicBezTo>
                <a:cubicBezTo>
                  <a:pt x="94" y="157"/>
                  <a:pt x="94" y="157"/>
                  <a:pt x="94" y="157"/>
                </a:cubicBezTo>
                <a:close/>
                <a:moveTo>
                  <a:pt x="32" y="92"/>
                </a:moveTo>
                <a:cubicBezTo>
                  <a:pt x="34" y="92"/>
                  <a:pt x="36" y="93"/>
                  <a:pt x="38" y="94"/>
                </a:cubicBezTo>
                <a:cubicBezTo>
                  <a:pt x="61" y="79"/>
                  <a:pt x="61" y="79"/>
                  <a:pt x="61" y="79"/>
                </a:cubicBezTo>
                <a:cubicBezTo>
                  <a:pt x="60" y="78"/>
                  <a:pt x="60" y="77"/>
                  <a:pt x="60" y="76"/>
                </a:cubicBezTo>
                <a:cubicBezTo>
                  <a:pt x="60" y="71"/>
                  <a:pt x="65" y="67"/>
                  <a:pt x="70" y="67"/>
                </a:cubicBezTo>
                <a:cubicBezTo>
                  <a:pt x="75" y="67"/>
                  <a:pt x="79" y="71"/>
                  <a:pt x="79" y="76"/>
                </a:cubicBezTo>
                <a:cubicBezTo>
                  <a:pt x="79" y="77"/>
                  <a:pt x="79" y="77"/>
                  <a:pt x="79" y="77"/>
                </a:cubicBezTo>
                <a:cubicBezTo>
                  <a:pt x="101" y="86"/>
                  <a:pt x="101" y="86"/>
                  <a:pt x="101" y="86"/>
                </a:cubicBezTo>
                <a:cubicBezTo>
                  <a:pt x="102" y="84"/>
                  <a:pt x="105" y="83"/>
                  <a:pt x="108" y="83"/>
                </a:cubicBezTo>
                <a:cubicBezTo>
                  <a:pt x="110" y="83"/>
                  <a:pt x="111" y="83"/>
                  <a:pt x="113" y="84"/>
                </a:cubicBezTo>
                <a:cubicBezTo>
                  <a:pt x="137" y="61"/>
                  <a:pt x="137" y="61"/>
                  <a:pt x="137" y="61"/>
                </a:cubicBezTo>
                <a:cubicBezTo>
                  <a:pt x="137" y="59"/>
                  <a:pt x="136" y="58"/>
                  <a:pt x="136" y="57"/>
                </a:cubicBezTo>
                <a:cubicBezTo>
                  <a:pt x="136" y="51"/>
                  <a:pt x="141" y="47"/>
                  <a:pt x="146" y="47"/>
                </a:cubicBezTo>
                <a:cubicBezTo>
                  <a:pt x="151" y="47"/>
                  <a:pt x="155" y="51"/>
                  <a:pt x="155" y="57"/>
                </a:cubicBezTo>
                <a:cubicBezTo>
                  <a:pt x="155" y="62"/>
                  <a:pt x="151" y="66"/>
                  <a:pt x="146" y="66"/>
                </a:cubicBezTo>
                <a:cubicBezTo>
                  <a:pt x="144" y="66"/>
                  <a:pt x="143" y="66"/>
                  <a:pt x="141" y="65"/>
                </a:cubicBezTo>
                <a:cubicBezTo>
                  <a:pt x="117" y="89"/>
                  <a:pt x="117" y="89"/>
                  <a:pt x="117" y="89"/>
                </a:cubicBezTo>
                <a:cubicBezTo>
                  <a:pt x="117" y="90"/>
                  <a:pt x="117" y="91"/>
                  <a:pt x="117" y="92"/>
                </a:cubicBezTo>
                <a:cubicBezTo>
                  <a:pt x="117" y="97"/>
                  <a:pt x="113" y="102"/>
                  <a:pt x="108" y="102"/>
                </a:cubicBezTo>
                <a:cubicBezTo>
                  <a:pt x="103" y="102"/>
                  <a:pt x="98" y="97"/>
                  <a:pt x="98" y="92"/>
                </a:cubicBezTo>
                <a:cubicBezTo>
                  <a:pt x="98" y="92"/>
                  <a:pt x="98" y="92"/>
                  <a:pt x="98" y="91"/>
                </a:cubicBezTo>
                <a:cubicBezTo>
                  <a:pt x="77" y="83"/>
                  <a:pt x="77" y="83"/>
                  <a:pt x="77" y="83"/>
                </a:cubicBezTo>
                <a:cubicBezTo>
                  <a:pt x="75" y="85"/>
                  <a:pt x="73" y="86"/>
                  <a:pt x="70" y="86"/>
                </a:cubicBezTo>
                <a:cubicBezTo>
                  <a:pt x="68" y="86"/>
                  <a:pt x="66" y="85"/>
                  <a:pt x="64" y="84"/>
                </a:cubicBezTo>
                <a:cubicBezTo>
                  <a:pt x="41" y="99"/>
                  <a:pt x="41" y="99"/>
                  <a:pt x="41" y="99"/>
                </a:cubicBezTo>
                <a:cubicBezTo>
                  <a:pt x="41" y="100"/>
                  <a:pt x="41" y="101"/>
                  <a:pt x="41" y="101"/>
                </a:cubicBezTo>
                <a:cubicBezTo>
                  <a:pt x="41" y="107"/>
                  <a:pt x="37" y="111"/>
                  <a:pt x="32" y="111"/>
                </a:cubicBezTo>
                <a:cubicBezTo>
                  <a:pt x="26" y="111"/>
                  <a:pt x="22" y="107"/>
                  <a:pt x="22" y="101"/>
                </a:cubicBezTo>
                <a:cubicBezTo>
                  <a:pt x="22" y="96"/>
                  <a:pt x="26" y="92"/>
                  <a:pt x="32" y="92"/>
                </a:cubicBezTo>
                <a:close/>
                <a:moveTo>
                  <a:pt x="146" y="52"/>
                </a:moveTo>
                <a:cubicBezTo>
                  <a:pt x="149" y="52"/>
                  <a:pt x="151" y="54"/>
                  <a:pt x="151" y="57"/>
                </a:cubicBezTo>
                <a:cubicBezTo>
                  <a:pt x="151" y="59"/>
                  <a:pt x="149" y="62"/>
                  <a:pt x="146" y="62"/>
                </a:cubicBezTo>
                <a:cubicBezTo>
                  <a:pt x="143" y="62"/>
                  <a:pt x="141" y="59"/>
                  <a:pt x="141" y="57"/>
                </a:cubicBezTo>
                <a:cubicBezTo>
                  <a:pt x="141" y="54"/>
                  <a:pt x="143" y="52"/>
                  <a:pt x="146" y="52"/>
                </a:cubicBezTo>
                <a:close/>
                <a:moveTo>
                  <a:pt x="108" y="87"/>
                </a:moveTo>
                <a:cubicBezTo>
                  <a:pt x="111" y="87"/>
                  <a:pt x="113" y="89"/>
                  <a:pt x="113" y="92"/>
                </a:cubicBezTo>
                <a:cubicBezTo>
                  <a:pt x="113" y="95"/>
                  <a:pt x="111" y="97"/>
                  <a:pt x="108" y="97"/>
                </a:cubicBezTo>
                <a:cubicBezTo>
                  <a:pt x="105" y="97"/>
                  <a:pt x="103" y="95"/>
                  <a:pt x="103" y="92"/>
                </a:cubicBezTo>
                <a:cubicBezTo>
                  <a:pt x="103" y="89"/>
                  <a:pt x="105" y="87"/>
                  <a:pt x="108" y="87"/>
                </a:cubicBezTo>
                <a:close/>
                <a:moveTo>
                  <a:pt x="70" y="71"/>
                </a:moveTo>
                <a:cubicBezTo>
                  <a:pt x="73" y="71"/>
                  <a:pt x="75" y="74"/>
                  <a:pt x="75" y="76"/>
                </a:cubicBezTo>
                <a:cubicBezTo>
                  <a:pt x="75" y="79"/>
                  <a:pt x="73" y="81"/>
                  <a:pt x="70" y="81"/>
                </a:cubicBezTo>
                <a:cubicBezTo>
                  <a:pt x="67" y="81"/>
                  <a:pt x="65" y="79"/>
                  <a:pt x="65" y="76"/>
                </a:cubicBezTo>
                <a:cubicBezTo>
                  <a:pt x="65" y="74"/>
                  <a:pt x="67" y="71"/>
                  <a:pt x="70" y="71"/>
                </a:cubicBezTo>
                <a:close/>
                <a:moveTo>
                  <a:pt x="32" y="96"/>
                </a:moveTo>
                <a:cubicBezTo>
                  <a:pt x="34" y="96"/>
                  <a:pt x="37" y="99"/>
                  <a:pt x="37" y="101"/>
                </a:cubicBezTo>
                <a:cubicBezTo>
                  <a:pt x="37" y="104"/>
                  <a:pt x="34" y="106"/>
                  <a:pt x="32" y="106"/>
                </a:cubicBezTo>
                <a:cubicBezTo>
                  <a:pt x="29" y="106"/>
                  <a:pt x="27" y="104"/>
                  <a:pt x="27" y="101"/>
                </a:cubicBezTo>
                <a:cubicBezTo>
                  <a:pt x="27" y="99"/>
                  <a:pt x="29" y="96"/>
                  <a:pt x="32" y="96"/>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Arial"/>
            </a:endParaRPr>
          </a:p>
        </p:txBody>
      </p:sp>
      <p:grpSp>
        <p:nvGrpSpPr>
          <p:cNvPr id="11" name="Group 10">
            <a:extLst>
              <a:ext uri="{FF2B5EF4-FFF2-40B4-BE49-F238E27FC236}">
                <a16:creationId xmlns:a16="http://schemas.microsoft.com/office/drawing/2014/main" id="{6BD807E1-71B4-41B2-9B7C-4816FC8EB0DE}"/>
              </a:ext>
            </a:extLst>
          </p:cNvPr>
          <p:cNvGrpSpPr/>
          <p:nvPr/>
        </p:nvGrpSpPr>
        <p:grpSpPr>
          <a:xfrm>
            <a:off x="872282" y="1579402"/>
            <a:ext cx="2254467" cy="3852288"/>
            <a:chOff x="1056099" y="3646597"/>
            <a:chExt cx="1690850" cy="2889217"/>
          </a:xfrm>
        </p:grpSpPr>
        <p:sp>
          <p:nvSpPr>
            <p:cNvPr id="12" name="Rectangle 11">
              <a:extLst>
                <a:ext uri="{FF2B5EF4-FFF2-40B4-BE49-F238E27FC236}">
                  <a16:creationId xmlns:a16="http://schemas.microsoft.com/office/drawing/2014/main" id="{31C4D3D5-2E2B-4F4E-A1A2-78040827B488}"/>
                </a:ext>
              </a:extLst>
            </p:cNvPr>
            <p:cNvSpPr/>
            <p:nvPr/>
          </p:nvSpPr>
          <p:spPr>
            <a:xfrm>
              <a:off x="1056099" y="4761942"/>
              <a:ext cx="1485301"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Prestige and respect</a:t>
              </a:r>
            </a:p>
          </p:txBody>
        </p:sp>
        <p:sp>
          <p:nvSpPr>
            <p:cNvPr id="13" name="Oval 12">
              <a:extLst>
                <a:ext uri="{FF2B5EF4-FFF2-40B4-BE49-F238E27FC236}">
                  <a16:creationId xmlns:a16="http://schemas.microsoft.com/office/drawing/2014/main" id="{04BFE968-E59D-49FC-9615-6DB6F015D4F7}"/>
                </a:ext>
              </a:extLst>
            </p:cNvPr>
            <p:cNvSpPr/>
            <p:nvPr/>
          </p:nvSpPr>
          <p:spPr>
            <a:xfrm>
              <a:off x="1297709" y="3646597"/>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rgbClr val="282828"/>
                </a:solidFill>
                <a:latin typeface="Arial"/>
              </a:endParaRPr>
            </a:p>
          </p:txBody>
        </p:sp>
        <p:sp>
          <p:nvSpPr>
            <p:cNvPr id="14" name="Rectangle 13">
              <a:extLst>
                <a:ext uri="{FF2B5EF4-FFF2-40B4-BE49-F238E27FC236}">
                  <a16:creationId xmlns:a16="http://schemas.microsoft.com/office/drawing/2014/main" id="{14BF2BE1-1851-4F91-AA02-E6799282074E}"/>
                </a:ext>
              </a:extLst>
            </p:cNvPr>
            <p:cNvSpPr/>
            <p:nvPr/>
          </p:nvSpPr>
          <p:spPr>
            <a:xfrm>
              <a:off x="1186043" y="5281287"/>
              <a:ext cx="1560906" cy="125452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Respected and admired by their peers, clients and society, CPAs are often viewed as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 elite group of professionals.</a:t>
              </a:r>
            </a:p>
          </p:txBody>
        </p:sp>
        <p:sp>
          <p:nvSpPr>
            <p:cNvPr id="15" name="Freeform 35">
              <a:extLst>
                <a:ext uri="{FF2B5EF4-FFF2-40B4-BE49-F238E27FC236}">
                  <a16:creationId xmlns:a16="http://schemas.microsoft.com/office/drawing/2014/main" id="{16D275E5-B134-44F3-A8D1-47E52488661D}"/>
                </a:ext>
              </a:extLst>
            </p:cNvPr>
            <p:cNvSpPr>
              <a:spLocks noChangeAspect="1" noEditPoints="1"/>
            </p:cNvSpPr>
            <p:nvPr/>
          </p:nvSpPr>
          <p:spPr bwMode="auto">
            <a:xfrm>
              <a:off x="1590724" y="3909894"/>
              <a:ext cx="416052" cy="475488"/>
            </a:xfrm>
            <a:custGeom>
              <a:avLst/>
              <a:gdLst>
                <a:gd name="T0" fmla="*/ 75 w 151"/>
                <a:gd name="T1" fmla="*/ 0 h 173"/>
                <a:gd name="T2" fmla="*/ 82 w 151"/>
                <a:gd name="T3" fmla="*/ 19 h 173"/>
                <a:gd name="T4" fmla="*/ 102 w 151"/>
                <a:gd name="T5" fmla="*/ 19 h 173"/>
                <a:gd name="T6" fmla="*/ 86 w 151"/>
                <a:gd name="T7" fmla="*/ 31 h 173"/>
                <a:gd name="T8" fmla="*/ 92 w 151"/>
                <a:gd name="T9" fmla="*/ 51 h 173"/>
                <a:gd name="T10" fmla="*/ 75 w 151"/>
                <a:gd name="T11" fmla="*/ 39 h 173"/>
                <a:gd name="T12" fmla="*/ 59 w 151"/>
                <a:gd name="T13" fmla="*/ 51 h 173"/>
                <a:gd name="T14" fmla="*/ 65 w 151"/>
                <a:gd name="T15" fmla="*/ 31 h 173"/>
                <a:gd name="T16" fmla="*/ 49 w 151"/>
                <a:gd name="T17" fmla="*/ 19 h 173"/>
                <a:gd name="T18" fmla="*/ 69 w 151"/>
                <a:gd name="T19" fmla="*/ 19 h 173"/>
                <a:gd name="T20" fmla="*/ 75 w 151"/>
                <a:gd name="T21" fmla="*/ 0 h 173"/>
                <a:gd name="T22" fmla="*/ 75 w 151"/>
                <a:gd name="T23" fmla="*/ 173 h 173"/>
                <a:gd name="T24" fmla="*/ 43 w 151"/>
                <a:gd name="T25" fmla="*/ 173 h 173"/>
                <a:gd name="T26" fmla="*/ 75 w 151"/>
                <a:gd name="T27" fmla="*/ 46 h 173"/>
                <a:gd name="T28" fmla="*/ 151 w 151"/>
                <a:gd name="T29" fmla="*/ 173 h 173"/>
                <a:gd name="T30" fmla="*/ 123 w 151"/>
                <a:gd name="T31" fmla="*/ 173 h 173"/>
                <a:gd name="T32" fmla="*/ 75 w 151"/>
                <a:gd name="T33" fmla="*/ 46 h 173"/>
                <a:gd name="T34" fmla="*/ 0 w 151"/>
                <a:gd name="T35" fmla="*/ 173 h 173"/>
                <a:gd name="T36" fmla="*/ 27 w 151"/>
                <a:gd name="T37" fmla="*/ 173 h 173"/>
                <a:gd name="T38" fmla="*/ 75 w 151"/>
                <a:gd name="T39" fmla="*/ 46 h 173"/>
                <a:gd name="T40" fmla="*/ 108 w 151"/>
                <a:gd name="T41" fmla="*/ 173 h 173"/>
                <a:gd name="T42" fmla="*/ 75 w 151"/>
                <a:gd name="T4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73">
                  <a:moveTo>
                    <a:pt x="75" y="0"/>
                  </a:moveTo>
                  <a:cubicBezTo>
                    <a:pt x="82" y="19"/>
                    <a:pt x="82" y="19"/>
                    <a:pt x="82" y="19"/>
                  </a:cubicBezTo>
                  <a:cubicBezTo>
                    <a:pt x="102" y="19"/>
                    <a:pt x="102" y="19"/>
                    <a:pt x="102" y="19"/>
                  </a:cubicBezTo>
                  <a:cubicBezTo>
                    <a:pt x="86" y="31"/>
                    <a:pt x="86" y="31"/>
                    <a:pt x="86" y="31"/>
                  </a:cubicBezTo>
                  <a:cubicBezTo>
                    <a:pt x="92" y="51"/>
                    <a:pt x="92" y="51"/>
                    <a:pt x="92" y="51"/>
                  </a:cubicBezTo>
                  <a:cubicBezTo>
                    <a:pt x="75" y="39"/>
                    <a:pt x="75" y="39"/>
                    <a:pt x="75" y="39"/>
                  </a:cubicBezTo>
                  <a:cubicBezTo>
                    <a:pt x="59" y="51"/>
                    <a:pt x="59" y="51"/>
                    <a:pt x="59" y="51"/>
                  </a:cubicBezTo>
                  <a:cubicBezTo>
                    <a:pt x="65" y="31"/>
                    <a:pt x="65" y="31"/>
                    <a:pt x="65" y="31"/>
                  </a:cubicBezTo>
                  <a:cubicBezTo>
                    <a:pt x="49" y="19"/>
                    <a:pt x="49" y="19"/>
                    <a:pt x="49" y="19"/>
                  </a:cubicBezTo>
                  <a:cubicBezTo>
                    <a:pt x="69" y="19"/>
                    <a:pt x="69" y="19"/>
                    <a:pt x="69" y="19"/>
                  </a:cubicBezTo>
                  <a:cubicBezTo>
                    <a:pt x="75" y="0"/>
                    <a:pt x="75" y="0"/>
                    <a:pt x="75" y="0"/>
                  </a:cubicBezTo>
                  <a:close/>
                  <a:moveTo>
                    <a:pt x="75" y="173"/>
                  </a:moveTo>
                  <a:cubicBezTo>
                    <a:pt x="43" y="173"/>
                    <a:pt x="43" y="173"/>
                    <a:pt x="43" y="173"/>
                  </a:cubicBezTo>
                  <a:cubicBezTo>
                    <a:pt x="59" y="143"/>
                    <a:pt x="70" y="101"/>
                    <a:pt x="75" y="46"/>
                  </a:cubicBezTo>
                  <a:cubicBezTo>
                    <a:pt x="87" y="101"/>
                    <a:pt x="112" y="143"/>
                    <a:pt x="151" y="173"/>
                  </a:cubicBezTo>
                  <a:cubicBezTo>
                    <a:pt x="123" y="173"/>
                    <a:pt x="123" y="173"/>
                    <a:pt x="123" y="173"/>
                  </a:cubicBezTo>
                  <a:cubicBezTo>
                    <a:pt x="99" y="143"/>
                    <a:pt x="83" y="100"/>
                    <a:pt x="75" y="46"/>
                  </a:cubicBezTo>
                  <a:cubicBezTo>
                    <a:pt x="63" y="101"/>
                    <a:pt x="38" y="143"/>
                    <a:pt x="0" y="173"/>
                  </a:cubicBezTo>
                  <a:cubicBezTo>
                    <a:pt x="27" y="173"/>
                    <a:pt x="27" y="173"/>
                    <a:pt x="27" y="173"/>
                  </a:cubicBezTo>
                  <a:cubicBezTo>
                    <a:pt x="52" y="143"/>
                    <a:pt x="68" y="100"/>
                    <a:pt x="75" y="46"/>
                  </a:cubicBezTo>
                  <a:cubicBezTo>
                    <a:pt x="81" y="101"/>
                    <a:pt x="92" y="143"/>
                    <a:pt x="108" y="173"/>
                  </a:cubicBezTo>
                  <a:cubicBezTo>
                    <a:pt x="75" y="173"/>
                    <a:pt x="75" y="173"/>
                    <a:pt x="75" y="173"/>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Arial"/>
              </a:endParaRPr>
            </a:p>
          </p:txBody>
        </p:sp>
      </p:grpSp>
      <p:pic>
        <p:nvPicPr>
          <p:cNvPr id="50" name="Picture 49">
            <a:extLst>
              <a:ext uri="{FF2B5EF4-FFF2-40B4-BE49-F238E27FC236}">
                <a16:creationId xmlns:a16="http://schemas.microsoft.com/office/drawing/2014/main" id="{034190E2-007D-2785-EA30-7C12BCD363B8}"/>
              </a:ext>
            </a:extLst>
          </p:cNvPr>
          <p:cNvPicPr>
            <a:picLocks noChangeAspect="1"/>
          </p:cNvPicPr>
          <p:nvPr/>
        </p:nvPicPr>
        <p:blipFill>
          <a:blip r:embed="rId3"/>
          <a:stretch>
            <a:fillRect/>
          </a:stretch>
        </p:blipFill>
        <p:spPr>
          <a:xfrm>
            <a:off x="5782110" y="1866755"/>
            <a:ext cx="761400" cy="761400"/>
          </a:xfrm>
          <a:prstGeom prst="rect">
            <a:avLst/>
          </a:prstGeom>
        </p:spPr>
      </p:pic>
    </p:spTree>
    <p:extLst>
      <p:ext uri="{BB962C8B-B14F-4D97-AF65-F5344CB8AC3E}">
        <p14:creationId xmlns:p14="http://schemas.microsoft.com/office/powerpoint/2010/main" val="325234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447742" y="3175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E84906-B43D-4A99-A6D4-27247EEC7E87}"/>
              </a:ext>
            </a:extLst>
          </p:cNvPr>
          <p:cNvSpPr>
            <a:spLocks noGrp="1"/>
          </p:cNvSpPr>
          <p:nvPr/>
        </p:nvSpPr>
        <p:spPr>
          <a:xfrm>
            <a:off x="753445" y="629299"/>
            <a:ext cx="10361427" cy="577731"/>
          </a:xfrm>
          <a:prstGeom prst="rect">
            <a:avLst/>
          </a:prstGeom>
        </p:spPr>
        <p:txBody>
          <a:bodyPr vert="horz" lIns="0" tIns="0" rIns="0" bIns="0" rtlCol="0" anchor="t">
            <a:noAutofit/>
          </a:bodyPr>
          <a:lstStyle>
            <a:lvl1pPr algn="l" defTabSz="914377" rtl="0" eaLnBrk="1" latinLnBrk="0" hangingPunct="1">
              <a:spcBef>
                <a:spcPct val="0"/>
              </a:spcBef>
              <a:buNone/>
              <a:defRPr sz="2933" b="1" kern="1200">
                <a:solidFill>
                  <a:schemeClr val="tx2"/>
                </a:solidFill>
                <a:latin typeface="+mj-lt"/>
                <a:ea typeface="+mj-ea"/>
                <a:cs typeface="+mj-cs"/>
              </a:defRPr>
            </a:lvl1pPr>
          </a:lstStyle>
          <a:p>
            <a:r>
              <a:rPr lang="en-US" sz="3200" dirty="0">
                <a:solidFill>
                  <a:srgbClr val="002856"/>
                </a:solidFill>
                <a:latin typeface="Arial" panose="020B0604020202020204" pitchFamily="34" charset="0"/>
                <a:cs typeface="Arial" panose="020B0604020202020204" pitchFamily="34" charset="0"/>
              </a:rPr>
              <a:t>Benefits of CPA Licensure</a:t>
            </a:r>
          </a:p>
        </p:txBody>
      </p:sp>
      <p:cxnSp>
        <p:nvCxnSpPr>
          <p:cNvPr id="5" name="Straight Connector 4">
            <a:extLst>
              <a:ext uri="{FF2B5EF4-FFF2-40B4-BE49-F238E27FC236}">
                <a16:creationId xmlns:a16="http://schemas.microsoft.com/office/drawing/2014/main" id="{4E089148-537A-4978-8AC7-D3927AA832B3}"/>
              </a:ext>
            </a:extLst>
          </p:cNvPr>
          <p:cNvCxnSpPr/>
          <p:nvPr/>
        </p:nvCxnSpPr>
        <p:spPr>
          <a:xfrm>
            <a:off x="447742" y="2208763"/>
            <a:ext cx="11375963" cy="0"/>
          </a:xfrm>
          <a:prstGeom prst="line">
            <a:avLst/>
          </a:prstGeom>
          <a:noFill/>
          <a:ln w="38100" cap="flat" cmpd="sng" algn="ctr">
            <a:solidFill>
              <a:srgbClr val="39474F"/>
            </a:solidFill>
            <a:prstDash val="solid"/>
          </a:ln>
          <a:effectLst/>
        </p:spPr>
      </p:cxnSp>
      <p:sp>
        <p:nvSpPr>
          <p:cNvPr id="6" name="Rectangle 5">
            <a:extLst>
              <a:ext uri="{FF2B5EF4-FFF2-40B4-BE49-F238E27FC236}">
                <a16:creationId xmlns:a16="http://schemas.microsoft.com/office/drawing/2014/main" id="{C41398C9-EEC6-4B67-8CCF-E74AD48613F2}"/>
              </a:ext>
            </a:extLst>
          </p:cNvPr>
          <p:cNvSpPr/>
          <p:nvPr/>
        </p:nvSpPr>
        <p:spPr>
          <a:xfrm>
            <a:off x="615530" y="5972156"/>
            <a:ext cx="8741428" cy="256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067" i="1" kern="0" dirty="0">
                <a:solidFill>
                  <a:srgbClr val="282828">
                    <a:lumMod val="75000"/>
                    <a:lumOff val="25000"/>
                  </a:srgbClr>
                </a:solidFill>
                <a:latin typeface="Arial"/>
              </a:rPr>
              <a:t>*Source: U.S. News Career Rankings, Best Business Jobs, http://money.usnews.com/careers/best-jobs/accountant</a:t>
            </a:r>
          </a:p>
        </p:txBody>
      </p:sp>
      <p:grpSp>
        <p:nvGrpSpPr>
          <p:cNvPr id="7" name="Group 6">
            <a:extLst>
              <a:ext uri="{FF2B5EF4-FFF2-40B4-BE49-F238E27FC236}">
                <a16:creationId xmlns:a16="http://schemas.microsoft.com/office/drawing/2014/main" id="{F9A11A8F-748E-4F8C-B93A-FDF22D67F979}"/>
              </a:ext>
            </a:extLst>
          </p:cNvPr>
          <p:cNvGrpSpPr/>
          <p:nvPr/>
        </p:nvGrpSpPr>
        <p:grpSpPr>
          <a:xfrm>
            <a:off x="9621877" y="1579402"/>
            <a:ext cx="1954592" cy="3852286"/>
            <a:chOff x="9081101" y="1621623"/>
            <a:chExt cx="1465944" cy="2889216"/>
          </a:xfrm>
        </p:grpSpPr>
        <p:sp>
          <p:nvSpPr>
            <p:cNvPr id="45" name="Rectangle 44">
              <a:extLst>
                <a:ext uri="{FF2B5EF4-FFF2-40B4-BE49-F238E27FC236}">
                  <a16:creationId xmlns:a16="http://schemas.microsoft.com/office/drawing/2014/main" id="{8ADCEA52-A005-44C9-9810-6D345E9EBB91}"/>
                </a:ext>
              </a:extLst>
            </p:cNvPr>
            <p:cNvSpPr/>
            <p:nvPr/>
          </p:nvSpPr>
          <p:spPr>
            <a:xfrm>
              <a:off x="9081101" y="2736968"/>
              <a:ext cx="1175019"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Income </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potential</a:t>
              </a:r>
            </a:p>
          </p:txBody>
        </p:sp>
        <p:sp>
          <p:nvSpPr>
            <p:cNvPr id="46" name="Rectangle 45">
              <a:extLst>
                <a:ext uri="{FF2B5EF4-FFF2-40B4-BE49-F238E27FC236}">
                  <a16:creationId xmlns:a16="http://schemas.microsoft.com/office/drawing/2014/main" id="{C4D9F985-E217-477D-B698-560B79C1F4A8}"/>
                </a:ext>
              </a:extLst>
            </p:cNvPr>
            <p:cNvSpPr/>
            <p:nvPr/>
          </p:nvSpPr>
          <p:spPr>
            <a:xfrm>
              <a:off x="9159225" y="3256313"/>
              <a:ext cx="1387820" cy="12545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For new college graduates, a CPA license can mean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 difference of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10% between them and their non-licensed peers.</a:t>
              </a:r>
            </a:p>
          </p:txBody>
        </p:sp>
        <p:sp>
          <p:nvSpPr>
            <p:cNvPr id="47" name="Oval 46">
              <a:extLst>
                <a:ext uri="{FF2B5EF4-FFF2-40B4-BE49-F238E27FC236}">
                  <a16:creationId xmlns:a16="http://schemas.microsoft.com/office/drawing/2014/main" id="{6A727641-7377-4D4C-A8DA-E06911740762}"/>
                </a:ext>
              </a:extLst>
            </p:cNvPr>
            <p:cNvSpPr/>
            <p:nvPr/>
          </p:nvSpPr>
          <p:spPr>
            <a:xfrm>
              <a:off x="9167570" y="1621623"/>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sp>
          <p:nvSpPr>
            <p:cNvPr id="48" name="Freeform 5">
              <a:extLst>
                <a:ext uri="{FF2B5EF4-FFF2-40B4-BE49-F238E27FC236}">
                  <a16:creationId xmlns:a16="http://schemas.microsoft.com/office/drawing/2014/main" id="{334F069F-FD4B-4105-B448-7EDB97BCDF62}"/>
                </a:ext>
              </a:extLst>
            </p:cNvPr>
            <p:cNvSpPr>
              <a:spLocks noChangeAspect="1" noEditPoints="1"/>
            </p:cNvSpPr>
            <p:nvPr/>
          </p:nvSpPr>
          <p:spPr bwMode="auto">
            <a:xfrm>
              <a:off x="9379490" y="1884920"/>
              <a:ext cx="578242" cy="475488"/>
            </a:xfrm>
            <a:custGeom>
              <a:avLst/>
              <a:gdLst>
                <a:gd name="T0" fmla="*/ 53 w 240"/>
                <a:gd name="T1" fmla="*/ 150 h 197"/>
                <a:gd name="T2" fmla="*/ 0 w 240"/>
                <a:gd name="T3" fmla="*/ 171 h 197"/>
                <a:gd name="T4" fmla="*/ 0 w 240"/>
                <a:gd name="T5" fmla="*/ 120 h 197"/>
                <a:gd name="T6" fmla="*/ 52 w 240"/>
                <a:gd name="T7" fmla="*/ 139 h 197"/>
                <a:gd name="T8" fmla="*/ 0 w 240"/>
                <a:gd name="T9" fmla="*/ 141 h 197"/>
                <a:gd name="T10" fmla="*/ 0 w 240"/>
                <a:gd name="T11" fmla="*/ 90 h 197"/>
                <a:gd name="T12" fmla="*/ 70 w 240"/>
                <a:gd name="T13" fmla="*/ 93 h 197"/>
                <a:gd name="T14" fmla="*/ 0 w 240"/>
                <a:gd name="T15" fmla="*/ 111 h 197"/>
                <a:gd name="T16" fmla="*/ 0 w 240"/>
                <a:gd name="T17" fmla="*/ 60 h 197"/>
                <a:gd name="T18" fmla="*/ 70 w 240"/>
                <a:gd name="T19" fmla="*/ 81 h 197"/>
                <a:gd name="T20" fmla="*/ 0 w 240"/>
                <a:gd name="T21" fmla="*/ 60 h 197"/>
                <a:gd name="T22" fmla="*/ 155 w 240"/>
                <a:gd name="T23" fmla="*/ 60 h 197"/>
                <a:gd name="T24" fmla="*/ 155 w 240"/>
                <a:gd name="T25" fmla="*/ 81 h 197"/>
                <a:gd name="T26" fmla="*/ 85 w 240"/>
                <a:gd name="T27" fmla="*/ 81 h 197"/>
                <a:gd name="T28" fmla="*/ 85 w 240"/>
                <a:gd name="T29" fmla="*/ 60 h 197"/>
                <a:gd name="T30" fmla="*/ 155 w 240"/>
                <a:gd name="T31" fmla="*/ 30 h 197"/>
                <a:gd name="T32" fmla="*/ 85 w 240"/>
                <a:gd name="T33" fmla="*/ 51 h 197"/>
                <a:gd name="T34" fmla="*/ 85 w 240"/>
                <a:gd name="T35" fmla="*/ 0 h 197"/>
                <a:gd name="T36" fmla="*/ 155 w 240"/>
                <a:gd name="T37" fmla="*/ 21 h 197"/>
                <a:gd name="T38" fmla="*/ 85 w 240"/>
                <a:gd name="T39" fmla="*/ 0 h 197"/>
                <a:gd name="T40" fmla="*/ 240 w 240"/>
                <a:gd name="T41" fmla="*/ 150 h 197"/>
                <a:gd name="T42" fmla="*/ 179 w 240"/>
                <a:gd name="T43" fmla="*/ 171 h 197"/>
                <a:gd name="T44" fmla="*/ 185 w 240"/>
                <a:gd name="T45" fmla="*/ 120 h 197"/>
                <a:gd name="T46" fmla="*/ 240 w 240"/>
                <a:gd name="T47" fmla="*/ 141 h 197"/>
                <a:gd name="T48" fmla="*/ 188 w 240"/>
                <a:gd name="T49" fmla="*/ 139 h 197"/>
                <a:gd name="T50" fmla="*/ 170 w 240"/>
                <a:gd name="T51" fmla="*/ 90 h 197"/>
                <a:gd name="T52" fmla="*/ 240 w 240"/>
                <a:gd name="T53" fmla="*/ 111 h 197"/>
                <a:gd name="T54" fmla="*/ 170 w 240"/>
                <a:gd name="T55" fmla="*/ 93 h 197"/>
                <a:gd name="T56" fmla="*/ 170 w 240"/>
                <a:gd name="T57" fmla="*/ 60 h 197"/>
                <a:gd name="T58" fmla="*/ 240 w 240"/>
                <a:gd name="T59" fmla="*/ 81 h 197"/>
                <a:gd name="T60" fmla="*/ 170 w 240"/>
                <a:gd name="T61" fmla="*/ 60 h 197"/>
                <a:gd name="T62" fmla="*/ 240 w 240"/>
                <a:gd name="T63" fmla="*/ 30 h 197"/>
                <a:gd name="T64" fmla="*/ 170 w 240"/>
                <a:gd name="T65" fmla="*/ 51 h 197"/>
                <a:gd name="T66" fmla="*/ 120 w 240"/>
                <a:gd name="T67" fmla="*/ 80 h 197"/>
                <a:gd name="T68" fmla="*/ 120 w 240"/>
                <a:gd name="T69" fmla="*/ 197 h 197"/>
                <a:gd name="T70" fmla="*/ 120 w 240"/>
                <a:gd name="T71" fmla="*/ 80 h 197"/>
                <a:gd name="T72" fmla="*/ 124 w 240"/>
                <a:gd name="T73" fmla="*/ 122 h 197"/>
                <a:gd name="T74" fmla="*/ 123 w 240"/>
                <a:gd name="T75" fmla="*/ 112 h 197"/>
                <a:gd name="T76" fmla="*/ 114 w 240"/>
                <a:gd name="T77" fmla="*/ 116 h 197"/>
                <a:gd name="T78" fmla="*/ 130 w 240"/>
                <a:gd name="T79" fmla="*/ 129 h 197"/>
                <a:gd name="T80" fmla="*/ 152 w 240"/>
                <a:gd name="T81" fmla="*/ 154 h 197"/>
                <a:gd name="T82" fmla="*/ 126 w 240"/>
                <a:gd name="T83" fmla="*/ 178 h 197"/>
                <a:gd name="T84" fmla="*/ 114 w 240"/>
                <a:gd name="T85" fmla="*/ 185 h 197"/>
                <a:gd name="T86" fmla="*/ 96 w 240"/>
                <a:gd name="T87" fmla="*/ 171 h 197"/>
                <a:gd name="T88" fmla="*/ 88 w 240"/>
                <a:gd name="T89" fmla="*/ 149 h 197"/>
                <a:gd name="T90" fmla="*/ 114 w 240"/>
                <a:gd name="T91" fmla="*/ 154 h 197"/>
                <a:gd name="T92" fmla="*/ 119 w 240"/>
                <a:gd name="T93" fmla="*/ 166 h 197"/>
                <a:gd name="T94" fmla="*/ 123 w 240"/>
                <a:gd name="T95" fmla="*/ 151 h 197"/>
                <a:gd name="T96" fmla="*/ 93 w 240"/>
                <a:gd name="T97" fmla="*/ 133 h 197"/>
                <a:gd name="T98" fmla="*/ 114 w 240"/>
                <a:gd name="T99" fmla="*/ 99 h 197"/>
                <a:gd name="T100" fmla="*/ 126 w 240"/>
                <a:gd name="T101" fmla="*/ 93 h 197"/>
                <a:gd name="T102" fmla="*/ 149 w 240"/>
                <a:gd name="T103" fmla="*/ 11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197">
                  <a:moveTo>
                    <a:pt x="0" y="150"/>
                  </a:moveTo>
                  <a:cubicBezTo>
                    <a:pt x="53" y="150"/>
                    <a:pt x="53" y="150"/>
                    <a:pt x="53" y="150"/>
                  </a:cubicBezTo>
                  <a:cubicBezTo>
                    <a:pt x="55" y="158"/>
                    <a:pt x="57" y="165"/>
                    <a:pt x="61" y="171"/>
                  </a:cubicBezTo>
                  <a:cubicBezTo>
                    <a:pt x="0" y="171"/>
                    <a:pt x="0" y="171"/>
                    <a:pt x="0" y="171"/>
                  </a:cubicBezTo>
                  <a:cubicBezTo>
                    <a:pt x="0" y="150"/>
                    <a:pt x="0" y="150"/>
                    <a:pt x="0" y="150"/>
                  </a:cubicBezTo>
                  <a:close/>
                  <a:moveTo>
                    <a:pt x="0" y="120"/>
                  </a:moveTo>
                  <a:cubicBezTo>
                    <a:pt x="55" y="120"/>
                    <a:pt x="55" y="120"/>
                    <a:pt x="55" y="120"/>
                  </a:cubicBezTo>
                  <a:cubicBezTo>
                    <a:pt x="53" y="126"/>
                    <a:pt x="52" y="132"/>
                    <a:pt x="52" y="139"/>
                  </a:cubicBezTo>
                  <a:cubicBezTo>
                    <a:pt x="52" y="140"/>
                    <a:pt x="52" y="140"/>
                    <a:pt x="52" y="141"/>
                  </a:cubicBezTo>
                  <a:cubicBezTo>
                    <a:pt x="0" y="141"/>
                    <a:pt x="0" y="141"/>
                    <a:pt x="0" y="141"/>
                  </a:cubicBezTo>
                  <a:cubicBezTo>
                    <a:pt x="0" y="120"/>
                    <a:pt x="0" y="120"/>
                    <a:pt x="0" y="120"/>
                  </a:cubicBezTo>
                  <a:close/>
                  <a:moveTo>
                    <a:pt x="0" y="90"/>
                  </a:moveTo>
                  <a:cubicBezTo>
                    <a:pt x="70" y="90"/>
                    <a:pt x="70" y="90"/>
                    <a:pt x="70" y="90"/>
                  </a:cubicBezTo>
                  <a:cubicBezTo>
                    <a:pt x="70" y="93"/>
                    <a:pt x="70" y="93"/>
                    <a:pt x="70" y="93"/>
                  </a:cubicBezTo>
                  <a:cubicBezTo>
                    <a:pt x="65" y="99"/>
                    <a:pt x="61" y="105"/>
                    <a:pt x="58" y="111"/>
                  </a:cubicBezTo>
                  <a:cubicBezTo>
                    <a:pt x="0" y="111"/>
                    <a:pt x="0" y="111"/>
                    <a:pt x="0" y="111"/>
                  </a:cubicBezTo>
                  <a:cubicBezTo>
                    <a:pt x="0" y="90"/>
                    <a:pt x="0" y="90"/>
                    <a:pt x="0" y="90"/>
                  </a:cubicBezTo>
                  <a:close/>
                  <a:moveTo>
                    <a:pt x="0" y="60"/>
                  </a:moveTo>
                  <a:cubicBezTo>
                    <a:pt x="70" y="60"/>
                    <a:pt x="70" y="60"/>
                    <a:pt x="70" y="60"/>
                  </a:cubicBezTo>
                  <a:cubicBezTo>
                    <a:pt x="70" y="81"/>
                    <a:pt x="70" y="81"/>
                    <a:pt x="70" y="81"/>
                  </a:cubicBezTo>
                  <a:cubicBezTo>
                    <a:pt x="0" y="81"/>
                    <a:pt x="0" y="81"/>
                    <a:pt x="0" y="81"/>
                  </a:cubicBezTo>
                  <a:cubicBezTo>
                    <a:pt x="0" y="60"/>
                    <a:pt x="0" y="60"/>
                    <a:pt x="0" y="60"/>
                  </a:cubicBezTo>
                  <a:close/>
                  <a:moveTo>
                    <a:pt x="85" y="60"/>
                  </a:moveTo>
                  <a:cubicBezTo>
                    <a:pt x="155" y="60"/>
                    <a:pt x="155" y="60"/>
                    <a:pt x="155" y="60"/>
                  </a:cubicBezTo>
                  <a:cubicBezTo>
                    <a:pt x="155" y="81"/>
                    <a:pt x="155" y="81"/>
                    <a:pt x="155" y="81"/>
                  </a:cubicBezTo>
                  <a:cubicBezTo>
                    <a:pt x="155" y="81"/>
                    <a:pt x="155" y="81"/>
                    <a:pt x="155" y="81"/>
                  </a:cubicBezTo>
                  <a:cubicBezTo>
                    <a:pt x="145" y="75"/>
                    <a:pt x="133" y="71"/>
                    <a:pt x="120" y="71"/>
                  </a:cubicBezTo>
                  <a:cubicBezTo>
                    <a:pt x="107" y="71"/>
                    <a:pt x="95" y="75"/>
                    <a:pt x="85" y="81"/>
                  </a:cubicBezTo>
                  <a:cubicBezTo>
                    <a:pt x="85" y="81"/>
                    <a:pt x="85" y="81"/>
                    <a:pt x="85" y="81"/>
                  </a:cubicBezTo>
                  <a:cubicBezTo>
                    <a:pt x="85" y="60"/>
                    <a:pt x="85" y="60"/>
                    <a:pt x="85" y="60"/>
                  </a:cubicBezTo>
                  <a:close/>
                  <a:moveTo>
                    <a:pt x="85" y="30"/>
                  </a:moveTo>
                  <a:cubicBezTo>
                    <a:pt x="155" y="30"/>
                    <a:pt x="155" y="30"/>
                    <a:pt x="155" y="30"/>
                  </a:cubicBezTo>
                  <a:cubicBezTo>
                    <a:pt x="155" y="51"/>
                    <a:pt x="155" y="51"/>
                    <a:pt x="155" y="51"/>
                  </a:cubicBezTo>
                  <a:cubicBezTo>
                    <a:pt x="85" y="51"/>
                    <a:pt x="85" y="51"/>
                    <a:pt x="85" y="51"/>
                  </a:cubicBezTo>
                  <a:cubicBezTo>
                    <a:pt x="85" y="30"/>
                    <a:pt x="85" y="30"/>
                    <a:pt x="85" y="30"/>
                  </a:cubicBezTo>
                  <a:close/>
                  <a:moveTo>
                    <a:pt x="85" y="0"/>
                  </a:moveTo>
                  <a:cubicBezTo>
                    <a:pt x="155" y="0"/>
                    <a:pt x="155" y="0"/>
                    <a:pt x="155" y="0"/>
                  </a:cubicBezTo>
                  <a:cubicBezTo>
                    <a:pt x="155" y="21"/>
                    <a:pt x="155" y="21"/>
                    <a:pt x="155" y="21"/>
                  </a:cubicBezTo>
                  <a:cubicBezTo>
                    <a:pt x="85" y="21"/>
                    <a:pt x="85" y="21"/>
                    <a:pt x="85" y="21"/>
                  </a:cubicBezTo>
                  <a:cubicBezTo>
                    <a:pt x="85" y="0"/>
                    <a:pt x="85" y="0"/>
                    <a:pt x="85" y="0"/>
                  </a:cubicBezTo>
                  <a:close/>
                  <a:moveTo>
                    <a:pt x="187" y="150"/>
                  </a:moveTo>
                  <a:cubicBezTo>
                    <a:pt x="240" y="150"/>
                    <a:pt x="240" y="150"/>
                    <a:pt x="240" y="150"/>
                  </a:cubicBezTo>
                  <a:cubicBezTo>
                    <a:pt x="240" y="171"/>
                    <a:pt x="240" y="171"/>
                    <a:pt x="240" y="171"/>
                  </a:cubicBezTo>
                  <a:cubicBezTo>
                    <a:pt x="179" y="171"/>
                    <a:pt x="179" y="171"/>
                    <a:pt x="179" y="171"/>
                  </a:cubicBezTo>
                  <a:cubicBezTo>
                    <a:pt x="183" y="165"/>
                    <a:pt x="185" y="158"/>
                    <a:pt x="187" y="150"/>
                  </a:cubicBezTo>
                  <a:close/>
                  <a:moveTo>
                    <a:pt x="185" y="120"/>
                  </a:moveTo>
                  <a:cubicBezTo>
                    <a:pt x="240" y="120"/>
                    <a:pt x="240" y="120"/>
                    <a:pt x="240" y="120"/>
                  </a:cubicBezTo>
                  <a:cubicBezTo>
                    <a:pt x="240" y="141"/>
                    <a:pt x="240" y="141"/>
                    <a:pt x="240" y="141"/>
                  </a:cubicBezTo>
                  <a:cubicBezTo>
                    <a:pt x="188" y="141"/>
                    <a:pt x="188" y="141"/>
                    <a:pt x="188" y="141"/>
                  </a:cubicBezTo>
                  <a:cubicBezTo>
                    <a:pt x="188" y="140"/>
                    <a:pt x="188" y="140"/>
                    <a:pt x="188" y="139"/>
                  </a:cubicBezTo>
                  <a:cubicBezTo>
                    <a:pt x="188" y="132"/>
                    <a:pt x="187" y="126"/>
                    <a:pt x="185" y="120"/>
                  </a:cubicBezTo>
                  <a:close/>
                  <a:moveTo>
                    <a:pt x="170" y="90"/>
                  </a:moveTo>
                  <a:cubicBezTo>
                    <a:pt x="240" y="90"/>
                    <a:pt x="240" y="90"/>
                    <a:pt x="240" y="90"/>
                  </a:cubicBezTo>
                  <a:cubicBezTo>
                    <a:pt x="240" y="111"/>
                    <a:pt x="240" y="111"/>
                    <a:pt x="240" y="111"/>
                  </a:cubicBezTo>
                  <a:cubicBezTo>
                    <a:pt x="182" y="111"/>
                    <a:pt x="182" y="111"/>
                    <a:pt x="182" y="111"/>
                  </a:cubicBezTo>
                  <a:cubicBezTo>
                    <a:pt x="179" y="105"/>
                    <a:pt x="175" y="99"/>
                    <a:pt x="170" y="93"/>
                  </a:cubicBezTo>
                  <a:cubicBezTo>
                    <a:pt x="170" y="90"/>
                    <a:pt x="170" y="90"/>
                    <a:pt x="170" y="90"/>
                  </a:cubicBezTo>
                  <a:close/>
                  <a:moveTo>
                    <a:pt x="170" y="60"/>
                  </a:moveTo>
                  <a:cubicBezTo>
                    <a:pt x="240" y="60"/>
                    <a:pt x="240" y="60"/>
                    <a:pt x="240" y="60"/>
                  </a:cubicBezTo>
                  <a:cubicBezTo>
                    <a:pt x="240" y="81"/>
                    <a:pt x="240" y="81"/>
                    <a:pt x="240" y="81"/>
                  </a:cubicBezTo>
                  <a:cubicBezTo>
                    <a:pt x="170" y="81"/>
                    <a:pt x="170" y="81"/>
                    <a:pt x="170" y="81"/>
                  </a:cubicBezTo>
                  <a:cubicBezTo>
                    <a:pt x="170" y="60"/>
                    <a:pt x="170" y="60"/>
                    <a:pt x="170" y="60"/>
                  </a:cubicBezTo>
                  <a:close/>
                  <a:moveTo>
                    <a:pt x="170" y="30"/>
                  </a:moveTo>
                  <a:cubicBezTo>
                    <a:pt x="240" y="30"/>
                    <a:pt x="240" y="30"/>
                    <a:pt x="240" y="30"/>
                  </a:cubicBezTo>
                  <a:cubicBezTo>
                    <a:pt x="240" y="51"/>
                    <a:pt x="240" y="51"/>
                    <a:pt x="240" y="51"/>
                  </a:cubicBezTo>
                  <a:cubicBezTo>
                    <a:pt x="170" y="51"/>
                    <a:pt x="170" y="51"/>
                    <a:pt x="170" y="51"/>
                  </a:cubicBezTo>
                  <a:cubicBezTo>
                    <a:pt x="170" y="30"/>
                    <a:pt x="170" y="30"/>
                    <a:pt x="170" y="30"/>
                  </a:cubicBezTo>
                  <a:close/>
                  <a:moveTo>
                    <a:pt x="120" y="80"/>
                  </a:moveTo>
                  <a:cubicBezTo>
                    <a:pt x="152" y="80"/>
                    <a:pt x="178" y="107"/>
                    <a:pt x="178" y="139"/>
                  </a:cubicBezTo>
                  <a:cubicBezTo>
                    <a:pt x="178" y="171"/>
                    <a:pt x="152" y="197"/>
                    <a:pt x="120" y="197"/>
                  </a:cubicBezTo>
                  <a:cubicBezTo>
                    <a:pt x="88" y="197"/>
                    <a:pt x="62" y="171"/>
                    <a:pt x="62" y="139"/>
                  </a:cubicBezTo>
                  <a:cubicBezTo>
                    <a:pt x="62" y="107"/>
                    <a:pt x="88" y="80"/>
                    <a:pt x="120" y="80"/>
                  </a:cubicBezTo>
                  <a:close/>
                  <a:moveTo>
                    <a:pt x="149" y="122"/>
                  </a:moveTo>
                  <a:cubicBezTo>
                    <a:pt x="124" y="122"/>
                    <a:pt x="124" y="122"/>
                    <a:pt x="124" y="122"/>
                  </a:cubicBezTo>
                  <a:cubicBezTo>
                    <a:pt x="124" y="119"/>
                    <a:pt x="124" y="119"/>
                    <a:pt x="124" y="119"/>
                  </a:cubicBezTo>
                  <a:cubicBezTo>
                    <a:pt x="124" y="115"/>
                    <a:pt x="123" y="113"/>
                    <a:pt x="123" y="112"/>
                  </a:cubicBezTo>
                  <a:cubicBezTo>
                    <a:pt x="122" y="111"/>
                    <a:pt x="121" y="110"/>
                    <a:pt x="119" y="110"/>
                  </a:cubicBezTo>
                  <a:cubicBezTo>
                    <a:pt x="115" y="110"/>
                    <a:pt x="114" y="113"/>
                    <a:pt x="114" y="116"/>
                  </a:cubicBezTo>
                  <a:cubicBezTo>
                    <a:pt x="114" y="119"/>
                    <a:pt x="115" y="121"/>
                    <a:pt x="117" y="122"/>
                  </a:cubicBezTo>
                  <a:cubicBezTo>
                    <a:pt x="118" y="124"/>
                    <a:pt x="123" y="126"/>
                    <a:pt x="130" y="129"/>
                  </a:cubicBezTo>
                  <a:cubicBezTo>
                    <a:pt x="137" y="132"/>
                    <a:pt x="141" y="135"/>
                    <a:pt x="144" y="136"/>
                  </a:cubicBezTo>
                  <a:cubicBezTo>
                    <a:pt x="150" y="140"/>
                    <a:pt x="152" y="147"/>
                    <a:pt x="152" y="154"/>
                  </a:cubicBezTo>
                  <a:cubicBezTo>
                    <a:pt x="152" y="161"/>
                    <a:pt x="150" y="166"/>
                    <a:pt x="146" y="170"/>
                  </a:cubicBezTo>
                  <a:cubicBezTo>
                    <a:pt x="141" y="174"/>
                    <a:pt x="135" y="177"/>
                    <a:pt x="126" y="178"/>
                  </a:cubicBezTo>
                  <a:cubicBezTo>
                    <a:pt x="126" y="185"/>
                    <a:pt x="126" y="185"/>
                    <a:pt x="126" y="185"/>
                  </a:cubicBezTo>
                  <a:cubicBezTo>
                    <a:pt x="114" y="185"/>
                    <a:pt x="114" y="185"/>
                    <a:pt x="114" y="185"/>
                  </a:cubicBezTo>
                  <a:cubicBezTo>
                    <a:pt x="114" y="177"/>
                    <a:pt x="114" y="177"/>
                    <a:pt x="114" y="177"/>
                  </a:cubicBezTo>
                  <a:cubicBezTo>
                    <a:pt x="107" y="177"/>
                    <a:pt x="101" y="175"/>
                    <a:pt x="96" y="171"/>
                  </a:cubicBezTo>
                  <a:cubicBezTo>
                    <a:pt x="91" y="168"/>
                    <a:pt x="88" y="162"/>
                    <a:pt x="88" y="153"/>
                  </a:cubicBezTo>
                  <a:cubicBezTo>
                    <a:pt x="88" y="149"/>
                    <a:pt x="88" y="149"/>
                    <a:pt x="88" y="149"/>
                  </a:cubicBezTo>
                  <a:cubicBezTo>
                    <a:pt x="114" y="149"/>
                    <a:pt x="114" y="149"/>
                    <a:pt x="114" y="149"/>
                  </a:cubicBezTo>
                  <a:cubicBezTo>
                    <a:pt x="114" y="154"/>
                    <a:pt x="114" y="154"/>
                    <a:pt x="114" y="154"/>
                  </a:cubicBezTo>
                  <a:cubicBezTo>
                    <a:pt x="114" y="159"/>
                    <a:pt x="114" y="163"/>
                    <a:pt x="115" y="164"/>
                  </a:cubicBezTo>
                  <a:cubicBezTo>
                    <a:pt x="115" y="165"/>
                    <a:pt x="117" y="166"/>
                    <a:pt x="119" y="166"/>
                  </a:cubicBezTo>
                  <a:cubicBezTo>
                    <a:pt x="122" y="166"/>
                    <a:pt x="124" y="164"/>
                    <a:pt x="124" y="161"/>
                  </a:cubicBezTo>
                  <a:cubicBezTo>
                    <a:pt x="124" y="156"/>
                    <a:pt x="123" y="153"/>
                    <a:pt x="123" y="151"/>
                  </a:cubicBezTo>
                  <a:cubicBezTo>
                    <a:pt x="122" y="149"/>
                    <a:pt x="119" y="147"/>
                    <a:pt x="114" y="145"/>
                  </a:cubicBezTo>
                  <a:cubicBezTo>
                    <a:pt x="108" y="142"/>
                    <a:pt x="98" y="138"/>
                    <a:pt x="93" y="133"/>
                  </a:cubicBezTo>
                  <a:cubicBezTo>
                    <a:pt x="86" y="125"/>
                    <a:pt x="85" y="112"/>
                    <a:pt x="94" y="105"/>
                  </a:cubicBezTo>
                  <a:cubicBezTo>
                    <a:pt x="99" y="102"/>
                    <a:pt x="105" y="100"/>
                    <a:pt x="114" y="99"/>
                  </a:cubicBezTo>
                  <a:cubicBezTo>
                    <a:pt x="114" y="93"/>
                    <a:pt x="114" y="93"/>
                    <a:pt x="114" y="93"/>
                  </a:cubicBezTo>
                  <a:cubicBezTo>
                    <a:pt x="126" y="93"/>
                    <a:pt x="126" y="93"/>
                    <a:pt x="126" y="93"/>
                  </a:cubicBezTo>
                  <a:cubicBezTo>
                    <a:pt x="126" y="99"/>
                    <a:pt x="126" y="99"/>
                    <a:pt x="126" y="99"/>
                  </a:cubicBezTo>
                  <a:cubicBezTo>
                    <a:pt x="138" y="100"/>
                    <a:pt x="149" y="104"/>
                    <a:pt x="149" y="118"/>
                  </a:cubicBezTo>
                  <a:cubicBezTo>
                    <a:pt x="149" y="119"/>
                    <a:pt x="149" y="120"/>
                    <a:pt x="149" y="122"/>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Arial"/>
              </a:endParaRPr>
            </a:p>
          </p:txBody>
        </p:sp>
      </p:grpSp>
      <p:sp>
        <p:nvSpPr>
          <p:cNvPr id="29" name="Rectangle 28">
            <a:extLst>
              <a:ext uri="{FF2B5EF4-FFF2-40B4-BE49-F238E27FC236}">
                <a16:creationId xmlns:a16="http://schemas.microsoft.com/office/drawing/2014/main" id="{63B80B8C-C659-4225-B324-1D4EDF329285}"/>
              </a:ext>
            </a:extLst>
          </p:cNvPr>
          <p:cNvSpPr/>
          <p:nvPr/>
        </p:nvSpPr>
        <p:spPr>
          <a:xfrm>
            <a:off x="7029627" y="3066529"/>
            <a:ext cx="2412681"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rgbClr val="48A23F"/>
                </a:solidFill>
                <a:latin typeface="Arial"/>
                <a:cs typeface="Arial" panose="020B0604020202020204" pitchFamily="34" charset="0"/>
              </a:rPr>
              <a:t>Job satisfaction and variety</a:t>
            </a:r>
          </a:p>
        </p:txBody>
      </p:sp>
      <p:sp>
        <p:nvSpPr>
          <p:cNvPr id="30" name="Rectangle 29">
            <a:extLst>
              <a:ext uri="{FF2B5EF4-FFF2-40B4-BE49-F238E27FC236}">
                <a16:creationId xmlns:a16="http://schemas.microsoft.com/office/drawing/2014/main" id="{FD8F897B-1484-4CA9-A5CD-506ADE3D792F}"/>
              </a:ext>
            </a:extLst>
          </p:cNvPr>
          <p:cNvSpPr/>
          <p:nvPr/>
        </p:nvSpPr>
        <p:spPr>
          <a:xfrm>
            <a:off x="7424119" y="3758987"/>
            <a:ext cx="1877277" cy="167270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latin typeface="Arial"/>
                <a:cs typeface="Arial" panose="020B0604020202020204" pitchFamily="34" charset="0"/>
              </a:rPr>
              <a:t>CPAs have a plethora of career paths to choose from and have above-average flexibility and upward mobility.*</a:t>
            </a:r>
          </a:p>
        </p:txBody>
      </p:sp>
      <p:sp>
        <p:nvSpPr>
          <p:cNvPr id="31" name="Oval 30">
            <a:extLst>
              <a:ext uri="{FF2B5EF4-FFF2-40B4-BE49-F238E27FC236}">
                <a16:creationId xmlns:a16="http://schemas.microsoft.com/office/drawing/2014/main" id="{86B959D6-925A-4F7E-A4BC-AEF12A1C7E5B}"/>
              </a:ext>
            </a:extLst>
          </p:cNvPr>
          <p:cNvSpPr/>
          <p:nvPr/>
        </p:nvSpPr>
        <p:spPr>
          <a:xfrm>
            <a:off x="7563088" y="1579403"/>
            <a:ext cx="1336109" cy="1336109"/>
          </a:xfrm>
          <a:prstGeom prst="ellipse">
            <a:avLst/>
          </a:prstGeom>
          <a:solidFill>
            <a:srgbClr val="48A23F"/>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grpSp>
        <p:nvGrpSpPr>
          <p:cNvPr id="32" name="Group 31">
            <a:extLst>
              <a:ext uri="{FF2B5EF4-FFF2-40B4-BE49-F238E27FC236}">
                <a16:creationId xmlns:a16="http://schemas.microsoft.com/office/drawing/2014/main" id="{DC923379-D33E-48D1-95F2-BF029068EF11}"/>
              </a:ext>
            </a:extLst>
          </p:cNvPr>
          <p:cNvGrpSpPr>
            <a:grpSpLocks noChangeAspect="1"/>
          </p:cNvGrpSpPr>
          <p:nvPr/>
        </p:nvGrpSpPr>
        <p:grpSpPr>
          <a:xfrm>
            <a:off x="7922130" y="1930431"/>
            <a:ext cx="618000" cy="633980"/>
            <a:chOff x="4378325" y="4953000"/>
            <a:chExt cx="552451" cy="566738"/>
          </a:xfrm>
          <a:solidFill>
            <a:sysClr val="window" lastClr="FFFFFF"/>
          </a:solidFill>
        </p:grpSpPr>
        <p:sp>
          <p:nvSpPr>
            <p:cNvPr id="33" name="Oval 32">
              <a:extLst>
                <a:ext uri="{FF2B5EF4-FFF2-40B4-BE49-F238E27FC236}">
                  <a16:creationId xmlns:a16="http://schemas.microsoft.com/office/drawing/2014/main" id="{4F49EE84-1737-4743-80A2-310577E78C43}"/>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4" name="Freeform 10">
              <a:extLst>
                <a:ext uri="{FF2B5EF4-FFF2-40B4-BE49-F238E27FC236}">
                  <a16:creationId xmlns:a16="http://schemas.microsoft.com/office/drawing/2014/main" id="{DF9B1ED6-2F7C-4498-A428-56DE1E3801CF}"/>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5" name="Freeform 11">
              <a:extLst>
                <a:ext uri="{FF2B5EF4-FFF2-40B4-BE49-F238E27FC236}">
                  <a16:creationId xmlns:a16="http://schemas.microsoft.com/office/drawing/2014/main" id="{A9D9FC5E-1248-479C-B3ED-2CB1BDD1830C}"/>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6" name="Freeform 12">
              <a:extLst>
                <a:ext uri="{FF2B5EF4-FFF2-40B4-BE49-F238E27FC236}">
                  <a16:creationId xmlns:a16="http://schemas.microsoft.com/office/drawing/2014/main" id="{C4902D06-D199-40F6-9759-32E765266AD8}"/>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7" name="Freeform 13">
              <a:extLst>
                <a:ext uri="{FF2B5EF4-FFF2-40B4-BE49-F238E27FC236}">
                  <a16:creationId xmlns:a16="http://schemas.microsoft.com/office/drawing/2014/main" id="{5B7416F6-C9E1-4910-8B9D-D70CFC66F49B}"/>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8" name="Freeform 14">
              <a:extLst>
                <a:ext uri="{FF2B5EF4-FFF2-40B4-BE49-F238E27FC236}">
                  <a16:creationId xmlns:a16="http://schemas.microsoft.com/office/drawing/2014/main" id="{E248D6E1-9C11-4C5A-9C8F-1855C3713F3D}"/>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9" name="Oval 38">
              <a:extLst>
                <a:ext uri="{FF2B5EF4-FFF2-40B4-BE49-F238E27FC236}">
                  <a16:creationId xmlns:a16="http://schemas.microsoft.com/office/drawing/2014/main" id="{1E585AF2-19E4-426F-9336-FFDA9D52A7A7}"/>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0" name="Freeform 16">
              <a:extLst>
                <a:ext uri="{FF2B5EF4-FFF2-40B4-BE49-F238E27FC236}">
                  <a16:creationId xmlns:a16="http://schemas.microsoft.com/office/drawing/2014/main" id="{5A46308A-6FFE-4893-AA8C-A4D981F32B01}"/>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1" name="Freeform 17">
              <a:extLst>
                <a:ext uri="{FF2B5EF4-FFF2-40B4-BE49-F238E27FC236}">
                  <a16:creationId xmlns:a16="http://schemas.microsoft.com/office/drawing/2014/main" id="{041986D8-BBA3-4B16-BBEF-784E967AF638}"/>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2" name="Freeform 18">
              <a:extLst>
                <a:ext uri="{FF2B5EF4-FFF2-40B4-BE49-F238E27FC236}">
                  <a16:creationId xmlns:a16="http://schemas.microsoft.com/office/drawing/2014/main" id="{0D669340-FF02-4F95-987C-42BE7A2804F4}"/>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3" name="Freeform 19">
              <a:extLst>
                <a:ext uri="{FF2B5EF4-FFF2-40B4-BE49-F238E27FC236}">
                  <a16:creationId xmlns:a16="http://schemas.microsoft.com/office/drawing/2014/main" id="{968A9DE4-155B-4101-9433-8FCA6E031C68}"/>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4" name="Freeform 20">
              <a:extLst>
                <a:ext uri="{FF2B5EF4-FFF2-40B4-BE49-F238E27FC236}">
                  <a16:creationId xmlns:a16="http://schemas.microsoft.com/office/drawing/2014/main" id="{2F340226-E301-468A-A859-6A88120DA960}"/>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grpSp>
      <p:grpSp>
        <p:nvGrpSpPr>
          <p:cNvPr id="20" name="Group 19">
            <a:extLst>
              <a:ext uri="{FF2B5EF4-FFF2-40B4-BE49-F238E27FC236}">
                <a16:creationId xmlns:a16="http://schemas.microsoft.com/office/drawing/2014/main" id="{9E444F9C-EAD0-4D19-B2F3-E310D043098C}"/>
              </a:ext>
            </a:extLst>
          </p:cNvPr>
          <p:cNvGrpSpPr/>
          <p:nvPr/>
        </p:nvGrpSpPr>
        <p:grpSpPr>
          <a:xfrm>
            <a:off x="4884875" y="1579403"/>
            <a:ext cx="2527781" cy="4078055"/>
            <a:chOff x="3834192" y="3607483"/>
            <a:chExt cx="1895836" cy="3058541"/>
          </a:xfrm>
        </p:grpSpPr>
        <p:sp>
          <p:nvSpPr>
            <p:cNvPr id="26" name="Rectangle 25">
              <a:extLst>
                <a:ext uri="{FF2B5EF4-FFF2-40B4-BE49-F238E27FC236}">
                  <a16:creationId xmlns:a16="http://schemas.microsoft.com/office/drawing/2014/main" id="{581D20C2-32CF-419B-981F-08EF45D21BBF}"/>
                </a:ext>
              </a:extLst>
            </p:cNvPr>
            <p:cNvSpPr/>
            <p:nvPr/>
          </p:nvSpPr>
          <p:spPr>
            <a:xfrm>
              <a:off x="3834192" y="4722828"/>
              <a:ext cx="1895836"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Career</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security</a:t>
              </a:r>
            </a:p>
          </p:txBody>
        </p:sp>
        <p:sp>
          <p:nvSpPr>
            <p:cNvPr id="27" name="Rectangle 26">
              <a:extLst>
                <a:ext uri="{FF2B5EF4-FFF2-40B4-BE49-F238E27FC236}">
                  <a16:creationId xmlns:a16="http://schemas.microsoft.com/office/drawing/2014/main" id="{CFF4F769-6E96-4F72-BF8F-46FE1F9F6338}"/>
                </a:ext>
              </a:extLst>
            </p:cNvPr>
            <p:cNvSpPr/>
            <p:nvPr/>
          </p:nvSpPr>
          <p:spPr>
            <a:xfrm>
              <a:off x="4141309" y="5242173"/>
              <a:ext cx="1371751" cy="142385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Due to a shortage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of experienced accounting professionals in business today, CPAs are in more demand than ever before.</a:t>
              </a:r>
            </a:p>
          </p:txBody>
        </p:sp>
        <p:sp>
          <p:nvSpPr>
            <p:cNvPr id="28" name="Oval 27">
              <a:extLst>
                <a:ext uri="{FF2B5EF4-FFF2-40B4-BE49-F238E27FC236}">
                  <a16:creationId xmlns:a16="http://schemas.microsoft.com/office/drawing/2014/main" id="{727BA662-CC39-4C3C-974F-B3F75FB20BB0}"/>
                </a:ext>
              </a:extLst>
            </p:cNvPr>
            <p:cNvSpPr/>
            <p:nvPr/>
          </p:nvSpPr>
          <p:spPr>
            <a:xfrm>
              <a:off x="4286194" y="3607483"/>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grpSp>
      <p:sp>
        <p:nvSpPr>
          <p:cNvPr id="16" name="Rectangle 15">
            <a:extLst>
              <a:ext uri="{FF2B5EF4-FFF2-40B4-BE49-F238E27FC236}">
                <a16:creationId xmlns:a16="http://schemas.microsoft.com/office/drawing/2014/main" id="{B95209B6-54B0-4189-848F-D12BBF6AFA2E}"/>
              </a:ext>
            </a:extLst>
          </p:cNvPr>
          <p:cNvSpPr/>
          <p:nvPr/>
        </p:nvSpPr>
        <p:spPr>
          <a:xfrm>
            <a:off x="2795768" y="3066527"/>
            <a:ext cx="2404112"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Competitive </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edge</a:t>
            </a:r>
          </a:p>
        </p:txBody>
      </p:sp>
      <p:sp>
        <p:nvSpPr>
          <p:cNvPr id="17" name="Rectangle 16">
            <a:extLst>
              <a:ext uri="{FF2B5EF4-FFF2-40B4-BE49-F238E27FC236}">
                <a16:creationId xmlns:a16="http://schemas.microsoft.com/office/drawing/2014/main" id="{193C0F45-4E06-4BBE-87BE-FF04DEC4CBF8}"/>
              </a:ext>
            </a:extLst>
          </p:cNvPr>
          <p:cNvSpPr/>
          <p:nvPr/>
        </p:nvSpPr>
        <p:spPr>
          <a:xfrm>
            <a:off x="3215203" y="3758987"/>
            <a:ext cx="2083076" cy="21242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Earning a CPA license demonstrates a commitment to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the profession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and often highlights potential candidates for leadership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and management positions.</a:t>
            </a:r>
            <a:r>
              <a:rPr lang="en-US" sz="1467" kern="0" dirty="0">
                <a:solidFill>
                  <a:schemeClr val="bg1">
                    <a:lumMod val="85000"/>
                  </a:schemeClr>
                </a:solidFill>
                <a:latin typeface="Arial"/>
              </a:rPr>
              <a:t> </a:t>
            </a:r>
            <a:endParaRPr lang="en-US" sz="1467" kern="0" dirty="0">
              <a:solidFill>
                <a:schemeClr val="bg1">
                  <a:lumMod val="85000"/>
                </a:schemeClr>
              </a:solidFill>
              <a:latin typeface="Arial"/>
              <a:cs typeface="Arial" panose="020B0604020202020204" pitchFamily="34" charset="0"/>
            </a:endParaRPr>
          </a:p>
        </p:txBody>
      </p:sp>
      <p:sp>
        <p:nvSpPr>
          <p:cNvPr id="18" name="Oval 17">
            <a:extLst>
              <a:ext uri="{FF2B5EF4-FFF2-40B4-BE49-F238E27FC236}">
                <a16:creationId xmlns:a16="http://schemas.microsoft.com/office/drawing/2014/main" id="{7741D7A1-DF78-4170-9894-00D8473B3F01}"/>
              </a:ext>
            </a:extLst>
          </p:cNvPr>
          <p:cNvSpPr/>
          <p:nvPr/>
        </p:nvSpPr>
        <p:spPr>
          <a:xfrm>
            <a:off x="3329769" y="1579401"/>
            <a:ext cx="1336110" cy="1336109"/>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sp>
        <p:nvSpPr>
          <p:cNvPr id="19" name="Freeform 31">
            <a:extLst>
              <a:ext uri="{FF2B5EF4-FFF2-40B4-BE49-F238E27FC236}">
                <a16:creationId xmlns:a16="http://schemas.microsoft.com/office/drawing/2014/main" id="{6A43447F-2DF5-49C6-B5E1-B45CC2EBDD53}"/>
              </a:ext>
            </a:extLst>
          </p:cNvPr>
          <p:cNvSpPr>
            <a:spLocks noChangeAspect="1" noEditPoints="1"/>
          </p:cNvSpPr>
          <p:nvPr/>
        </p:nvSpPr>
        <p:spPr bwMode="auto">
          <a:xfrm>
            <a:off x="3688540" y="1930464"/>
            <a:ext cx="652272" cy="633984"/>
          </a:xfrm>
          <a:custGeom>
            <a:avLst/>
            <a:gdLst>
              <a:gd name="T0" fmla="*/ 84 w 178"/>
              <a:gd name="T1" fmla="*/ 12 h 173"/>
              <a:gd name="T2" fmla="*/ 94 w 178"/>
              <a:gd name="T3" fmla="*/ 0 h 173"/>
              <a:gd name="T4" fmla="*/ 175 w 178"/>
              <a:gd name="T5" fmla="*/ 12 h 173"/>
              <a:gd name="T6" fmla="*/ 178 w 178"/>
              <a:gd name="T7" fmla="*/ 31 h 173"/>
              <a:gd name="T8" fmla="*/ 174 w 178"/>
              <a:gd name="T9" fmla="*/ 34 h 173"/>
              <a:gd name="T10" fmla="*/ 169 w 178"/>
              <a:gd name="T11" fmla="*/ 136 h 173"/>
              <a:gd name="T12" fmla="*/ 146 w 178"/>
              <a:gd name="T13" fmla="*/ 173 h 173"/>
              <a:gd name="T14" fmla="*/ 119 w 178"/>
              <a:gd name="T15" fmla="*/ 160 h 173"/>
              <a:gd name="T16" fmla="*/ 94 w 178"/>
              <a:gd name="T17" fmla="*/ 173 h 173"/>
              <a:gd name="T18" fmla="*/ 84 w 178"/>
              <a:gd name="T19" fmla="*/ 160 h 173"/>
              <a:gd name="T20" fmla="*/ 47 w 178"/>
              <a:gd name="T21" fmla="*/ 173 h 173"/>
              <a:gd name="T22" fmla="*/ 70 w 178"/>
              <a:gd name="T23" fmla="*/ 136 h 173"/>
              <a:gd name="T24" fmla="*/ 4 w 178"/>
              <a:gd name="T25" fmla="*/ 130 h 173"/>
              <a:gd name="T26" fmla="*/ 3 w 178"/>
              <a:gd name="T27" fmla="*/ 34 h 173"/>
              <a:gd name="T28" fmla="*/ 0 w 178"/>
              <a:gd name="T29" fmla="*/ 15 h 173"/>
              <a:gd name="T30" fmla="*/ 164 w 178"/>
              <a:gd name="T31" fmla="*/ 34 h 173"/>
              <a:gd name="T32" fmla="*/ 14 w 178"/>
              <a:gd name="T33" fmla="*/ 121 h 173"/>
              <a:gd name="T34" fmla="*/ 159 w 178"/>
              <a:gd name="T35" fmla="*/ 126 h 173"/>
              <a:gd name="T36" fmla="*/ 164 w 178"/>
              <a:gd name="T37" fmla="*/ 34 h 173"/>
              <a:gd name="T38" fmla="*/ 84 w 178"/>
              <a:gd name="T39" fmla="*/ 157 h 173"/>
              <a:gd name="T40" fmla="*/ 63 w 178"/>
              <a:gd name="T41" fmla="*/ 157 h 173"/>
              <a:gd name="T42" fmla="*/ 115 w 178"/>
              <a:gd name="T43" fmla="*/ 157 h 173"/>
              <a:gd name="T44" fmla="*/ 94 w 178"/>
              <a:gd name="T45" fmla="*/ 157 h 173"/>
              <a:gd name="T46" fmla="*/ 38 w 178"/>
              <a:gd name="T47" fmla="*/ 94 h 173"/>
              <a:gd name="T48" fmla="*/ 60 w 178"/>
              <a:gd name="T49" fmla="*/ 76 h 173"/>
              <a:gd name="T50" fmla="*/ 79 w 178"/>
              <a:gd name="T51" fmla="*/ 76 h 173"/>
              <a:gd name="T52" fmla="*/ 101 w 178"/>
              <a:gd name="T53" fmla="*/ 86 h 173"/>
              <a:gd name="T54" fmla="*/ 113 w 178"/>
              <a:gd name="T55" fmla="*/ 84 h 173"/>
              <a:gd name="T56" fmla="*/ 136 w 178"/>
              <a:gd name="T57" fmla="*/ 57 h 173"/>
              <a:gd name="T58" fmla="*/ 155 w 178"/>
              <a:gd name="T59" fmla="*/ 57 h 173"/>
              <a:gd name="T60" fmla="*/ 141 w 178"/>
              <a:gd name="T61" fmla="*/ 65 h 173"/>
              <a:gd name="T62" fmla="*/ 117 w 178"/>
              <a:gd name="T63" fmla="*/ 92 h 173"/>
              <a:gd name="T64" fmla="*/ 98 w 178"/>
              <a:gd name="T65" fmla="*/ 92 h 173"/>
              <a:gd name="T66" fmla="*/ 77 w 178"/>
              <a:gd name="T67" fmla="*/ 83 h 173"/>
              <a:gd name="T68" fmla="*/ 64 w 178"/>
              <a:gd name="T69" fmla="*/ 84 h 173"/>
              <a:gd name="T70" fmla="*/ 41 w 178"/>
              <a:gd name="T71" fmla="*/ 101 h 173"/>
              <a:gd name="T72" fmla="*/ 22 w 178"/>
              <a:gd name="T73" fmla="*/ 101 h 173"/>
              <a:gd name="T74" fmla="*/ 146 w 178"/>
              <a:gd name="T75" fmla="*/ 52 h 173"/>
              <a:gd name="T76" fmla="*/ 146 w 178"/>
              <a:gd name="T77" fmla="*/ 62 h 173"/>
              <a:gd name="T78" fmla="*/ 146 w 178"/>
              <a:gd name="T79" fmla="*/ 52 h 173"/>
              <a:gd name="T80" fmla="*/ 113 w 178"/>
              <a:gd name="T81" fmla="*/ 92 h 173"/>
              <a:gd name="T82" fmla="*/ 103 w 178"/>
              <a:gd name="T83" fmla="*/ 92 h 173"/>
              <a:gd name="T84" fmla="*/ 70 w 178"/>
              <a:gd name="T85" fmla="*/ 71 h 173"/>
              <a:gd name="T86" fmla="*/ 70 w 178"/>
              <a:gd name="T87" fmla="*/ 81 h 173"/>
              <a:gd name="T88" fmla="*/ 70 w 178"/>
              <a:gd name="T89" fmla="*/ 71 h 173"/>
              <a:gd name="T90" fmla="*/ 37 w 178"/>
              <a:gd name="T91" fmla="*/ 101 h 173"/>
              <a:gd name="T92" fmla="*/ 27 w 178"/>
              <a:gd name="T93" fmla="*/ 10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73">
                <a:moveTo>
                  <a:pt x="3" y="12"/>
                </a:moveTo>
                <a:cubicBezTo>
                  <a:pt x="84" y="12"/>
                  <a:pt x="84" y="12"/>
                  <a:pt x="84" y="12"/>
                </a:cubicBezTo>
                <a:cubicBezTo>
                  <a:pt x="84" y="0"/>
                  <a:pt x="84" y="0"/>
                  <a:pt x="84" y="0"/>
                </a:cubicBezTo>
                <a:cubicBezTo>
                  <a:pt x="94" y="0"/>
                  <a:pt x="94" y="0"/>
                  <a:pt x="94" y="0"/>
                </a:cubicBezTo>
                <a:cubicBezTo>
                  <a:pt x="94" y="12"/>
                  <a:pt x="94" y="12"/>
                  <a:pt x="94" y="12"/>
                </a:cubicBezTo>
                <a:cubicBezTo>
                  <a:pt x="175" y="12"/>
                  <a:pt x="175" y="12"/>
                  <a:pt x="175" y="12"/>
                </a:cubicBezTo>
                <a:cubicBezTo>
                  <a:pt x="177" y="12"/>
                  <a:pt x="178" y="14"/>
                  <a:pt x="178" y="15"/>
                </a:cubicBezTo>
                <a:cubicBezTo>
                  <a:pt x="178" y="31"/>
                  <a:pt x="178" y="31"/>
                  <a:pt x="178" y="31"/>
                </a:cubicBezTo>
                <a:cubicBezTo>
                  <a:pt x="178" y="33"/>
                  <a:pt x="177" y="34"/>
                  <a:pt x="175" y="34"/>
                </a:cubicBezTo>
                <a:cubicBezTo>
                  <a:pt x="174" y="34"/>
                  <a:pt x="174" y="34"/>
                  <a:pt x="174" y="34"/>
                </a:cubicBezTo>
                <a:cubicBezTo>
                  <a:pt x="174" y="130"/>
                  <a:pt x="174" y="130"/>
                  <a:pt x="174" y="130"/>
                </a:cubicBezTo>
                <a:cubicBezTo>
                  <a:pt x="174" y="133"/>
                  <a:pt x="172" y="136"/>
                  <a:pt x="169" y="136"/>
                </a:cubicBezTo>
                <a:cubicBezTo>
                  <a:pt x="108" y="136"/>
                  <a:pt x="108" y="136"/>
                  <a:pt x="108" y="136"/>
                </a:cubicBezTo>
                <a:cubicBezTo>
                  <a:pt x="146" y="173"/>
                  <a:pt x="146" y="173"/>
                  <a:pt x="146" y="173"/>
                </a:cubicBezTo>
                <a:cubicBezTo>
                  <a:pt x="131" y="173"/>
                  <a:pt x="131" y="173"/>
                  <a:pt x="131" y="173"/>
                </a:cubicBezTo>
                <a:cubicBezTo>
                  <a:pt x="119" y="160"/>
                  <a:pt x="119" y="160"/>
                  <a:pt x="119" y="160"/>
                </a:cubicBezTo>
                <a:cubicBezTo>
                  <a:pt x="94" y="160"/>
                  <a:pt x="94" y="160"/>
                  <a:pt x="94" y="160"/>
                </a:cubicBezTo>
                <a:cubicBezTo>
                  <a:pt x="94" y="173"/>
                  <a:pt x="94" y="173"/>
                  <a:pt x="94" y="173"/>
                </a:cubicBezTo>
                <a:cubicBezTo>
                  <a:pt x="84" y="173"/>
                  <a:pt x="84" y="173"/>
                  <a:pt x="84" y="173"/>
                </a:cubicBezTo>
                <a:cubicBezTo>
                  <a:pt x="84" y="160"/>
                  <a:pt x="84" y="160"/>
                  <a:pt x="84" y="160"/>
                </a:cubicBezTo>
                <a:cubicBezTo>
                  <a:pt x="60" y="160"/>
                  <a:pt x="60" y="160"/>
                  <a:pt x="60" y="160"/>
                </a:cubicBezTo>
                <a:cubicBezTo>
                  <a:pt x="47" y="173"/>
                  <a:pt x="47" y="173"/>
                  <a:pt x="47" y="173"/>
                </a:cubicBezTo>
                <a:cubicBezTo>
                  <a:pt x="32" y="173"/>
                  <a:pt x="32" y="173"/>
                  <a:pt x="32" y="173"/>
                </a:cubicBezTo>
                <a:cubicBezTo>
                  <a:pt x="70" y="136"/>
                  <a:pt x="70" y="136"/>
                  <a:pt x="70" y="136"/>
                </a:cubicBezTo>
                <a:cubicBezTo>
                  <a:pt x="9" y="136"/>
                  <a:pt x="9" y="136"/>
                  <a:pt x="9" y="136"/>
                </a:cubicBezTo>
                <a:cubicBezTo>
                  <a:pt x="7" y="136"/>
                  <a:pt x="4" y="133"/>
                  <a:pt x="4" y="130"/>
                </a:cubicBezTo>
                <a:cubicBezTo>
                  <a:pt x="4" y="34"/>
                  <a:pt x="4" y="34"/>
                  <a:pt x="4" y="34"/>
                </a:cubicBezTo>
                <a:cubicBezTo>
                  <a:pt x="3" y="34"/>
                  <a:pt x="3" y="34"/>
                  <a:pt x="3" y="34"/>
                </a:cubicBezTo>
                <a:cubicBezTo>
                  <a:pt x="1" y="34"/>
                  <a:pt x="0" y="33"/>
                  <a:pt x="0" y="31"/>
                </a:cubicBezTo>
                <a:cubicBezTo>
                  <a:pt x="0" y="15"/>
                  <a:pt x="0" y="15"/>
                  <a:pt x="0" y="15"/>
                </a:cubicBezTo>
                <a:cubicBezTo>
                  <a:pt x="0" y="14"/>
                  <a:pt x="1" y="12"/>
                  <a:pt x="3" y="12"/>
                </a:cubicBezTo>
                <a:close/>
                <a:moveTo>
                  <a:pt x="164" y="34"/>
                </a:moveTo>
                <a:cubicBezTo>
                  <a:pt x="14" y="34"/>
                  <a:pt x="14" y="34"/>
                  <a:pt x="14" y="34"/>
                </a:cubicBezTo>
                <a:cubicBezTo>
                  <a:pt x="14" y="121"/>
                  <a:pt x="14" y="121"/>
                  <a:pt x="14" y="121"/>
                </a:cubicBezTo>
                <a:cubicBezTo>
                  <a:pt x="14" y="124"/>
                  <a:pt x="16" y="126"/>
                  <a:pt x="19" y="126"/>
                </a:cubicBezTo>
                <a:cubicBezTo>
                  <a:pt x="159" y="126"/>
                  <a:pt x="159" y="126"/>
                  <a:pt x="159" y="126"/>
                </a:cubicBezTo>
                <a:cubicBezTo>
                  <a:pt x="162" y="126"/>
                  <a:pt x="164" y="124"/>
                  <a:pt x="164" y="121"/>
                </a:cubicBezTo>
                <a:cubicBezTo>
                  <a:pt x="164" y="34"/>
                  <a:pt x="164" y="34"/>
                  <a:pt x="164" y="34"/>
                </a:cubicBezTo>
                <a:close/>
                <a:moveTo>
                  <a:pt x="63" y="157"/>
                </a:moveTo>
                <a:cubicBezTo>
                  <a:pt x="84" y="157"/>
                  <a:pt x="84" y="157"/>
                  <a:pt x="84" y="157"/>
                </a:cubicBezTo>
                <a:cubicBezTo>
                  <a:pt x="84" y="136"/>
                  <a:pt x="84" y="136"/>
                  <a:pt x="84" y="136"/>
                </a:cubicBezTo>
                <a:cubicBezTo>
                  <a:pt x="63" y="157"/>
                  <a:pt x="63" y="157"/>
                  <a:pt x="63" y="157"/>
                </a:cubicBezTo>
                <a:close/>
                <a:moveTo>
                  <a:pt x="94" y="157"/>
                </a:moveTo>
                <a:cubicBezTo>
                  <a:pt x="115" y="157"/>
                  <a:pt x="115" y="157"/>
                  <a:pt x="115" y="157"/>
                </a:cubicBezTo>
                <a:cubicBezTo>
                  <a:pt x="94" y="136"/>
                  <a:pt x="94" y="136"/>
                  <a:pt x="94" y="136"/>
                </a:cubicBezTo>
                <a:cubicBezTo>
                  <a:pt x="94" y="157"/>
                  <a:pt x="94" y="157"/>
                  <a:pt x="94" y="157"/>
                </a:cubicBezTo>
                <a:close/>
                <a:moveTo>
                  <a:pt x="32" y="92"/>
                </a:moveTo>
                <a:cubicBezTo>
                  <a:pt x="34" y="92"/>
                  <a:pt x="36" y="93"/>
                  <a:pt x="38" y="94"/>
                </a:cubicBezTo>
                <a:cubicBezTo>
                  <a:pt x="61" y="79"/>
                  <a:pt x="61" y="79"/>
                  <a:pt x="61" y="79"/>
                </a:cubicBezTo>
                <a:cubicBezTo>
                  <a:pt x="60" y="78"/>
                  <a:pt x="60" y="77"/>
                  <a:pt x="60" y="76"/>
                </a:cubicBezTo>
                <a:cubicBezTo>
                  <a:pt x="60" y="71"/>
                  <a:pt x="65" y="67"/>
                  <a:pt x="70" y="67"/>
                </a:cubicBezTo>
                <a:cubicBezTo>
                  <a:pt x="75" y="67"/>
                  <a:pt x="79" y="71"/>
                  <a:pt x="79" y="76"/>
                </a:cubicBezTo>
                <a:cubicBezTo>
                  <a:pt x="79" y="77"/>
                  <a:pt x="79" y="77"/>
                  <a:pt x="79" y="77"/>
                </a:cubicBezTo>
                <a:cubicBezTo>
                  <a:pt x="101" y="86"/>
                  <a:pt x="101" y="86"/>
                  <a:pt x="101" y="86"/>
                </a:cubicBezTo>
                <a:cubicBezTo>
                  <a:pt x="102" y="84"/>
                  <a:pt x="105" y="83"/>
                  <a:pt x="108" y="83"/>
                </a:cubicBezTo>
                <a:cubicBezTo>
                  <a:pt x="110" y="83"/>
                  <a:pt x="111" y="83"/>
                  <a:pt x="113" y="84"/>
                </a:cubicBezTo>
                <a:cubicBezTo>
                  <a:pt x="137" y="61"/>
                  <a:pt x="137" y="61"/>
                  <a:pt x="137" y="61"/>
                </a:cubicBezTo>
                <a:cubicBezTo>
                  <a:pt x="137" y="59"/>
                  <a:pt x="136" y="58"/>
                  <a:pt x="136" y="57"/>
                </a:cubicBezTo>
                <a:cubicBezTo>
                  <a:pt x="136" y="51"/>
                  <a:pt x="141" y="47"/>
                  <a:pt x="146" y="47"/>
                </a:cubicBezTo>
                <a:cubicBezTo>
                  <a:pt x="151" y="47"/>
                  <a:pt x="155" y="51"/>
                  <a:pt x="155" y="57"/>
                </a:cubicBezTo>
                <a:cubicBezTo>
                  <a:pt x="155" y="62"/>
                  <a:pt x="151" y="66"/>
                  <a:pt x="146" y="66"/>
                </a:cubicBezTo>
                <a:cubicBezTo>
                  <a:pt x="144" y="66"/>
                  <a:pt x="143" y="66"/>
                  <a:pt x="141" y="65"/>
                </a:cubicBezTo>
                <a:cubicBezTo>
                  <a:pt x="117" y="89"/>
                  <a:pt x="117" y="89"/>
                  <a:pt x="117" y="89"/>
                </a:cubicBezTo>
                <a:cubicBezTo>
                  <a:pt x="117" y="90"/>
                  <a:pt x="117" y="91"/>
                  <a:pt x="117" y="92"/>
                </a:cubicBezTo>
                <a:cubicBezTo>
                  <a:pt x="117" y="97"/>
                  <a:pt x="113" y="102"/>
                  <a:pt x="108" y="102"/>
                </a:cubicBezTo>
                <a:cubicBezTo>
                  <a:pt x="103" y="102"/>
                  <a:pt x="98" y="97"/>
                  <a:pt x="98" y="92"/>
                </a:cubicBezTo>
                <a:cubicBezTo>
                  <a:pt x="98" y="92"/>
                  <a:pt x="98" y="92"/>
                  <a:pt x="98" y="91"/>
                </a:cubicBezTo>
                <a:cubicBezTo>
                  <a:pt x="77" y="83"/>
                  <a:pt x="77" y="83"/>
                  <a:pt x="77" y="83"/>
                </a:cubicBezTo>
                <a:cubicBezTo>
                  <a:pt x="75" y="85"/>
                  <a:pt x="73" y="86"/>
                  <a:pt x="70" y="86"/>
                </a:cubicBezTo>
                <a:cubicBezTo>
                  <a:pt x="68" y="86"/>
                  <a:pt x="66" y="85"/>
                  <a:pt x="64" y="84"/>
                </a:cubicBezTo>
                <a:cubicBezTo>
                  <a:pt x="41" y="99"/>
                  <a:pt x="41" y="99"/>
                  <a:pt x="41" y="99"/>
                </a:cubicBezTo>
                <a:cubicBezTo>
                  <a:pt x="41" y="100"/>
                  <a:pt x="41" y="101"/>
                  <a:pt x="41" y="101"/>
                </a:cubicBezTo>
                <a:cubicBezTo>
                  <a:pt x="41" y="107"/>
                  <a:pt x="37" y="111"/>
                  <a:pt x="32" y="111"/>
                </a:cubicBezTo>
                <a:cubicBezTo>
                  <a:pt x="26" y="111"/>
                  <a:pt x="22" y="107"/>
                  <a:pt x="22" y="101"/>
                </a:cubicBezTo>
                <a:cubicBezTo>
                  <a:pt x="22" y="96"/>
                  <a:pt x="26" y="92"/>
                  <a:pt x="32" y="92"/>
                </a:cubicBezTo>
                <a:close/>
                <a:moveTo>
                  <a:pt x="146" y="52"/>
                </a:moveTo>
                <a:cubicBezTo>
                  <a:pt x="149" y="52"/>
                  <a:pt x="151" y="54"/>
                  <a:pt x="151" y="57"/>
                </a:cubicBezTo>
                <a:cubicBezTo>
                  <a:pt x="151" y="59"/>
                  <a:pt x="149" y="62"/>
                  <a:pt x="146" y="62"/>
                </a:cubicBezTo>
                <a:cubicBezTo>
                  <a:pt x="143" y="62"/>
                  <a:pt x="141" y="59"/>
                  <a:pt x="141" y="57"/>
                </a:cubicBezTo>
                <a:cubicBezTo>
                  <a:pt x="141" y="54"/>
                  <a:pt x="143" y="52"/>
                  <a:pt x="146" y="52"/>
                </a:cubicBezTo>
                <a:close/>
                <a:moveTo>
                  <a:pt x="108" y="87"/>
                </a:moveTo>
                <a:cubicBezTo>
                  <a:pt x="111" y="87"/>
                  <a:pt x="113" y="89"/>
                  <a:pt x="113" y="92"/>
                </a:cubicBezTo>
                <a:cubicBezTo>
                  <a:pt x="113" y="95"/>
                  <a:pt x="111" y="97"/>
                  <a:pt x="108" y="97"/>
                </a:cubicBezTo>
                <a:cubicBezTo>
                  <a:pt x="105" y="97"/>
                  <a:pt x="103" y="95"/>
                  <a:pt x="103" y="92"/>
                </a:cubicBezTo>
                <a:cubicBezTo>
                  <a:pt x="103" y="89"/>
                  <a:pt x="105" y="87"/>
                  <a:pt x="108" y="87"/>
                </a:cubicBezTo>
                <a:close/>
                <a:moveTo>
                  <a:pt x="70" y="71"/>
                </a:moveTo>
                <a:cubicBezTo>
                  <a:pt x="73" y="71"/>
                  <a:pt x="75" y="74"/>
                  <a:pt x="75" y="76"/>
                </a:cubicBezTo>
                <a:cubicBezTo>
                  <a:pt x="75" y="79"/>
                  <a:pt x="73" y="81"/>
                  <a:pt x="70" y="81"/>
                </a:cubicBezTo>
                <a:cubicBezTo>
                  <a:pt x="67" y="81"/>
                  <a:pt x="65" y="79"/>
                  <a:pt x="65" y="76"/>
                </a:cubicBezTo>
                <a:cubicBezTo>
                  <a:pt x="65" y="74"/>
                  <a:pt x="67" y="71"/>
                  <a:pt x="70" y="71"/>
                </a:cubicBezTo>
                <a:close/>
                <a:moveTo>
                  <a:pt x="32" y="96"/>
                </a:moveTo>
                <a:cubicBezTo>
                  <a:pt x="34" y="96"/>
                  <a:pt x="37" y="99"/>
                  <a:pt x="37" y="101"/>
                </a:cubicBezTo>
                <a:cubicBezTo>
                  <a:pt x="37" y="104"/>
                  <a:pt x="34" y="106"/>
                  <a:pt x="32" y="106"/>
                </a:cubicBezTo>
                <a:cubicBezTo>
                  <a:pt x="29" y="106"/>
                  <a:pt x="27" y="104"/>
                  <a:pt x="27" y="101"/>
                </a:cubicBezTo>
                <a:cubicBezTo>
                  <a:pt x="27" y="99"/>
                  <a:pt x="29" y="96"/>
                  <a:pt x="32" y="96"/>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Arial"/>
            </a:endParaRPr>
          </a:p>
        </p:txBody>
      </p:sp>
      <p:grpSp>
        <p:nvGrpSpPr>
          <p:cNvPr id="11" name="Group 10">
            <a:extLst>
              <a:ext uri="{FF2B5EF4-FFF2-40B4-BE49-F238E27FC236}">
                <a16:creationId xmlns:a16="http://schemas.microsoft.com/office/drawing/2014/main" id="{6BD807E1-71B4-41B2-9B7C-4816FC8EB0DE}"/>
              </a:ext>
            </a:extLst>
          </p:cNvPr>
          <p:cNvGrpSpPr/>
          <p:nvPr/>
        </p:nvGrpSpPr>
        <p:grpSpPr>
          <a:xfrm>
            <a:off x="872282" y="1579402"/>
            <a:ext cx="2254467" cy="3852288"/>
            <a:chOff x="1056099" y="3646597"/>
            <a:chExt cx="1690850" cy="2889217"/>
          </a:xfrm>
        </p:grpSpPr>
        <p:sp>
          <p:nvSpPr>
            <p:cNvPr id="12" name="Rectangle 11">
              <a:extLst>
                <a:ext uri="{FF2B5EF4-FFF2-40B4-BE49-F238E27FC236}">
                  <a16:creationId xmlns:a16="http://schemas.microsoft.com/office/drawing/2014/main" id="{31C4D3D5-2E2B-4F4E-A1A2-78040827B488}"/>
                </a:ext>
              </a:extLst>
            </p:cNvPr>
            <p:cNvSpPr/>
            <p:nvPr/>
          </p:nvSpPr>
          <p:spPr>
            <a:xfrm>
              <a:off x="1056099" y="4761942"/>
              <a:ext cx="1485301"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Prestige and respect</a:t>
              </a:r>
            </a:p>
          </p:txBody>
        </p:sp>
        <p:sp>
          <p:nvSpPr>
            <p:cNvPr id="13" name="Oval 12">
              <a:extLst>
                <a:ext uri="{FF2B5EF4-FFF2-40B4-BE49-F238E27FC236}">
                  <a16:creationId xmlns:a16="http://schemas.microsoft.com/office/drawing/2014/main" id="{04BFE968-E59D-49FC-9615-6DB6F015D4F7}"/>
                </a:ext>
              </a:extLst>
            </p:cNvPr>
            <p:cNvSpPr/>
            <p:nvPr/>
          </p:nvSpPr>
          <p:spPr>
            <a:xfrm>
              <a:off x="1297709" y="3646597"/>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rgbClr val="282828"/>
                </a:solidFill>
                <a:latin typeface="Arial"/>
              </a:endParaRPr>
            </a:p>
          </p:txBody>
        </p:sp>
        <p:sp>
          <p:nvSpPr>
            <p:cNvPr id="14" name="Rectangle 13">
              <a:extLst>
                <a:ext uri="{FF2B5EF4-FFF2-40B4-BE49-F238E27FC236}">
                  <a16:creationId xmlns:a16="http://schemas.microsoft.com/office/drawing/2014/main" id="{14BF2BE1-1851-4F91-AA02-E6799282074E}"/>
                </a:ext>
              </a:extLst>
            </p:cNvPr>
            <p:cNvSpPr/>
            <p:nvPr/>
          </p:nvSpPr>
          <p:spPr>
            <a:xfrm>
              <a:off x="1186043" y="5281287"/>
              <a:ext cx="1560906" cy="125452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Respected and admired by their peers, clients and society, CPAs are often viewed as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 elite group of professionals.</a:t>
              </a:r>
            </a:p>
          </p:txBody>
        </p:sp>
        <p:sp>
          <p:nvSpPr>
            <p:cNvPr id="15" name="Freeform 35">
              <a:extLst>
                <a:ext uri="{FF2B5EF4-FFF2-40B4-BE49-F238E27FC236}">
                  <a16:creationId xmlns:a16="http://schemas.microsoft.com/office/drawing/2014/main" id="{16D275E5-B134-44F3-A8D1-47E52488661D}"/>
                </a:ext>
              </a:extLst>
            </p:cNvPr>
            <p:cNvSpPr>
              <a:spLocks noChangeAspect="1" noEditPoints="1"/>
            </p:cNvSpPr>
            <p:nvPr/>
          </p:nvSpPr>
          <p:spPr bwMode="auto">
            <a:xfrm>
              <a:off x="1590724" y="3909894"/>
              <a:ext cx="416052" cy="475488"/>
            </a:xfrm>
            <a:custGeom>
              <a:avLst/>
              <a:gdLst>
                <a:gd name="T0" fmla="*/ 75 w 151"/>
                <a:gd name="T1" fmla="*/ 0 h 173"/>
                <a:gd name="T2" fmla="*/ 82 w 151"/>
                <a:gd name="T3" fmla="*/ 19 h 173"/>
                <a:gd name="T4" fmla="*/ 102 w 151"/>
                <a:gd name="T5" fmla="*/ 19 h 173"/>
                <a:gd name="T6" fmla="*/ 86 w 151"/>
                <a:gd name="T7" fmla="*/ 31 h 173"/>
                <a:gd name="T8" fmla="*/ 92 w 151"/>
                <a:gd name="T9" fmla="*/ 51 h 173"/>
                <a:gd name="T10" fmla="*/ 75 w 151"/>
                <a:gd name="T11" fmla="*/ 39 h 173"/>
                <a:gd name="T12" fmla="*/ 59 w 151"/>
                <a:gd name="T13" fmla="*/ 51 h 173"/>
                <a:gd name="T14" fmla="*/ 65 w 151"/>
                <a:gd name="T15" fmla="*/ 31 h 173"/>
                <a:gd name="T16" fmla="*/ 49 w 151"/>
                <a:gd name="T17" fmla="*/ 19 h 173"/>
                <a:gd name="T18" fmla="*/ 69 w 151"/>
                <a:gd name="T19" fmla="*/ 19 h 173"/>
                <a:gd name="T20" fmla="*/ 75 w 151"/>
                <a:gd name="T21" fmla="*/ 0 h 173"/>
                <a:gd name="T22" fmla="*/ 75 w 151"/>
                <a:gd name="T23" fmla="*/ 173 h 173"/>
                <a:gd name="T24" fmla="*/ 43 w 151"/>
                <a:gd name="T25" fmla="*/ 173 h 173"/>
                <a:gd name="T26" fmla="*/ 75 w 151"/>
                <a:gd name="T27" fmla="*/ 46 h 173"/>
                <a:gd name="T28" fmla="*/ 151 w 151"/>
                <a:gd name="T29" fmla="*/ 173 h 173"/>
                <a:gd name="T30" fmla="*/ 123 w 151"/>
                <a:gd name="T31" fmla="*/ 173 h 173"/>
                <a:gd name="T32" fmla="*/ 75 w 151"/>
                <a:gd name="T33" fmla="*/ 46 h 173"/>
                <a:gd name="T34" fmla="*/ 0 w 151"/>
                <a:gd name="T35" fmla="*/ 173 h 173"/>
                <a:gd name="T36" fmla="*/ 27 w 151"/>
                <a:gd name="T37" fmla="*/ 173 h 173"/>
                <a:gd name="T38" fmla="*/ 75 w 151"/>
                <a:gd name="T39" fmla="*/ 46 h 173"/>
                <a:gd name="T40" fmla="*/ 108 w 151"/>
                <a:gd name="T41" fmla="*/ 173 h 173"/>
                <a:gd name="T42" fmla="*/ 75 w 151"/>
                <a:gd name="T4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73">
                  <a:moveTo>
                    <a:pt x="75" y="0"/>
                  </a:moveTo>
                  <a:cubicBezTo>
                    <a:pt x="82" y="19"/>
                    <a:pt x="82" y="19"/>
                    <a:pt x="82" y="19"/>
                  </a:cubicBezTo>
                  <a:cubicBezTo>
                    <a:pt x="102" y="19"/>
                    <a:pt x="102" y="19"/>
                    <a:pt x="102" y="19"/>
                  </a:cubicBezTo>
                  <a:cubicBezTo>
                    <a:pt x="86" y="31"/>
                    <a:pt x="86" y="31"/>
                    <a:pt x="86" y="31"/>
                  </a:cubicBezTo>
                  <a:cubicBezTo>
                    <a:pt x="92" y="51"/>
                    <a:pt x="92" y="51"/>
                    <a:pt x="92" y="51"/>
                  </a:cubicBezTo>
                  <a:cubicBezTo>
                    <a:pt x="75" y="39"/>
                    <a:pt x="75" y="39"/>
                    <a:pt x="75" y="39"/>
                  </a:cubicBezTo>
                  <a:cubicBezTo>
                    <a:pt x="59" y="51"/>
                    <a:pt x="59" y="51"/>
                    <a:pt x="59" y="51"/>
                  </a:cubicBezTo>
                  <a:cubicBezTo>
                    <a:pt x="65" y="31"/>
                    <a:pt x="65" y="31"/>
                    <a:pt x="65" y="31"/>
                  </a:cubicBezTo>
                  <a:cubicBezTo>
                    <a:pt x="49" y="19"/>
                    <a:pt x="49" y="19"/>
                    <a:pt x="49" y="19"/>
                  </a:cubicBezTo>
                  <a:cubicBezTo>
                    <a:pt x="69" y="19"/>
                    <a:pt x="69" y="19"/>
                    <a:pt x="69" y="19"/>
                  </a:cubicBezTo>
                  <a:cubicBezTo>
                    <a:pt x="75" y="0"/>
                    <a:pt x="75" y="0"/>
                    <a:pt x="75" y="0"/>
                  </a:cubicBezTo>
                  <a:close/>
                  <a:moveTo>
                    <a:pt x="75" y="173"/>
                  </a:moveTo>
                  <a:cubicBezTo>
                    <a:pt x="43" y="173"/>
                    <a:pt x="43" y="173"/>
                    <a:pt x="43" y="173"/>
                  </a:cubicBezTo>
                  <a:cubicBezTo>
                    <a:pt x="59" y="143"/>
                    <a:pt x="70" y="101"/>
                    <a:pt x="75" y="46"/>
                  </a:cubicBezTo>
                  <a:cubicBezTo>
                    <a:pt x="87" y="101"/>
                    <a:pt x="112" y="143"/>
                    <a:pt x="151" y="173"/>
                  </a:cubicBezTo>
                  <a:cubicBezTo>
                    <a:pt x="123" y="173"/>
                    <a:pt x="123" y="173"/>
                    <a:pt x="123" y="173"/>
                  </a:cubicBezTo>
                  <a:cubicBezTo>
                    <a:pt x="99" y="143"/>
                    <a:pt x="83" y="100"/>
                    <a:pt x="75" y="46"/>
                  </a:cubicBezTo>
                  <a:cubicBezTo>
                    <a:pt x="63" y="101"/>
                    <a:pt x="38" y="143"/>
                    <a:pt x="0" y="173"/>
                  </a:cubicBezTo>
                  <a:cubicBezTo>
                    <a:pt x="27" y="173"/>
                    <a:pt x="27" y="173"/>
                    <a:pt x="27" y="173"/>
                  </a:cubicBezTo>
                  <a:cubicBezTo>
                    <a:pt x="52" y="143"/>
                    <a:pt x="68" y="100"/>
                    <a:pt x="75" y="46"/>
                  </a:cubicBezTo>
                  <a:cubicBezTo>
                    <a:pt x="81" y="101"/>
                    <a:pt x="92" y="143"/>
                    <a:pt x="108" y="173"/>
                  </a:cubicBezTo>
                  <a:cubicBezTo>
                    <a:pt x="75" y="173"/>
                    <a:pt x="75" y="173"/>
                    <a:pt x="75" y="173"/>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Arial"/>
              </a:endParaRPr>
            </a:p>
          </p:txBody>
        </p:sp>
      </p:grpSp>
      <p:pic>
        <p:nvPicPr>
          <p:cNvPr id="50" name="Picture 49">
            <a:extLst>
              <a:ext uri="{FF2B5EF4-FFF2-40B4-BE49-F238E27FC236}">
                <a16:creationId xmlns:a16="http://schemas.microsoft.com/office/drawing/2014/main" id="{034190E2-007D-2785-EA30-7C12BCD363B8}"/>
              </a:ext>
            </a:extLst>
          </p:cNvPr>
          <p:cNvPicPr>
            <a:picLocks noChangeAspect="1"/>
          </p:cNvPicPr>
          <p:nvPr/>
        </p:nvPicPr>
        <p:blipFill>
          <a:blip r:embed="rId3"/>
          <a:stretch>
            <a:fillRect/>
          </a:stretch>
        </p:blipFill>
        <p:spPr>
          <a:xfrm>
            <a:off x="5782110" y="1866755"/>
            <a:ext cx="761400" cy="761400"/>
          </a:xfrm>
          <a:prstGeom prst="rect">
            <a:avLst/>
          </a:prstGeom>
        </p:spPr>
      </p:pic>
    </p:spTree>
    <p:extLst>
      <p:ext uri="{BB962C8B-B14F-4D97-AF65-F5344CB8AC3E}">
        <p14:creationId xmlns:p14="http://schemas.microsoft.com/office/powerpoint/2010/main" val="319046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447742" y="3175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E84906-B43D-4A99-A6D4-27247EEC7E87}"/>
              </a:ext>
            </a:extLst>
          </p:cNvPr>
          <p:cNvSpPr>
            <a:spLocks noGrp="1"/>
          </p:cNvSpPr>
          <p:nvPr/>
        </p:nvSpPr>
        <p:spPr>
          <a:xfrm>
            <a:off x="753445" y="629299"/>
            <a:ext cx="10361427" cy="577731"/>
          </a:xfrm>
          <a:prstGeom prst="rect">
            <a:avLst/>
          </a:prstGeom>
        </p:spPr>
        <p:txBody>
          <a:bodyPr vert="horz" lIns="0" tIns="0" rIns="0" bIns="0" rtlCol="0" anchor="t">
            <a:noAutofit/>
          </a:bodyPr>
          <a:lstStyle>
            <a:lvl1pPr algn="l" defTabSz="914377" rtl="0" eaLnBrk="1" latinLnBrk="0" hangingPunct="1">
              <a:spcBef>
                <a:spcPct val="0"/>
              </a:spcBef>
              <a:buNone/>
              <a:defRPr sz="2933" b="1" kern="1200">
                <a:solidFill>
                  <a:schemeClr val="tx2"/>
                </a:solidFill>
                <a:latin typeface="+mj-lt"/>
                <a:ea typeface="+mj-ea"/>
                <a:cs typeface="+mj-cs"/>
              </a:defRPr>
            </a:lvl1pPr>
          </a:lstStyle>
          <a:p>
            <a:r>
              <a:rPr lang="en-US" sz="3200" dirty="0">
                <a:solidFill>
                  <a:srgbClr val="002856"/>
                </a:solidFill>
                <a:latin typeface="Arial" panose="020B0604020202020204" pitchFamily="34" charset="0"/>
                <a:cs typeface="Arial" panose="020B0604020202020204" pitchFamily="34" charset="0"/>
              </a:rPr>
              <a:t>Benefits of CPA Licensure</a:t>
            </a:r>
          </a:p>
        </p:txBody>
      </p:sp>
      <p:cxnSp>
        <p:nvCxnSpPr>
          <p:cNvPr id="5" name="Straight Connector 4">
            <a:extLst>
              <a:ext uri="{FF2B5EF4-FFF2-40B4-BE49-F238E27FC236}">
                <a16:creationId xmlns:a16="http://schemas.microsoft.com/office/drawing/2014/main" id="{4E089148-537A-4978-8AC7-D3927AA832B3}"/>
              </a:ext>
            </a:extLst>
          </p:cNvPr>
          <p:cNvCxnSpPr/>
          <p:nvPr/>
        </p:nvCxnSpPr>
        <p:spPr>
          <a:xfrm>
            <a:off x="447742" y="2208763"/>
            <a:ext cx="11375963" cy="0"/>
          </a:xfrm>
          <a:prstGeom prst="line">
            <a:avLst/>
          </a:prstGeom>
          <a:noFill/>
          <a:ln w="38100" cap="flat" cmpd="sng" algn="ctr">
            <a:solidFill>
              <a:srgbClr val="39474F"/>
            </a:solidFill>
            <a:prstDash val="solid"/>
          </a:ln>
          <a:effectLst/>
        </p:spPr>
      </p:cxnSp>
      <p:sp>
        <p:nvSpPr>
          <p:cNvPr id="6" name="Rectangle 5">
            <a:extLst>
              <a:ext uri="{FF2B5EF4-FFF2-40B4-BE49-F238E27FC236}">
                <a16:creationId xmlns:a16="http://schemas.microsoft.com/office/drawing/2014/main" id="{C41398C9-EEC6-4B67-8CCF-E74AD48613F2}"/>
              </a:ext>
            </a:extLst>
          </p:cNvPr>
          <p:cNvSpPr/>
          <p:nvPr/>
        </p:nvSpPr>
        <p:spPr>
          <a:xfrm>
            <a:off x="615530" y="5972156"/>
            <a:ext cx="8741428" cy="256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067" i="1" kern="0" dirty="0">
                <a:solidFill>
                  <a:srgbClr val="282828">
                    <a:lumMod val="75000"/>
                    <a:lumOff val="25000"/>
                  </a:srgbClr>
                </a:solidFill>
                <a:latin typeface="Arial"/>
              </a:rPr>
              <a:t>*Source: U.S. News Career Rankings, Best Business Jobs, http://money.usnews.com/careers/best-jobs/accountant</a:t>
            </a:r>
          </a:p>
        </p:txBody>
      </p:sp>
      <p:grpSp>
        <p:nvGrpSpPr>
          <p:cNvPr id="7" name="Group 6">
            <a:extLst>
              <a:ext uri="{FF2B5EF4-FFF2-40B4-BE49-F238E27FC236}">
                <a16:creationId xmlns:a16="http://schemas.microsoft.com/office/drawing/2014/main" id="{F9A11A8F-748E-4F8C-B93A-FDF22D67F979}"/>
              </a:ext>
            </a:extLst>
          </p:cNvPr>
          <p:cNvGrpSpPr/>
          <p:nvPr/>
        </p:nvGrpSpPr>
        <p:grpSpPr>
          <a:xfrm>
            <a:off x="9621877" y="1579402"/>
            <a:ext cx="1954592" cy="3852286"/>
            <a:chOff x="9081101" y="1621623"/>
            <a:chExt cx="1465944" cy="2889216"/>
          </a:xfrm>
        </p:grpSpPr>
        <p:sp>
          <p:nvSpPr>
            <p:cNvPr id="45" name="Rectangle 44">
              <a:extLst>
                <a:ext uri="{FF2B5EF4-FFF2-40B4-BE49-F238E27FC236}">
                  <a16:creationId xmlns:a16="http://schemas.microsoft.com/office/drawing/2014/main" id="{8ADCEA52-A005-44C9-9810-6D345E9EBB91}"/>
                </a:ext>
              </a:extLst>
            </p:cNvPr>
            <p:cNvSpPr/>
            <p:nvPr/>
          </p:nvSpPr>
          <p:spPr>
            <a:xfrm>
              <a:off x="9081101" y="2736968"/>
              <a:ext cx="1175019"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rgbClr val="72246C"/>
                  </a:solidFill>
                  <a:latin typeface="Arial"/>
                  <a:cs typeface="Arial" panose="020B0604020202020204" pitchFamily="34" charset="0"/>
                </a:rPr>
                <a:t>Income </a:t>
              </a:r>
              <a:br>
                <a:rPr lang="en-US" sz="1867" b="1" kern="0" dirty="0">
                  <a:solidFill>
                    <a:srgbClr val="72246C"/>
                  </a:solidFill>
                  <a:latin typeface="Arial"/>
                  <a:cs typeface="Arial" panose="020B0604020202020204" pitchFamily="34" charset="0"/>
                </a:rPr>
              </a:br>
              <a:r>
                <a:rPr lang="en-US" sz="1867" b="1" kern="0" dirty="0">
                  <a:solidFill>
                    <a:srgbClr val="72246C"/>
                  </a:solidFill>
                  <a:latin typeface="Arial"/>
                  <a:cs typeface="Arial" panose="020B0604020202020204" pitchFamily="34" charset="0"/>
                </a:rPr>
                <a:t>potential</a:t>
              </a:r>
            </a:p>
          </p:txBody>
        </p:sp>
        <p:sp>
          <p:nvSpPr>
            <p:cNvPr id="46" name="Rectangle 45">
              <a:extLst>
                <a:ext uri="{FF2B5EF4-FFF2-40B4-BE49-F238E27FC236}">
                  <a16:creationId xmlns:a16="http://schemas.microsoft.com/office/drawing/2014/main" id="{C4D9F985-E217-477D-B698-560B79C1F4A8}"/>
                </a:ext>
              </a:extLst>
            </p:cNvPr>
            <p:cNvSpPr/>
            <p:nvPr/>
          </p:nvSpPr>
          <p:spPr>
            <a:xfrm>
              <a:off x="9159225" y="3256313"/>
              <a:ext cx="1387820" cy="12545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latin typeface="Arial"/>
                  <a:cs typeface="Arial" panose="020B0604020202020204" pitchFamily="34" charset="0"/>
                </a:rPr>
                <a:t>For new college graduates, a CPA license can mean </a:t>
              </a:r>
              <a:br>
                <a:rPr lang="en-US" sz="1467" kern="0" dirty="0">
                  <a:latin typeface="Arial"/>
                  <a:cs typeface="Arial" panose="020B0604020202020204" pitchFamily="34" charset="0"/>
                </a:rPr>
              </a:br>
              <a:r>
                <a:rPr lang="en-US" sz="1467" kern="0" dirty="0">
                  <a:latin typeface="Arial"/>
                  <a:cs typeface="Arial" panose="020B0604020202020204" pitchFamily="34" charset="0"/>
                </a:rPr>
                <a:t>a difference of </a:t>
              </a:r>
              <a:br>
                <a:rPr lang="en-US" sz="1467" kern="0" dirty="0">
                  <a:latin typeface="Arial"/>
                  <a:cs typeface="Arial" panose="020B0604020202020204" pitchFamily="34" charset="0"/>
                </a:rPr>
              </a:br>
              <a:r>
                <a:rPr lang="en-US" sz="1467" kern="0" dirty="0">
                  <a:latin typeface="Arial"/>
                  <a:cs typeface="Arial" panose="020B0604020202020204" pitchFamily="34" charset="0"/>
                </a:rPr>
                <a:t>10% between them and their non-licensed peers.</a:t>
              </a:r>
            </a:p>
          </p:txBody>
        </p:sp>
        <p:sp>
          <p:nvSpPr>
            <p:cNvPr id="47" name="Oval 46">
              <a:extLst>
                <a:ext uri="{FF2B5EF4-FFF2-40B4-BE49-F238E27FC236}">
                  <a16:creationId xmlns:a16="http://schemas.microsoft.com/office/drawing/2014/main" id="{6A727641-7377-4D4C-A8DA-E06911740762}"/>
                </a:ext>
              </a:extLst>
            </p:cNvPr>
            <p:cNvSpPr/>
            <p:nvPr/>
          </p:nvSpPr>
          <p:spPr>
            <a:xfrm>
              <a:off x="9167570" y="1621623"/>
              <a:ext cx="1002082" cy="1002082"/>
            </a:xfrm>
            <a:prstGeom prst="ellipse">
              <a:avLst/>
            </a:prstGeom>
            <a:solidFill>
              <a:srgbClr val="72246C"/>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sp>
          <p:nvSpPr>
            <p:cNvPr id="48" name="Freeform 5">
              <a:extLst>
                <a:ext uri="{FF2B5EF4-FFF2-40B4-BE49-F238E27FC236}">
                  <a16:creationId xmlns:a16="http://schemas.microsoft.com/office/drawing/2014/main" id="{334F069F-FD4B-4105-B448-7EDB97BCDF62}"/>
                </a:ext>
              </a:extLst>
            </p:cNvPr>
            <p:cNvSpPr>
              <a:spLocks noChangeAspect="1" noEditPoints="1"/>
            </p:cNvSpPr>
            <p:nvPr/>
          </p:nvSpPr>
          <p:spPr bwMode="auto">
            <a:xfrm>
              <a:off x="9379490" y="1884920"/>
              <a:ext cx="578242" cy="475488"/>
            </a:xfrm>
            <a:custGeom>
              <a:avLst/>
              <a:gdLst>
                <a:gd name="T0" fmla="*/ 53 w 240"/>
                <a:gd name="T1" fmla="*/ 150 h 197"/>
                <a:gd name="T2" fmla="*/ 0 w 240"/>
                <a:gd name="T3" fmla="*/ 171 h 197"/>
                <a:gd name="T4" fmla="*/ 0 w 240"/>
                <a:gd name="T5" fmla="*/ 120 h 197"/>
                <a:gd name="T6" fmla="*/ 52 w 240"/>
                <a:gd name="T7" fmla="*/ 139 h 197"/>
                <a:gd name="T8" fmla="*/ 0 w 240"/>
                <a:gd name="T9" fmla="*/ 141 h 197"/>
                <a:gd name="T10" fmla="*/ 0 w 240"/>
                <a:gd name="T11" fmla="*/ 90 h 197"/>
                <a:gd name="T12" fmla="*/ 70 w 240"/>
                <a:gd name="T13" fmla="*/ 93 h 197"/>
                <a:gd name="T14" fmla="*/ 0 w 240"/>
                <a:gd name="T15" fmla="*/ 111 h 197"/>
                <a:gd name="T16" fmla="*/ 0 w 240"/>
                <a:gd name="T17" fmla="*/ 60 h 197"/>
                <a:gd name="T18" fmla="*/ 70 w 240"/>
                <a:gd name="T19" fmla="*/ 81 h 197"/>
                <a:gd name="T20" fmla="*/ 0 w 240"/>
                <a:gd name="T21" fmla="*/ 60 h 197"/>
                <a:gd name="T22" fmla="*/ 155 w 240"/>
                <a:gd name="T23" fmla="*/ 60 h 197"/>
                <a:gd name="T24" fmla="*/ 155 w 240"/>
                <a:gd name="T25" fmla="*/ 81 h 197"/>
                <a:gd name="T26" fmla="*/ 85 w 240"/>
                <a:gd name="T27" fmla="*/ 81 h 197"/>
                <a:gd name="T28" fmla="*/ 85 w 240"/>
                <a:gd name="T29" fmla="*/ 60 h 197"/>
                <a:gd name="T30" fmla="*/ 155 w 240"/>
                <a:gd name="T31" fmla="*/ 30 h 197"/>
                <a:gd name="T32" fmla="*/ 85 w 240"/>
                <a:gd name="T33" fmla="*/ 51 h 197"/>
                <a:gd name="T34" fmla="*/ 85 w 240"/>
                <a:gd name="T35" fmla="*/ 0 h 197"/>
                <a:gd name="T36" fmla="*/ 155 w 240"/>
                <a:gd name="T37" fmla="*/ 21 h 197"/>
                <a:gd name="T38" fmla="*/ 85 w 240"/>
                <a:gd name="T39" fmla="*/ 0 h 197"/>
                <a:gd name="T40" fmla="*/ 240 w 240"/>
                <a:gd name="T41" fmla="*/ 150 h 197"/>
                <a:gd name="T42" fmla="*/ 179 w 240"/>
                <a:gd name="T43" fmla="*/ 171 h 197"/>
                <a:gd name="T44" fmla="*/ 185 w 240"/>
                <a:gd name="T45" fmla="*/ 120 h 197"/>
                <a:gd name="T46" fmla="*/ 240 w 240"/>
                <a:gd name="T47" fmla="*/ 141 h 197"/>
                <a:gd name="T48" fmla="*/ 188 w 240"/>
                <a:gd name="T49" fmla="*/ 139 h 197"/>
                <a:gd name="T50" fmla="*/ 170 w 240"/>
                <a:gd name="T51" fmla="*/ 90 h 197"/>
                <a:gd name="T52" fmla="*/ 240 w 240"/>
                <a:gd name="T53" fmla="*/ 111 h 197"/>
                <a:gd name="T54" fmla="*/ 170 w 240"/>
                <a:gd name="T55" fmla="*/ 93 h 197"/>
                <a:gd name="T56" fmla="*/ 170 w 240"/>
                <a:gd name="T57" fmla="*/ 60 h 197"/>
                <a:gd name="T58" fmla="*/ 240 w 240"/>
                <a:gd name="T59" fmla="*/ 81 h 197"/>
                <a:gd name="T60" fmla="*/ 170 w 240"/>
                <a:gd name="T61" fmla="*/ 60 h 197"/>
                <a:gd name="T62" fmla="*/ 240 w 240"/>
                <a:gd name="T63" fmla="*/ 30 h 197"/>
                <a:gd name="T64" fmla="*/ 170 w 240"/>
                <a:gd name="T65" fmla="*/ 51 h 197"/>
                <a:gd name="T66" fmla="*/ 120 w 240"/>
                <a:gd name="T67" fmla="*/ 80 h 197"/>
                <a:gd name="T68" fmla="*/ 120 w 240"/>
                <a:gd name="T69" fmla="*/ 197 h 197"/>
                <a:gd name="T70" fmla="*/ 120 w 240"/>
                <a:gd name="T71" fmla="*/ 80 h 197"/>
                <a:gd name="T72" fmla="*/ 124 w 240"/>
                <a:gd name="T73" fmla="*/ 122 h 197"/>
                <a:gd name="T74" fmla="*/ 123 w 240"/>
                <a:gd name="T75" fmla="*/ 112 h 197"/>
                <a:gd name="T76" fmla="*/ 114 w 240"/>
                <a:gd name="T77" fmla="*/ 116 h 197"/>
                <a:gd name="T78" fmla="*/ 130 w 240"/>
                <a:gd name="T79" fmla="*/ 129 h 197"/>
                <a:gd name="T80" fmla="*/ 152 w 240"/>
                <a:gd name="T81" fmla="*/ 154 h 197"/>
                <a:gd name="T82" fmla="*/ 126 w 240"/>
                <a:gd name="T83" fmla="*/ 178 h 197"/>
                <a:gd name="T84" fmla="*/ 114 w 240"/>
                <a:gd name="T85" fmla="*/ 185 h 197"/>
                <a:gd name="T86" fmla="*/ 96 w 240"/>
                <a:gd name="T87" fmla="*/ 171 h 197"/>
                <a:gd name="T88" fmla="*/ 88 w 240"/>
                <a:gd name="T89" fmla="*/ 149 h 197"/>
                <a:gd name="T90" fmla="*/ 114 w 240"/>
                <a:gd name="T91" fmla="*/ 154 h 197"/>
                <a:gd name="T92" fmla="*/ 119 w 240"/>
                <a:gd name="T93" fmla="*/ 166 h 197"/>
                <a:gd name="T94" fmla="*/ 123 w 240"/>
                <a:gd name="T95" fmla="*/ 151 h 197"/>
                <a:gd name="T96" fmla="*/ 93 w 240"/>
                <a:gd name="T97" fmla="*/ 133 h 197"/>
                <a:gd name="T98" fmla="*/ 114 w 240"/>
                <a:gd name="T99" fmla="*/ 99 h 197"/>
                <a:gd name="T100" fmla="*/ 126 w 240"/>
                <a:gd name="T101" fmla="*/ 93 h 197"/>
                <a:gd name="T102" fmla="*/ 149 w 240"/>
                <a:gd name="T103" fmla="*/ 11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197">
                  <a:moveTo>
                    <a:pt x="0" y="150"/>
                  </a:moveTo>
                  <a:cubicBezTo>
                    <a:pt x="53" y="150"/>
                    <a:pt x="53" y="150"/>
                    <a:pt x="53" y="150"/>
                  </a:cubicBezTo>
                  <a:cubicBezTo>
                    <a:pt x="55" y="158"/>
                    <a:pt x="57" y="165"/>
                    <a:pt x="61" y="171"/>
                  </a:cubicBezTo>
                  <a:cubicBezTo>
                    <a:pt x="0" y="171"/>
                    <a:pt x="0" y="171"/>
                    <a:pt x="0" y="171"/>
                  </a:cubicBezTo>
                  <a:cubicBezTo>
                    <a:pt x="0" y="150"/>
                    <a:pt x="0" y="150"/>
                    <a:pt x="0" y="150"/>
                  </a:cubicBezTo>
                  <a:close/>
                  <a:moveTo>
                    <a:pt x="0" y="120"/>
                  </a:moveTo>
                  <a:cubicBezTo>
                    <a:pt x="55" y="120"/>
                    <a:pt x="55" y="120"/>
                    <a:pt x="55" y="120"/>
                  </a:cubicBezTo>
                  <a:cubicBezTo>
                    <a:pt x="53" y="126"/>
                    <a:pt x="52" y="132"/>
                    <a:pt x="52" y="139"/>
                  </a:cubicBezTo>
                  <a:cubicBezTo>
                    <a:pt x="52" y="140"/>
                    <a:pt x="52" y="140"/>
                    <a:pt x="52" y="141"/>
                  </a:cubicBezTo>
                  <a:cubicBezTo>
                    <a:pt x="0" y="141"/>
                    <a:pt x="0" y="141"/>
                    <a:pt x="0" y="141"/>
                  </a:cubicBezTo>
                  <a:cubicBezTo>
                    <a:pt x="0" y="120"/>
                    <a:pt x="0" y="120"/>
                    <a:pt x="0" y="120"/>
                  </a:cubicBezTo>
                  <a:close/>
                  <a:moveTo>
                    <a:pt x="0" y="90"/>
                  </a:moveTo>
                  <a:cubicBezTo>
                    <a:pt x="70" y="90"/>
                    <a:pt x="70" y="90"/>
                    <a:pt x="70" y="90"/>
                  </a:cubicBezTo>
                  <a:cubicBezTo>
                    <a:pt x="70" y="93"/>
                    <a:pt x="70" y="93"/>
                    <a:pt x="70" y="93"/>
                  </a:cubicBezTo>
                  <a:cubicBezTo>
                    <a:pt x="65" y="99"/>
                    <a:pt x="61" y="105"/>
                    <a:pt x="58" y="111"/>
                  </a:cubicBezTo>
                  <a:cubicBezTo>
                    <a:pt x="0" y="111"/>
                    <a:pt x="0" y="111"/>
                    <a:pt x="0" y="111"/>
                  </a:cubicBezTo>
                  <a:cubicBezTo>
                    <a:pt x="0" y="90"/>
                    <a:pt x="0" y="90"/>
                    <a:pt x="0" y="90"/>
                  </a:cubicBezTo>
                  <a:close/>
                  <a:moveTo>
                    <a:pt x="0" y="60"/>
                  </a:moveTo>
                  <a:cubicBezTo>
                    <a:pt x="70" y="60"/>
                    <a:pt x="70" y="60"/>
                    <a:pt x="70" y="60"/>
                  </a:cubicBezTo>
                  <a:cubicBezTo>
                    <a:pt x="70" y="81"/>
                    <a:pt x="70" y="81"/>
                    <a:pt x="70" y="81"/>
                  </a:cubicBezTo>
                  <a:cubicBezTo>
                    <a:pt x="0" y="81"/>
                    <a:pt x="0" y="81"/>
                    <a:pt x="0" y="81"/>
                  </a:cubicBezTo>
                  <a:cubicBezTo>
                    <a:pt x="0" y="60"/>
                    <a:pt x="0" y="60"/>
                    <a:pt x="0" y="60"/>
                  </a:cubicBezTo>
                  <a:close/>
                  <a:moveTo>
                    <a:pt x="85" y="60"/>
                  </a:moveTo>
                  <a:cubicBezTo>
                    <a:pt x="155" y="60"/>
                    <a:pt x="155" y="60"/>
                    <a:pt x="155" y="60"/>
                  </a:cubicBezTo>
                  <a:cubicBezTo>
                    <a:pt x="155" y="81"/>
                    <a:pt x="155" y="81"/>
                    <a:pt x="155" y="81"/>
                  </a:cubicBezTo>
                  <a:cubicBezTo>
                    <a:pt x="155" y="81"/>
                    <a:pt x="155" y="81"/>
                    <a:pt x="155" y="81"/>
                  </a:cubicBezTo>
                  <a:cubicBezTo>
                    <a:pt x="145" y="75"/>
                    <a:pt x="133" y="71"/>
                    <a:pt x="120" y="71"/>
                  </a:cubicBezTo>
                  <a:cubicBezTo>
                    <a:pt x="107" y="71"/>
                    <a:pt x="95" y="75"/>
                    <a:pt x="85" y="81"/>
                  </a:cubicBezTo>
                  <a:cubicBezTo>
                    <a:pt x="85" y="81"/>
                    <a:pt x="85" y="81"/>
                    <a:pt x="85" y="81"/>
                  </a:cubicBezTo>
                  <a:cubicBezTo>
                    <a:pt x="85" y="60"/>
                    <a:pt x="85" y="60"/>
                    <a:pt x="85" y="60"/>
                  </a:cubicBezTo>
                  <a:close/>
                  <a:moveTo>
                    <a:pt x="85" y="30"/>
                  </a:moveTo>
                  <a:cubicBezTo>
                    <a:pt x="155" y="30"/>
                    <a:pt x="155" y="30"/>
                    <a:pt x="155" y="30"/>
                  </a:cubicBezTo>
                  <a:cubicBezTo>
                    <a:pt x="155" y="51"/>
                    <a:pt x="155" y="51"/>
                    <a:pt x="155" y="51"/>
                  </a:cubicBezTo>
                  <a:cubicBezTo>
                    <a:pt x="85" y="51"/>
                    <a:pt x="85" y="51"/>
                    <a:pt x="85" y="51"/>
                  </a:cubicBezTo>
                  <a:cubicBezTo>
                    <a:pt x="85" y="30"/>
                    <a:pt x="85" y="30"/>
                    <a:pt x="85" y="30"/>
                  </a:cubicBezTo>
                  <a:close/>
                  <a:moveTo>
                    <a:pt x="85" y="0"/>
                  </a:moveTo>
                  <a:cubicBezTo>
                    <a:pt x="155" y="0"/>
                    <a:pt x="155" y="0"/>
                    <a:pt x="155" y="0"/>
                  </a:cubicBezTo>
                  <a:cubicBezTo>
                    <a:pt x="155" y="21"/>
                    <a:pt x="155" y="21"/>
                    <a:pt x="155" y="21"/>
                  </a:cubicBezTo>
                  <a:cubicBezTo>
                    <a:pt x="85" y="21"/>
                    <a:pt x="85" y="21"/>
                    <a:pt x="85" y="21"/>
                  </a:cubicBezTo>
                  <a:cubicBezTo>
                    <a:pt x="85" y="0"/>
                    <a:pt x="85" y="0"/>
                    <a:pt x="85" y="0"/>
                  </a:cubicBezTo>
                  <a:close/>
                  <a:moveTo>
                    <a:pt x="187" y="150"/>
                  </a:moveTo>
                  <a:cubicBezTo>
                    <a:pt x="240" y="150"/>
                    <a:pt x="240" y="150"/>
                    <a:pt x="240" y="150"/>
                  </a:cubicBezTo>
                  <a:cubicBezTo>
                    <a:pt x="240" y="171"/>
                    <a:pt x="240" y="171"/>
                    <a:pt x="240" y="171"/>
                  </a:cubicBezTo>
                  <a:cubicBezTo>
                    <a:pt x="179" y="171"/>
                    <a:pt x="179" y="171"/>
                    <a:pt x="179" y="171"/>
                  </a:cubicBezTo>
                  <a:cubicBezTo>
                    <a:pt x="183" y="165"/>
                    <a:pt x="185" y="158"/>
                    <a:pt x="187" y="150"/>
                  </a:cubicBezTo>
                  <a:close/>
                  <a:moveTo>
                    <a:pt x="185" y="120"/>
                  </a:moveTo>
                  <a:cubicBezTo>
                    <a:pt x="240" y="120"/>
                    <a:pt x="240" y="120"/>
                    <a:pt x="240" y="120"/>
                  </a:cubicBezTo>
                  <a:cubicBezTo>
                    <a:pt x="240" y="141"/>
                    <a:pt x="240" y="141"/>
                    <a:pt x="240" y="141"/>
                  </a:cubicBezTo>
                  <a:cubicBezTo>
                    <a:pt x="188" y="141"/>
                    <a:pt x="188" y="141"/>
                    <a:pt x="188" y="141"/>
                  </a:cubicBezTo>
                  <a:cubicBezTo>
                    <a:pt x="188" y="140"/>
                    <a:pt x="188" y="140"/>
                    <a:pt x="188" y="139"/>
                  </a:cubicBezTo>
                  <a:cubicBezTo>
                    <a:pt x="188" y="132"/>
                    <a:pt x="187" y="126"/>
                    <a:pt x="185" y="120"/>
                  </a:cubicBezTo>
                  <a:close/>
                  <a:moveTo>
                    <a:pt x="170" y="90"/>
                  </a:moveTo>
                  <a:cubicBezTo>
                    <a:pt x="240" y="90"/>
                    <a:pt x="240" y="90"/>
                    <a:pt x="240" y="90"/>
                  </a:cubicBezTo>
                  <a:cubicBezTo>
                    <a:pt x="240" y="111"/>
                    <a:pt x="240" y="111"/>
                    <a:pt x="240" y="111"/>
                  </a:cubicBezTo>
                  <a:cubicBezTo>
                    <a:pt x="182" y="111"/>
                    <a:pt x="182" y="111"/>
                    <a:pt x="182" y="111"/>
                  </a:cubicBezTo>
                  <a:cubicBezTo>
                    <a:pt x="179" y="105"/>
                    <a:pt x="175" y="99"/>
                    <a:pt x="170" y="93"/>
                  </a:cubicBezTo>
                  <a:cubicBezTo>
                    <a:pt x="170" y="90"/>
                    <a:pt x="170" y="90"/>
                    <a:pt x="170" y="90"/>
                  </a:cubicBezTo>
                  <a:close/>
                  <a:moveTo>
                    <a:pt x="170" y="60"/>
                  </a:moveTo>
                  <a:cubicBezTo>
                    <a:pt x="240" y="60"/>
                    <a:pt x="240" y="60"/>
                    <a:pt x="240" y="60"/>
                  </a:cubicBezTo>
                  <a:cubicBezTo>
                    <a:pt x="240" y="81"/>
                    <a:pt x="240" y="81"/>
                    <a:pt x="240" y="81"/>
                  </a:cubicBezTo>
                  <a:cubicBezTo>
                    <a:pt x="170" y="81"/>
                    <a:pt x="170" y="81"/>
                    <a:pt x="170" y="81"/>
                  </a:cubicBezTo>
                  <a:cubicBezTo>
                    <a:pt x="170" y="60"/>
                    <a:pt x="170" y="60"/>
                    <a:pt x="170" y="60"/>
                  </a:cubicBezTo>
                  <a:close/>
                  <a:moveTo>
                    <a:pt x="170" y="30"/>
                  </a:moveTo>
                  <a:cubicBezTo>
                    <a:pt x="240" y="30"/>
                    <a:pt x="240" y="30"/>
                    <a:pt x="240" y="30"/>
                  </a:cubicBezTo>
                  <a:cubicBezTo>
                    <a:pt x="240" y="51"/>
                    <a:pt x="240" y="51"/>
                    <a:pt x="240" y="51"/>
                  </a:cubicBezTo>
                  <a:cubicBezTo>
                    <a:pt x="170" y="51"/>
                    <a:pt x="170" y="51"/>
                    <a:pt x="170" y="51"/>
                  </a:cubicBezTo>
                  <a:cubicBezTo>
                    <a:pt x="170" y="30"/>
                    <a:pt x="170" y="30"/>
                    <a:pt x="170" y="30"/>
                  </a:cubicBezTo>
                  <a:close/>
                  <a:moveTo>
                    <a:pt x="120" y="80"/>
                  </a:moveTo>
                  <a:cubicBezTo>
                    <a:pt x="152" y="80"/>
                    <a:pt x="178" y="107"/>
                    <a:pt x="178" y="139"/>
                  </a:cubicBezTo>
                  <a:cubicBezTo>
                    <a:pt x="178" y="171"/>
                    <a:pt x="152" y="197"/>
                    <a:pt x="120" y="197"/>
                  </a:cubicBezTo>
                  <a:cubicBezTo>
                    <a:pt x="88" y="197"/>
                    <a:pt x="62" y="171"/>
                    <a:pt x="62" y="139"/>
                  </a:cubicBezTo>
                  <a:cubicBezTo>
                    <a:pt x="62" y="107"/>
                    <a:pt x="88" y="80"/>
                    <a:pt x="120" y="80"/>
                  </a:cubicBezTo>
                  <a:close/>
                  <a:moveTo>
                    <a:pt x="149" y="122"/>
                  </a:moveTo>
                  <a:cubicBezTo>
                    <a:pt x="124" y="122"/>
                    <a:pt x="124" y="122"/>
                    <a:pt x="124" y="122"/>
                  </a:cubicBezTo>
                  <a:cubicBezTo>
                    <a:pt x="124" y="119"/>
                    <a:pt x="124" y="119"/>
                    <a:pt x="124" y="119"/>
                  </a:cubicBezTo>
                  <a:cubicBezTo>
                    <a:pt x="124" y="115"/>
                    <a:pt x="123" y="113"/>
                    <a:pt x="123" y="112"/>
                  </a:cubicBezTo>
                  <a:cubicBezTo>
                    <a:pt x="122" y="111"/>
                    <a:pt x="121" y="110"/>
                    <a:pt x="119" y="110"/>
                  </a:cubicBezTo>
                  <a:cubicBezTo>
                    <a:pt x="115" y="110"/>
                    <a:pt x="114" y="113"/>
                    <a:pt x="114" y="116"/>
                  </a:cubicBezTo>
                  <a:cubicBezTo>
                    <a:pt x="114" y="119"/>
                    <a:pt x="115" y="121"/>
                    <a:pt x="117" y="122"/>
                  </a:cubicBezTo>
                  <a:cubicBezTo>
                    <a:pt x="118" y="124"/>
                    <a:pt x="123" y="126"/>
                    <a:pt x="130" y="129"/>
                  </a:cubicBezTo>
                  <a:cubicBezTo>
                    <a:pt x="137" y="132"/>
                    <a:pt x="141" y="135"/>
                    <a:pt x="144" y="136"/>
                  </a:cubicBezTo>
                  <a:cubicBezTo>
                    <a:pt x="150" y="140"/>
                    <a:pt x="152" y="147"/>
                    <a:pt x="152" y="154"/>
                  </a:cubicBezTo>
                  <a:cubicBezTo>
                    <a:pt x="152" y="161"/>
                    <a:pt x="150" y="166"/>
                    <a:pt x="146" y="170"/>
                  </a:cubicBezTo>
                  <a:cubicBezTo>
                    <a:pt x="141" y="174"/>
                    <a:pt x="135" y="177"/>
                    <a:pt x="126" y="178"/>
                  </a:cubicBezTo>
                  <a:cubicBezTo>
                    <a:pt x="126" y="185"/>
                    <a:pt x="126" y="185"/>
                    <a:pt x="126" y="185"/>
                  </a:cubicBezTo>
                  <a:cubicBezTo>
                    <a:pt x="114" y="185"/>
                    <a:pt x="114" y="185"/>
                    <a:pt x="114" y="185"/>
                  </a:cubicBezTo>
                  <a:cubicBezTo>
                    <a:pt x="114" y="177"/>
                    <a:pt x="114" y="177"/>
                    <a:pt x="114" y="177"/>
                  </a:cubicBezTo>
                  <a:cubicBezTo>
                    <a:pt x="107" y="177"/>
                    <a:pt x="101" y="175"/>
                    <a:pt x="96" y="171"/>
                  </a:cubicBezTo>
                  <a:cubicBezTo>
                    <a:pt x="91" y="168"/>
                    <a:pt x="88" y="162"/>
                    <a:pt x="88" y="153"/>
                  </a:cubicBezTo>
                  <a:cubicBezTo>
                    <a:pt x="88" y="149"/>
                    <a:pt x="88" y="149"/>
                    <a:pt x="88" y="149"/>
                  </a:cubicBezTo>
                  <a:cubicBezTo>
                    <a:pt x="114" y="149"/>
                    <a:pt x="114" y="149"/>
                    <a:pt x="114" y="149"/>
                  </a:cubicBezTo>
                  <a:cubicBezTo>
                    <a:pt x="114" y="154"/>
                    <a:pt x="114" y="154"/>
                    <a:pt x="114" y="154"/>
                  </a:cubicBezTo>
                  <a:cubicBezTo>
                    <a:pt x="114" y="159"/>
                    <a:pt x="114" y="163"/>
                    <a:pt x="115" y="164"/>
                  </a:cubicBezTo>
                  <a:cubicBezTo>
                    <a:pt x="115" y="165"/>
                    <a:pt x="117" y="166"/>
                    <a:pt x="119" y="166"/>
                  </a:cubicBezTo>
                  <a:cubicBezTo>
                    <a:pt x="122" y="166"/>
                    <a:pt x="124" y="164"/>
                    <a:pt x="124" y="161"/>
                  </a:cubicBezTo>
                  <a:cubicBezTo>
                    <a:pt x="124" y="156"/>
                    <a:pt x="123" y="153"/>
                    <a:pt x="123" y="151"/>
                  </a:cubicBezTo>
                  <a:cubicBezTo>
                    <a:pt x="122" y="149"/>
                    <a:pt x="119" y="147"/>
                    <a:pt x="114" y="145"/>
                  </a:cubicBezTo>
                  <a:cubicBezTo>
                    <a:pt x="108" y="142"/>
                    <a:pt x="98" y="138"/>
                    <a:pt x="93" y="133"/>
                  </a:cubicBezTo>
                  <a:cubicBezTo>
                    <a:pt x="86" y="125"/>
                    <a:pt x="85" y="112"/>
                    <a:pt x="94" y="105"/>
                  </a:cubicBezTo>
                  <a:cubicBezTo>
                    <a:pt x="99" y="102"/>
                    <a:pt x="105" y="100"/>
                    <a:pt x="114" y="99"/>
                  </a:cubicBezTo>
                  <a:cubicBezTo>
                    <a:pt x="114" y="93"/>
                    <a:pt x="114" y="93"/>
                    <a:pt x="114" y="93"/>
                  </a:cubicBezTo>
                  <a:cubicBezTo>
                    <a:pt x="126" y="93"/>
                    <a:pt x="126" y="93"/>
                    <a:pt x="126" y="93"/>
                  </a:cubicBezTo>
                  <a:cubicBezTo>
                    <a:pt x="126" y="99"/>
                    <a:pt x="126" y="99"/>
                    <a:pt x="126" y="99"/>
                  </a:cubicBezTo>
                  <a:cubicBezTo>
                    <a:pt x="138" y="100"/>
                    <a:pt x="149" y="104"/>
                    <a:pt x="149" y="118"/>
                  </a:cubicBezTo>
                  <a:cubicBezTo>
                    <a:pt x="149" y="119"/>
                    <a:pt x="149" y="120"/>
                    <a:pt x="149" y="122"/>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Arial"/>
              </a:endParaRPr>
            </a:p>
          </p:txBody>
        </p:sp>
      </p:grpSp>
      <p:sp>
        <p:nvSpPr>
          <p:cNvPr id="29" name="Rectangle 28">
            <a:extLst>
              <a:ext uri="{FF2B5EF4-FFF2-40B4-BE49-F238E27FC236}">
                <a16:creationId xmlns:a16="http://schemas.microsoft.com/office/drawing/2014/main" id="{63B80B8C-C659-4225-B324-1D4EDF329285}"/>
              </a:ext>
            </a:extLst>
          </p:cNvPr>
          <p:cNvSpPr/>
          <p:nvPr/>
        </p:nvSpPr>
        <p:spPr>
          <a:xfrm>
            <a:off x="7029627" y="3066529"/>
            <a:ext cx="2412681"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Job satisfaction and variety</a:t>
            </a:r>
          </a:p>
        </p:txBody>
      </p:sp>
      <p:sp>
        <p:nvSpPr>
          <p:cNvPr id="30" name="Rectangle 29">
            <a:extLst>
              <a:ext uri="{FF2B5EF4-FFF2-40B4-BE49-F238E27FC236}">
                <a16:creationId xmlns:a16="http://schemas.microsoft.com/office/drawing/2014/main" id="{FD8F897B-1484-4CA9-A5CD-506ADE3D792F}"/>
              </a:ext>
            </a:extLst>
          </p:cNvPr>
          <p:cNvSpPr/>
          <p:nvPr/>
        </p:nvSpPr>
        <p:spPr>
          <a:xfrm>
            <a:off x="7424119" y="3758987"/>
            <a:ext cx="1877277" cy="167270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CPAs have a plethora of career paths to choose from and have above-average flexibility and upward mobility.*</a:t>
            </a:r>
          </a:p>
        </p:txBody>
      </p:sp>
      <p:sp>
        <p:nvSpPr>
          <p:cNvPr id="31" name="Oval 30">
            <a:extLst>
              <a:ext uri="{FF2B5EF4-FFF2-40B4-BE49-F238E27FC236}">
                <a16:creationId xmlns:a16="http://schemas.microsoft.com/office/drawing/2014/main" id="{86B959D6-925A-4F7E-A4BC-AEF12A1C7E5B}"/>
              </a:ext>
            </a:extLst>
          </p:cNvPr>
          <p:cNvSpPr/>
          <p:nvPr/>
        </p:nvSpPr>
        <p:spPr>
          <a:xfrm>
            <a:off x="7563088" y="1579403"/>
            <a:ext cx="1336109" cy="1336109"/>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grpSp>
        <p:nvGrpSpPr>
          <p:cNvPr id="32" name="Group 31">
            <a:extLst>
              <a:ext uri="{FF2B5EF4-FFF2-40B4-BE49-F238E27FC236}">
                <a16:creationId xmlns:a16="http://schemas.microsoft.com/office/drawing/2014/main" id="{DC923379-D33E-48D1-95F2-BF029068EF11}"/>
              </a:ext>
            </a:extLst>
          </p:cNvPr>
          <p:cNvGrpSpPr>
            <a:grpSpLocks noChangeAspect="1"/>
          </p:cNvGrpSpPr>
          <p:nvPr/>
        </p:nvGrpSpPr>
        <p:grpSpPr>
          <a:xfrm>
            <a:off x="7922130" y="1930431"/>
            <a:ext cx="618000" cy="633980"/>
            <a:chOff x="4378325" y="4953000"/>
            <a:chExt cx="552451" cy="566738"/>
          </a:xfrm>
          <a:solidFill>
            <a:sysClr val="window" lastClr="FFFFFF"/>
          </a:solidFill>
        </p:grpSpPr>
        <p:sp>
          <p:nvSpPr>
            <p:cNvPr id="33" name="Oval 32">
              <a:extLst>
                <a:ext uri="{FF2B5EF4-FFF2-40B4-BE49-F238E27FC236}">
                  <a16:creationId xmlns:a16="http://schemas.microsoft.com/office/drawing/2014/main" id="{4F49EE84-1737-4743-80A2-310577E78C43}"/>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4" name="Freeform 10">
              <a:extLst>
                <a:ext uri="{FF2B5EF4-FFF2-40B4-BE49-F238E27FC236}">
                  <a16:creationId xmlns:a16="http://schemas.microsoft.com/office/drawing/2014/main" id="{DF9B1ED6-2F7C-4498-A428-56DE1E3801CF}"/>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5" name="Freeform 11">
              <a:extLst>
                <a:ext uri="{FF2B5EF4-FFF2-40B4-BE49-F238E27FC236}">
                  <a16:creationId xmlns:a16="http://schemas.microsoft.com/office/drawing/2014/main" id="{A9D9FC5E-1248-479C-B3ED-2CB1BDD1830C}"/>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6" name="Freeform 12">
              <a:extLst>
                <a:ext uri="{FF2B5EF4-FFF2-40B4-BE49-F238E27FC236}">
                  <a16:creationId xmlns:a16="http://schemas.microsoft.com/office/drawing/2014/main" id="{C4902D06-D199-40F6-9759-32E765266AD8}"/>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7" name="Freeform 13">
              <a:extLst>
                <a:ext uri="{FF2B5EF4-FFF2-40B4-BE49-F238E27FC236}">
                  <a16:creationId xmlns:a16="http://schemas.microsoft.com/office/drawing/2014/main" id="{5B7416F6-C9E1-4910-8B9D-D70CFC66F49B}"/>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8" name="Freeform 14">
              <a:extLst>
                <a:ext uri="{FF2B5EF4-FFF2-40B4-BE49-F238E27FC236}">
                  <a16:creationId xmlns:a16="http://schemas.microsoft.com/office/drawing/2014/main" id="{E248D6E1-9C11-4C5A-9C8F-1855C3713F3D}"/>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9" name="Oval 38">
              <a:extLst>
                <a:ext uri="{FF2B5EF4-FFF2-40B4-BE49-F238E27FC236}">
                  <a16:creationId xmlns:a16="http://schemas.microsoft.com/office/drawing/2014/main" id="{1E585AF2-19E4-426F-9336-FFDA9D52A7A7}"/>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0" name="Freeform 16">
              <a:extLst>
                <a:ext uri="{FF2B5EF4-FFF2-40B4-BE49-F238E27FC236}">
                  <a16:creationId xmlns:a16="http://schemas.microsoft.com/office/drawing/2014/main" id="{5A46308A-6FFE-4893-AA8C-A4D981F32B01}"/>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1" name="Freeform 17">
              <a:extLst>
                <a:ext uri="{FF2B5EF4-FFF2-40B4-BE49-F238E27FC236}">
                  <a16:creationId xmlns:a16="http://schemas.microsoft.com/office/drawing/2014/main" id="{041986D8-BBA3-4B16-BBEF-784E967AF638}"/>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2" name="Freeform 18">
              <a:extLst>
                <a:ext uri="{FF2B5EF4-FFF2-40B4-BE49-F238E27FC236}">
                  <a16:creationId xmlns:a16="http://schemas.microsoft.com/office/drawing/2014/main" id="{0D669340-FF02-4F95-987C-42BE7A2804F4}"/>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3" name="Freeform 19">
              <a:extLst>
                <a:ext uri="{FF2B5EF4-FFF2-40B4-BE49-F238E27FC236}">
                  <a16:creationId xmlns:a16="http://schemas.microsoft.com/office/drawing/2014/main" id="{968A9DE4-155B-4101-9433-8FCA6E031C68}"/>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4" name="Freeform 20">
              <a:extLst>
                <a:ext uri="{FF2B5EF4-FFF2-40B4-BE49-F238E27FC236}">
                  <a16:creationId xmlns:a16="http://schemas.microsoft.com/office/drawing/2014/main" id="{2F340226-E301-468A-A859-6A88120DA960}"/>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grpSp>
      <p:grpSp>
        <p:nvGrpSpPr>
          <p:cNvPr id="20" name="Group 19">
            <a:extLst>
              <a:ext uri="{FF2B5EF4-FFF2-40B4-BE49-F238E27FC236}">
                <a16:creationId xmlns:a16="http://schemas.microsoft.com/office/drawing/2014/main" id="{9E444F9C-EAD0-4D19-B2F3-E310D043098C}"/>
              </a:ext>
            </a:extLst>
          </p:cNvPr>
          <p:cNvGrpSpPr/>
          <p:nvPr/>
        </p:nvGrpSpPr>
        <p:grpSpPr>
          <a:xfrm>
            <a:off x="4884875" y="1579403"/>
            <a:ext cx="2527781" cy="4078055"/>
            <a:chOff x="3834192" y="3607483"/>
            <a:chExt cx="1895836" cy="3058541"/>
          </a:xfrm>
        </p:grpSpPr>
        <p:sp>
          <p:nvSpPr>
            <p:cNvPr id="26" name="Rectangle 25">
              <a:extLst>
                <a:ext uri="{FF2B5EF4-FFF2-40B4-BE49-F238E27FC236}">
                  <a16:creationId xmlns:a16="http://schemas.microsoft.com/office/drawing/2014/main" id="{581D20C2-32CF-419B-981F-08EF45D21BBF}"/>
                </a:ext>
              </a:extLst>
            </p:cNvPr>
            <p:cNvSpPr/>
            <p:nvPr/>
          </p:nvSpPr>
          <p:spPr>
            <a:xfrm>
              <a:off x="3834192" y="4722828"/>
              <a:ext cx="1895836"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Career</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security</a:t>
              </a:r>
            </a:p>
          </p:txBody>
        </p:sp>
        <p:sp>
          <p:nvSpPr>
            <p:cNvPr id="27" name="Rectangle 26">
              <a:extLst>
                <a:ext uri="{FF2B5EF4-FFF2-40B4-BE49-F238E27FC236}">
                  <a16:creationId xmlns:a16="http://schemas.microsoft.com/office/drawing/2014/main" id="{CFF4F769-6E96-4F72-BF8F-46FE1F9F6338}"/>
                </a:ext>
              </a:extLst>
            </p:cNvPr>
            <p:cNvSpPr/>
            <p:nvPr/>
          </p:nvSpPr>
          <p:spPr>
            <a:xfrm>
              <a:off x="4141309" y="5242173"/>
              <a:ext cx="1371751" cy="142385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Due to a shortage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of experienced accounting professionals in business today, CPAs are in more demand than ever before.</a:t>
              </a:r>
            </a:p>
          </p:txBody>
        </p:sp>
        <p:sp>
          <p:nvSpPr>
            <p:cNvPr id="28" name="Oval 27">
              <a:extLst>
                <a:ext uri="{FF2B5EF4-FFF2-40B4-BE49-F238E27FC236}">
                  <a16:creationId xmlns:a16="http://schemas.microsoft.com/office/drawing/2014/main" id="{727BA662-CC39-4C3C-974F-B3F75FB20BB0}"/>
                </a:ext>
              </a:extLst>
            </p:cNvPr>
            <p:cNvSpPr/>
            <p:nvPr/>
          </p:nvSpPr>
          <p:spPr>
            <a:xfrm>
              <a:off x="4286194" y="3607483"/>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grpSp>
      <p:sp>
        <p:nvSpPr>
          <p:cNvPr id="16" name="Rectangle 15">
            <a:extLst>
              <a:ext uri="{FF2B5EF4-FFF2-40B4-BE49-F238E27FC236}">
                <a16:creationId xmlns:a16="http://schemas.microsoft.com/office/drawing/2014/main" id="{B95209B6-54B0-4189-848F-D12BBF6AFA2E}"/>
              </a:ext>
            </a:extLst>
          </p:cNvPr>
          <p:cNvSpPr/>
          <p:nvPr/>
        </p:nvSpPr>
        <p:spPr>
          <a:xfrm>
            <a:off x="2795768" y="3066527"/>
            <a:ext cx="2404112"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Competitive </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edge</a:t>
            </a:r>
          </a:p>
        </p:txBody>
      </p:sp>
      <p:sp>
        <p:nvSpPr>
          <p:cNvPr id="17" name="Rectangle 16">
            <a:extLst>
              <a:ext uri="{FF2B5EF4-FFF2-40B4-BE49-F238E27FC236}">
                <a16:creationId xmlns:a16="http://schemas.microsoft.com/office/drawing/2014/main" id="{193C0F45-4E06-4BBE-87BE-FF04DEC4CBF8}"/>
              </a:ext>
            </a:extLst>
          </p:cNvPr>
          <p:cNvSpPr/>
          <p:nvPr/>
        </p:nvSpPr>
        <p:spPr>
          <a:xfrm>
            <a:off x="3215203" y="3758987"/>
            <a:ext cx="2083076" cy="21242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Earning a CPA license demonstrates a commitment to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the profession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and often highlights potential candidates for leadership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and management positions.</a:t>
            </a:r>
            <a:r>
              <a:rPr lang="en-US" sz="1467" kern="0" dirty="0">
                <a:solidFill>
                  <a:schemeClr val="bg1">
                    <a:lumMod val="85000"/>
                  </a:schemeClr>
                </a:solidFill>
                <a:latin typeface="Arial"/>
              </a:rPr>
              <a:t> </a:t>
            </a:r>
            <a:endParaRPr lang="en-US" sz="1467" kern="0" dirty="0">
              <a:solidFill>
                <a:schemeClr val="bg1">
                  <a:lumMod val="85000"/>
                </a:schemeClr>
              </a:solidFill>
              <a:latin typeface="Arial"/>
              <a:cs typeface="Arial" panose="020B0604020202020204" pitchFamily="34" charset="0"/>
            </a:endParaRPr>
          </a:p>
        </p:txBody>
      </p:sp>
      <p:sp>
        <p:nvSpPr>
          <p:cNvPr id="18" name="Oval 17">
            <a:extLst>
              <a:ext uri="{FF2B5EF4-FFF2-40B4-BE49-F238E27FC236}">
                <a16:creationId xmlns:a16="http://schemas.microsoft.com/office/drawing/2014/main" id="{7741D7A1-DF78-4170-9894-00D8473B3F01}"/>
              </a:ext>
            </a:extLst>
          </p:cNvPr>
          <p:cNvSpPr/>
          <p:nvPr/>
        </p:nvSpPr>
        <p:spPr>
          <a:xfrm>
            <a:off x="3329769" y="1579401"/>
            <a:ext cx="1336110" cy="1336109"/>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sp>
        <p:nvSpPr>
          <p:cNvPr id="19" name="Freeform 31">
            <a:extLst>
              <a:ext uri="{FF2B5EF4-FFF2-40B4-BE49-F238E27FC236}">
                <a16:creationId xmlns:a16="http://schemas.microsoft.com/office/drawing/2014/main" id="{6A43447F-2DF5-49C6-B5E1-B45CC2EBDD53}"/>
              </a:ext>
            </a:extLst>
          </p:cNvPr>
          <p:cNvSpPr>
            <a:spLocks noChangeAspect="1" noEditPoints="1"/>
          </p:cNvSpPr>
          <p:nvPr/>
        </p:nvSpPr>
        <p:spPr bwMode="auto">
          <a:xfrm>
            <a:off x="3688540" y="1930464"/>
            <a:ext cx="652272" cy="633984"/>
          </a:xfrm>
          <a:custGeom>
            <a:avLst/>
            <a:gdLst>
              <a:gd name="T0" fmla="*/ 84 w 178"/>
              <a:gd name="T1" fmla="*/ 12 h 173"/>
              <a:gd name="T2" fmla="*/ 94 w 178"/>
              <a:gd name="T3" fmla="*/ 0 h 173"/>
              <a:gd name="T4" fmla="*/ 175 w 178"/>
              <a:gd name="T5" fmla="*/ 12 h 173"/>
              <a:gd name="T6" fmla="*/ 178 w 178"/>
              <a:gd name="T7" fmla="*/ 31 h 173"/>
              <a:gd name="T8" fmla="*/ 174 w 178"/>
              <a:gd name="T9" fmla="*/ 34 h 173"/>
              <a:gd name="T10" fmla="*/ 169 w 178"/>
              <a:gd name="T11" fmla="*/ 136 h 173"/>
              <a:gd name="T12" fmla="*/ 146 w 178"/>
              <a:gd name="T13" fmla="*/ 173 h 173"/>
              <a:gd name="T14" fmla="*/ 119 w 178"/>
              <a:gd name="T15" fmla="*/ 160 h 173"/>
              <a:gd name="T16" fmla="*/ 94 w 178"/>
              <a:gd name="T17" fmla="*/ 173 h 173"/>
              <a:gd name="T18" fmla="*/ 84 w 178"/>
              <a:gd name="T19" fmla="*/ 160 h 173"/>
              <a:gd name="T20" fmla="*/ 47 w 178"/>
              <a:gd name="T21" fmla="*/ 173 h 173"/>
              <a:gd name="T22" fmla="*/ 70 w 178"/>
              <a:gd name="T23" fmla="*/ 136 h 173"/>
              <a:gd name="T24" fmla="*/ 4 w 178"/>
              <a:gd name="T25" fmla="*/ 130 h 173"/>
              <a:gd name="T26" fmla="*/ 3 w 178"/>
              <a:gd name="T27" fmla="*/ 34 h 173"/>
              <a:gd name="T28" fmla="*/ 0 w 178"/>
              <a:gd name="T29" fmla="*/ 15 h 173"/>
              <a:gd name="T30" fmla="*/ 164 w 178"/>
              <a:gd name="T31" fmla="*/ 34 h 173"/>
              <a:gd name="T32" fmla="*/ 14 w 178"/>
              <a:gd name="T33" fmla="*/ 121 h 173"/>
              <a:gd name="T34" fmla="*/ 159 w 178"/>
              <a:gd name="T35" fmla="*/ 126 h 173"/>
              <a:gd name="T36" fmla="*/ 164 w 178"/>
              <a:gd name="T37" fmla="*/ 34 h 173"/>
              <a:gd name="T38" fmla="*/ 84 w 178"/>
              <a:gd name="T39" fmla="*/ 157 h 173"/>
              <a:gd name="T40" fmla="*/ 63 w 178"/>
              <a:gd name="T41" fmla="*/ 157 h 173"/>
              <a:gd name="T42" fmla="*/ 115 w 178"/>
              <a:gd name="T43" fmla="*/ 157 h 173"/>
              <a:gd name="T44" fmla="*/ 94 w 178"/>
              <a:gd name="T45" fmla="*/ 157 h 173"/>
              <a:gd name="T46" fmla="*/ 38 w 178"/>
              <a:gd name="T47" fmla="*/ 94 h 173"/>
              <a:gd name="T48" fmla="*/ 60 w 178"/>
              <a:gd name="T49" fmla="*/ 76 h 173"/>
              <a:gd name="T50" fmla="*/ 79 w 178"/>
              <a:gd name="T51" fmla="*/ 76 h 173"/>
              <a:gd name="T52" fmla="*/ 101 w 178"/>
              <a:gd name="T53" fmla="*/ 86 h 173"/>
              <a:gd name="T54" fmla="*/ 113 w 178"/>
              <a:gd name="T55" fmla="*/ 84 h 173"/>
              <a:gd name="T56" fmla="*/ 136 w 178"/>
              <a:gd name="T57" fmla="*/ 57 h 173"/>
              <a:gd name="T58" fmla="*/ 155 w 178"/>
              <a:gd name="T59" fmla="*/ 57 h 173"/>
              <a:gd name="T60" fmla="*/ 141 w 178"/>
              <a:gd name="T61" fmla="*/ 65 h 173"/>
              <a:gd name="T62" fmla="*/ 117 w 178"/>
              <a:gd name="T63" fmla="*/ 92 h 173"/>
              <a:gd name="T64" fmla="*/ 98 w 178"/>
              <a:gd name="T65" fmla="*/ 92 h 173"/>
              <a:gd name="T66" fmla="*/ 77 w 178"/>
              <a:gd name="T67" fmla="*/ 83 h 173"/>
              <a:gd name="T68" fmla="*/ 64 w 178"/>
              <a:gd name="T69" fmla="*/ 84 h 173"/>
              <a:gd name="T70" fmla="*/ 41 w 178"/>
              <a:gd name="T71" fmla="*/ 101 h 173"/>
              <a:gd name="T72" fmla="*/ 22 w 178"/>
              <a:gd name="T73" fmla="*/ 101 h 173"/>
              <a:gd name="T74" fmla="*/ 146 w 178"/>
              <a:gd name="T75" fmla="*/ 52 h 173"/>
              <a:gd name="T76" fmla="*/ 146 w 178"/>
              <a:gd name="T77" fmla="*/ 62 h 173"/>
              <a:gd name="T78" fmla="*/ 146 w 178"/>
              <a:gd name="T79" fmla="*/ 52 h 173"/>
              <a:gd name="T80" fmla="*/ 113 w 178"/>
              <a:gd name="T81" fmla="*/ 92 h 173"/>
              <a:gd name="T82" fmla="*/ 103 w 178"/>
              <a:gd name="T83" fmla="*/ 92 h 173"/>
              <a:gd name="T84" fmla="*/ 70 w 178"/>
              <a:gd name="T85" fmla="*/ 71 h 173"/>
              <a:gd name="T86" fmla="*/ 70 w 178"/>
              <a:gd name="T87" fmla="*/ 81 h 173"/>
              <a:gd name="T88" fmla="*/ 70 w 178"/>
              <a:gd name="T89" fmla="*/ 71 h 173"/>
              <a:gd name="T90" fmla="*/ 37 w 178"/>
              <a:gd name="T91" fmla="*/ 101 h 173"/>
              <a:gd name="T92" fmla="*/ 27 w 178"/>
              <a:gd name="T93" fmla="*/ 10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73">
                <a:moveTo>
                  <a:pt x="3" y="12"/>
                </a:moveTo>
                <a:cubicBezTo>
                  <a:pt x="84" y="12"/>
                  <a:pt x="84" y="12"/>
                  <a:pt x="84" y="12"/>
                </a:cubicBezTo>
                <a:cubicBezTo>
                  <a:pt x="84" y="0"/>
                  <a:pt x="84" y="0"/>
                  <a:pt x="84" y="0"/>
                </a:cubicBezTo>
                <a:cubicBezTo>
                  <a:pt x="94" y="0"/>
                  <a:pt x="94" y="0"/>
                  <a:pt x="94" y="0"/>
                </a:cubicBezTo>
                <a:cubicBezTo>
                  <a:pt x="94" y="12"/>
                  <a:pt x="94" y="12"/>
                  <a:pt x="94" y="12"/>
                </a:cubicBezTo>
                <a:cubicBezTo>
                  <a:pt x="175" y="12"/>
                  <a:pt x="175" y="12"/>
                  <a:pt x="175" y="12"/>
                </a:cubicBezTo>
                <a:cubicBezTo>
                  <a:pt x="177" y="12"/>
                  <a:pt x="178" y="14"/>
                  <a:pt x="178" y="15"/>
                </a:cubicBezTo>
                <a:cubicBezTo>
                  <a:pt x="178" y="31"/>
                  <a:pt x="178" y="31"/>
                  <a:pt x="178" y="31"/>
                </a:cubicBezTo>
                <a:cubicBezTo>
                  <a:pt x="178" y="33"/>
                  <a:pt x="177" y="34"/>
                  <a:pt x="175" y="34"/>
                </a:cubicBezTo>
                <a:cubicBezTo>
                  <a:pt x="174" y="34"/>
                  <a:pt x="174" y="34"/>
                  <a:pt x="174" y="34"/>
                </a:cubicBezTo>
                <a:cubicBezTo>
                  <a:pt x="174" y="130"/>
                  <a:pt x="174" y="130"/>
                  <a:pt x="174" y="130"/>
                </a:cubicBezTo>
                <a:cubicBezTo>
                  <a:pt x="174" y="133"/>
                  <a:pt x="172" y="136"/>
                  <a:pt x="169" y="136"/>
                </a:cubicBezTo>
                <a:cubicBezTo>
                  <a:pt x="108" y="136"/>
                  <a:pt x="108" y="136"/>
                  <a:pt x="108" y="136"/>
                </a:cubicBezTo>
                <a:cubicBezTo>
                  <a:pt x="146" y="173"/>
                  <a:pt x="146" y="173"/>
                  <a:pt x="146" y="173"/>
                </a:cubicBezTo>
                <a:cubicBezTo>
                  <a:pt x="131" y="173"/>
                  <a:pt x="131" y="173"/>
                  <a:pt x="131" y="173"/>
                </a:cubicBezTo>
                <a:cubicBezTo>
                  <a:pt x="119" y="160"/>
                  <a:pt x="119" y="160"/>
                  <a:pt x="119" y="160"/>
                </a:cubicBezTo>
                <a:cubicBezTo>
                  <a:pt x="94" y="160"/>
                  <a:pt x="94" y="160"/>
                  <a:pt x="94" y="160"/>
                </a:cubicBezTo>
                <a:cubicBezTo>
                  <a:pt x="94" y="173"/>
                  <a:pt x="94" y="173"/>
                  <a:pt x="94" y="173"/>
                </a:cubicBezTo>
                <a:cubicBezTo>
                  <a:pt x="84" y="173"/>
                  <a:pt x="84" y="173"/>
                  <a:pt x="84" y="173"/>
                </a:cubicBezTo>
                <a:cubicBezTo>
                  <a:pt x="84" y="160"/>
                  <a:pt x="84" y="160"/>
                  <a:pt x="84" y="160"/>
                </a:cubicBezTo>
                <a:cubicBezTo>
                  <a:pt x="60" y="160"/>
                  <a:pt x="60" y="160"/>
                  <a:pt x="60" y="160"/>
                </a:cubicBezTo>
                <a:cubicBezTo>
                  <a:pt x="47" y="173"/>
                  <a:pt x="47" y="173"/>
                  <a:pt x="47" y="173"/>
                </a:cubicBezTo>
                <a:cubicBezTo>
                  <a:pt x="32" y="173"/>
                  <a:pt x="32" y="173"/>
                  <a:pt x="32" y="173"/>
                </a:cubicBezTo>
                <a:cubicBezTo>
                  <a:pt x="70" y="136"/>
                  <a:pt x="70" y="136"/>
                  <a:pt x="70" y="136"/>
                </a:cubicBezTo>
                <a:cubicBezTo>
                  <a:pt x="9" y="136"/>
                  <a:pt x="9" y="136"/>
                  <a:pt x="9" y="136"/>
                </a:cubicBezTo>
                <a:cubicBezTo>
                  <a:pt x="7" y="136"/>
                  <a:pt x="4" y="133"/>
                  <a:pt x="4" y="130"/>
                </a:cubicBezTo>
                <a:cubicBezTo>
                  <a:pt x="4" y="34"/>
                  <a:pt x="4" y="34"/>
                  <a:pt x="4" y="34"/>
                </a:cubicBezTo>
                <a:cubicBezTo>
                  <a:pt x="3" y="34"/>
                  <a:pt x="3" y="34"/>
                  <a:pt x="3" y="34"/>
                </a:cubicBezTo>
                <a:cubicBezTo>
                  <a:pt x="1" y="34"/>
                  <a:pt x="0" y="33"/>
                  <a:pt x="0" y="31"/>
                </a:cubicBezTo>
                <a:cubicBezTo>
                  <a:pt x="0" y="15"/>
                  <a:pt x="0" y="15"/>
                  <a:pt x="0" y="15"/>
                </a:cubicBezTo>
                <a:cubicBezTo>
                  <a:pt x="0" y="14"/>
                  <a:pt x="1" y="12"/>
                  <a:pt x="3" y="12"/>
                </a:cubicBezTo>
                <a:close/>
                <a:moveTo>
                  <a:pt x="164" y="34"/>
                </a:moveTo>
                <a:cubicBezTo>
                  <a:pt x="14" y="34"/>
                  <a:pt x="14" y="34"/>
                  <a:pt x="14" y="34"/>
                </a:cubicBezTo>
                <a:cubicBezTo>
                  <a:pt x="14" y="121"/>
                  <a:pt x="14" y="121"/>
                  <a:pt x="14" y="121"/>
                </a:cubicBezTo>
                <a:cubicBezTo>
                  <a:pt x="14" y="124"/>
                  <a:pt x="16" y="126"/>
                  <a:pt x="19" y="126"/>
                </a:cubicBezTo>
                <a:cubicBezTo>
                  <a:pt x="159" y="126"/>
                  <a:pt x="159" y="126"/>
                  <a:pt x="159" y="126"/>
                </a:cubicBezTo>
                <a:cubicBezTo>
                  <a:pt x="162" y="126"/>
                  <a:pt x="164" y="124"/>
                  <a:pt x="164" y="121"/>
                </a:cubicBezTo>
                <a:cubicBezTo>
                  <a:pt x="164" y="34"/>
                  <a:pt x="164" y="34"/>
                  <a:pt x="164" y="34"/>
                </a:cubicBezTo>
                <a:close/>
                <a:moveTo>
                  <a:pt x="63" y="157"/>
                </a:moveTo>
                <a:cubicBezTo>
                  <a:pt x="84" y="157"/>
                  <a:pt x="84" y="157"/>
                  <a:pt x="84" y="157"/>
                </a:cubicBezTo>
                <a:cubicBezTo>
                  <a:pt x="84" y="136"/>
                  <a:pt x="84" y="136"/>
                  <a:pt x="84" y="136"/>
                </a:cubicBezTo>
                <a:cubicBezTo>
                  <a:pt x="63" y="157"/>
                  <a:pt x="63" y="157"/>
                  <a:pt x="63" y="157"/>
                </a:cubicBezTo>
                <a:close/>
                <a:moveTo>
                  <a:pt x="94" y="157"/>
                </a:moveTo>
                <a:cubicBezTo>
                  <a:pt x="115" y="157"/>
                  <a:pt x="115" y="157"/>
                  <a:pt x="115" y="157"/>
                </a:cubicBezTo>
                <a:cubicBezTo>
                  <a:pt x="94" y="136"/>
                  <a:pt x="94" y="136"/>
                  <a:pt x="94" y="136"/>
                </a:cubicBezTo>
                <a:cubicBezTo>
                  <a:pt x="94" y="157"/>
                  <a:pt x="94" y="157"/>
                  <a:pt x="94" y="157"/>
                </a:cubicBezTo>
                <a:close/>
                <a:moveTo>
                  <a:pt x="32" y="92"/>
                </a:moveTo>
                <a:cubicBezTo>
                  <a:pt x="34" y="92"/>
                  <a:pt x="36" y="93"/>
                  <a:pt x="38" y="94"/>
                </a:cubicBezTo>
                <a:cubicBezTo>
                  <a:pt x="61" y="79"/>
                  <a:pt x="61" y="79"/>
                  <a:pt x="61" y="79"/>
                </a:cubicBezTo>
                <a:cubicBezTo>
                  <a:pt x="60" y="78"/>
                  <a:pt x="60" y="77"/>
                  <a:pt x="60" y="76"/>
                </a:cubicBezTo>
                <a:cubicBezTo>
                  <a:pt x="60" y="71"/>
                  <a:pt x="65" y="67"/>
                  <a:pt x="70" y="67"/>
                </a:cubicBezTo>
                <a:cubicBezTo>
                  <a:pt x="75" y="67"/>
                  <a:pt x="79" y="71"/>
                  <a:pt x="79" y="76"/>
                </a:cubicBezTo>
                <a:cubicBezTo>
                  <a:pt x="79" y="77"/>
                  <a:pt x="79" y="77"/>
                  <a:pt x="79" y="77"/>
                </a:cubicBezTo>
                <a:cubicBezTo>
                  <a:pt x="101" y="86"/>
                  <a:pt x="101" y="86"/>
                  <a:pt x="101" y="86"/>
                </a:cubicBezTo>
                <a:cubicBezTo>
                  <a:pt x="102" y="84"/>
                  <a:pt x="105" y="83"/>
                  <a:pt x="108" y="83"/>
                </a:cubicBezTo>
                <a:cubicBezTo>
                  <a:pt x="110" y="83"/>
                  <a:pt x="111" y="83"/>
                  <a:pt x="113" y="84"/>
                </a:cubicBezTo>
                <a:cubicBezTo>
                  <a:pt x="137" y="61"/>
                  <a:pt x="137" y="61"/>
                  <a:pt x="137" y="61"/>
                </a:cubicBezTo>
                <a:cubicBezTo>
                  <a:pt x="137" y="59"/>
                  <a:pt x="136" y="58"/>
                  <a:pt x="136" y="57"/>
                </a:cubicBezTo>
                <a:cubicBezTo>
                  <a:pt x="136" y="51"/>
                  <a:pt x="141" y="47"/>
                  <a:pt x="146" y="47"/>
                </a:cubicBezTo>
                <a:cubicBezTo>
                  <a:pt x="151" y="47"/>
                  <a:pt x="155" y="51"/>
                  <a:pt x="155" y="57"/>
                </a:cubicBezTo>
                <a:cubicBezTo>
                  <a:pt x="155" y="62"/>
                  <a:pt x="151" y="66"/>
                  <a:pt x="146" y="66"/>
                </a:cubicBezTo>
                <a:cubicBezTo>
                  <a:pt x="144" y="66"/>
                  <a:pt x="143" y="66"/>
                  <a:pt x="141" y="65"/>
                </a:cubicBezTo>
                <a:cubicBezTo>
                  <a:pt x="117" y="89"/>
                  <a:pt x="117" y="89"/>
                  <a:pt x="117" y="89"/>
                </a:cubicBezTo>
                <a:cubicBezTo>
                  <a:pt x="117" y="90"/>
                  <a:pt x="117" y="91"/>
                  <a:pt x="117" y="92"/>
                </a:cubicBezTo>
                <a:cubicBezTo>
                  <a:pt x="117" y="97"/>
                  <a:pt x="113" y="102"/>
                  <a:pt x="108" y="102"/>
                </a:cubicBezTo>
                <a:cubicBezTo>
                  <a:pt x="103" y="102"/>
                  <a:pt x="98" y="97"/>
                  <a:pt x="98" y="92"/>
                </a:cubicBezTo>
                <a:cubicBezTo>
                  <a:pt x="98" y="92"/>
                  <a:pt x="98" y="92"/>
                  <a:pt x="98" y="91"/>
                </a:cubicBezTo>
                <a:cubicBezTo>
                  <a:pt x="77" y="83"/>
                  <a:pt x="77" y="83"/>
                  <a:pt x="77" y="83"/>
                </a:cubicBezTo>
                <a:cubicBezTo>
                  <a:pt x="75" y="85"/>
                  <a:pt x="73" y="86"/>
                  <a:pt x="70" y="86"/>
                </a:cubicBezTo>
                <a:cubicBezTo>
                  <a:pt x="68" y="86"/>
                  <a:pt x="66" y="85"/>
                  <a:pt x="64" y="84"/>
                </a:cubicBezTo>
                <a:cubicBezTo>
                  <a:pt x="41" y="99"/>
                  <a:pt x="41" y="99"/>
                  <a:pt x="41" y="99"/>
                </a:cubicBezTo>
                <a:cubicBezTo>
                  <a:pt x="41" y="100"/>
                  <a:pt x="41" y="101"/>
                  <a:pt x="41" y="101"/>
                </a:cubicBezTo>
                <a:cubicBezTo>
                  <a:pt x="41" y="107"/>
                  <a:pt x="37" y="111"/>
                  <a:pt x="32" y="111"/>
                </a:cubicBezTo>
                <a:cubicBezTo>
                  <a:pt x="26" y="111"/>
                  <a:pt x="22" y="107"/>
                  <a:pt x="22" y="101"/>
                </a:cubicBezTo>
                <a:cubicBezTo>
                  <a:pt x="22" y="96"/>
                  <a:pt x="26" y="92"/>
                  <a:pt x="32" y="92"/>
                </a:cubicBezTo>
                <a:close/>
                <a:moveTo>
                  <a:pt x="146" y="52"/>
                </a:moveTo>
                <a:cubicBezTo>
                  <a:pt x="149" y="52"/>
                  <a:pt x="151" y="54"/>
                  <a:pt x="151" y="57"/>
                </a:cubicBezTo>
                <a:cubicBezTo>
                  <a:pt x="151" y="59"/>
                  <a:pt x="149" y="62"/>
                  <a:pt x="146" y="62"/>
                </a:cubicBezTo>
                <a:cubicBezTo>
                  <a:pt x="143" y="62"/>
                  <a:pt x="141" y="59"/>
                  <a:pt x="141" y="57"/>
                </a:cubicBezTo>
                <a:cubicBezTo>
                  <a:pt x="141" y="54"/>
                  <a:pt x="143" y="52"/>
                  <a:pt x="146" y="52"/>
                </a:cubicBezTo>
                <a:close/>
                <a:moveTo>
                  <a:pt x="108" y="87"/>
                </a:moveTo>
                <a:cubicBezTo>
                  <a:pt x="111" y="87"/>
                  <a:pt x="113" y="89"/>
                  <a:pt x="113" y="92"/>
                </a:cubicBezTo>
                <a:cubicBezTo>
                  <a:pt x="113" y="95"/>
                  <a:pt x="111" y="97"/>
                  <a:pt x="108" y="97"/>
                </a:cubicBezTo>
                <a:cubicBezTo>
                  <a:pt x="105" y="97"/>
                  <a:pt x="103" y="95"/>
                  <a:pt x="103" y="92"/>
                </a:cubicBezTo>
                <a:cubicBezTo>
                  <a:pt x="103" y="89"/>
                  <a:pt x="105" y="87"/>
                  <a:pt x="108" y="87"/>
                </a:cubicBezTo>
                <a:close/>
                <a:moveTo>
                  <a:pt x="70" y="71"/>
                </a:moveTo>
                <a:cubicBezTo>
                  <a:pt x="73" y="71"/>
                  <a:pt x="75" y="74"/>
                  <a:pt x="75" y="76"/>
                </a:cubicBezTo>
                <a:cubicBezTo>
                  <a:pt x="75" y="79"/>
                  <a:pt x="73" y="81"/>
                  <a:pt x="70" y="81"/>
                </a:cubicBezTo>
                <a:cubicBezTo>
                  <a:pt x="67" y="81"/>
                  <a:pt x="65" y="79"/>
                  <a:pt x="65" y="76"/>
                </a:cubicBezTo>
                <a:cubicBezTo>
                  <a:pt x="65" y="74"/>
                  <a:pt x="67" y="71"/>
                  <a:pt x="70" y="71"/>
                </a:cubicBezTo>
                <a:close/>
                <a:moveTo>
                  <a:pt x="32" y="96"/>
                </a:moveTo>
                <a:cubicBezTo>
                  <a:pt x="34" y="96"/>
                  <a:pt x="37" y="99"/>
                  <a:pt x="37" y="101"/>
                </a:cubicBezTo>
                <a:cubicBezTo>
                  <a:pt x="37" y="104"/>
                  <a:pt x="34" y="106"/>
                  <a:pt x="32" y="106"/>
                </a:cubicBezTo>
                <a:cubicBezTo>
                  <a:pt x="29" y="106"/>
                  <a:pt x="27" y="104"/>
                  <a:pt x="27" y="101"/>
                </a:cubicBezTo>
                <a:cubicBezTo>
                  <a:pt x="27" y="99"/>
                  <a:pt x="29" y="96"/>
                  <a:pt x="32" y="96"/>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Arial"/>
            </a:endParaRPr>
          </a:p>
        </p:txBody>
      </p:sp>
      <p:grpSp>
        <p:nvGrpSpPr>
          <p:cNvPr id="11" name="Group 10">
            <a:extLst>
              <a:ext uri="{FF2B5EF4-FFF2-40B4-BE49-F238E27FC236}">
                <a16:creationId xmlns:a16="http://schemas.microsoft.com/office/drawing/2014/main" id="{6BD807E1-71B4-41B2-9B7C-4816FC8EB0DE}"/>
              </a:ext>
            </a:extLst>
          </p:cNvPr>
          <p:cNvGrpSpPr/>
          <p:nvPr/>
        </p:nvGrpSpPr>
        <p:grpSpPr>
          <a:xfrm>
            <a:off x="872282" y="1579402"/>
            <a:ext cx="2254467" cy="3852288"/>
            <a:chOff x="1056099" y="3646597"/>
            <a:chExt cx="1690850" cy="2889217"/>
          </a:xfrm>
        </p:grpSpPr>
        <p:sp>
          <p:nvSpPr>
            <p:cNvPr id="12" name="Rectangle 11">
              <a:extLst>
                <a:ext uri="{FF2B5EF4-FFF2-40B4-BE49-F238E27FC236}">
                  <a16:creationId xmlns:a16="http://schemas.microsoft.com/office/drawing/2014/main" id="{31C4D3D5-2E2B-4F4E-A1A2-78040827B488}"/>
                </a:ext>
              </a:extLst>
            </p:cNvPr>
            <p:cNvSpPr/>
            <p:nvPr/>
          </p:nvSpPr>
          <p:spPr>
            <a:xfrm>
              <a:off x="1056099" y="4761942"/>
              <a:ext cx="1485301"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Prestige and respect</a:t>
              </a:r>
            </a:p>
          </p:txBody>
        </p:sp>
        <p:sp>
          <p:nvSpPr>
            <p:cNvPr id="13" name="Oval 12">
              <a:extLst>
                <a:ext uri="{FF2B5EF4-FFF2-40B4-BE49-F238E27FC236}">
                  <a16:creationId xmlns:a16="http://schemas.microsoft.com/office/drawing/2014/main" id="{04BFE968-E59D-49FC-9615-6DB6F015D4F7}"/>
                </a:ext>
              </a:extLst>
            </p:cNvPr>
            <p:cNvSpPr/>
            <p:nvPr/>
          </p:nvSpPr>
          <p:spPr>
            <a:xfrm>
              <a:off x="1297709" y="3646597"/>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rgbClr val="282828"/>
                </a:solidFill>
                <a:latin typeface="Arial"/>
              </a:endParaRPr>
            </a:p>
          </p:txBody>
        </p:sp>
        <p:sp>
          <p:nvSpPr>
            <p:cNvPr id="14" name="Rectangle 13">
              <a:extLst>
                <a:ext uri="{FF2B5EF4-FFF2-40B4-BE49-F238E27FC236}">
                  <a16:creationId xmlns:a16="http://schemas.microsoft.com/office/drawing/2014/main" id="{14BF2BE1-1851-4F91-AA02-E6799282074E}"/>
                </a:ext>
              </a:extLst>
            </p:cNvPr>
            <p:cNvSpPr/>
            <p:nvPr/>
          </p:nvSpPr>
          <p:spPr>
            <a:xfrm>
              <a:off x="1186043" y="5281287"/>
              <a:ext cx="1560906" cy="125452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Respected and admired by their peers, clients and society, CPAs are often viewed as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 elite group of professionals.</a:t>
              </a:r>
            </a:p>
          </p:txBody>
        </p:sp>
        <p:sp>
          <p:nvSpPr>
            <p:cNvPr id="15" name="Freeform 35">
              <a:extLst>
                <a:ext uri="{FF2B5EF4-FFF2-40B4-BE49-F238E27FC236}">
                  <a16:creationId xmlns:a16="http://schemas.microsoft.com/office/drawing/2014/main" id="{16D275E5-B134-44F3-A8D1-47E52488661D}"/>
                </a:ext>
              </a:extLst>
            </p:cNvPr>
            <p:cNvSpPr>
              <a:spLocks noChangeAspect="1" noEditPoints="1"/>
            </p:cNvSpPr>
            <p:nvPr/>
          </p:nvSpPr>
          <p:spPr bwMode="auto">
            <a:xfrm>
              <a:off x="1590724" y="3909894"/>
              <a:ext cx="416052" cy="475488"/>
            </a:xfrm>
            <a:custGeom>
              <a:avLst/>
              <a:gdLst>
                <a:gd name="T0" fmla="*/ 75 w 151"/>
                <a:gd name="T1" fmla="*/ 0 h 173"/>
                <a:gd name="T2" fmla="*/ 82 w 151"/>
                <a:gd name="T3" fmla="*/ 19 h 173"/>
                <a:gd name="T4" fmla="*/ 102 w 151"/>
                <a:gd name="T5" fmla="*/ 19 h 173"/>
                <a:gd name="T6" fmla="*/ 86 w 151"/>
                <a:gd name="T7" fmla="*/ 31 h 173"/>
                <a:gd name="T8" fmla="*/ 92 w 151"/>
                <a:gd name="T9" fmla="*/ 51 h 173"/>
                <a:gd name="T10" fmla="*/ 75 w 151"/>
                <a:gd name="T11" fmla="*/ 39 h 173"/>
                <a:gd name="T12" fmla="*/ 59 w 151"/>
                <a:gd name="T13" fmla="*/ 51 h 173"/>
                <a:gd name="T14" fmla="*/ 65 w 151"/>
                <a:gd name="T15" fmla="*/ 31 h 173"/>
                <a:gd name="T16" fmla="*/ 49 w 151"/>
                <a:gd name="T17" fmla="*/ 19 h 173"/>
                <a:gd name="T18" fmla="*/ 69 w 151"/>
                <a:gd name="T19" fmla="*/ 19 h 173"/>
                <a:gd name="T20" fmla="*/ 75 w 151"/>
                <a:gd name="T21" fmla="*/ 0 h 173"/>
                <a:gd name="T22" fmla="*/ 75 w 151"/>
                <a:gd name="T23" fmla="*/ 173 h 173"/>
                <a:gd name="T24" fmla="*/ 43 w 151"/>
                <a:gd name="T25" fmla="*/ 173 h 173"/>
                <a:gd name="T26" fmla="*/ 75 w 151"/>
                <a:gd name="T27" fmla="*/ 46 h 173"/>
                <a:gd name="T28" fmla="*/ 151 w 151"/>
                <a:gd name="T29" fmla="*/ 173 h 173"/>
                <a:gd name="T30" fmla="*/ 123 w 151"/>
                <a:gd name="T31" fmla="*/ 173 h 173"/>
                <a:gd name="T32" fmla="*/ 75 w 151"/>
                <a:gd name="T33" fmla="*/ 46 h 173"/>
                <a:gd name="T34" fmla="*/ 0 w 151"/>
                <a:gd name="T35" fmla="*/ 173 h 173"/>
                <a:gd name="T36" fmla="*/ 27 w 151"/>
                <a:gd name="T37" fmla="*/ 173 h 173"/>
                <a:gd name="T38" fmla="*/ 75 w 151"/>
                <a:gd name="T39" fmla="*/ 46 h 173"/>
                <a:gd name="T40" fmla="*/ 108 w 151"/>
                <a:gd name="T41" fmla="*/ 173 h 173"/>
                <a:gd name="T42" fmla="*/ 75 w 151"/>
                <a:gd name="T4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73">
                  <a:moveTo>
                    <a:pt x="75" y="0"/>
                  </a:moveTo>
                  <a:cubicBezTo>
                    <a:pt x="82" y="19"/>
                    <a:pt x="82" y="19"/>
                    <a:pt x="82" y="19"/>
                  </a:cubicBezTo>
                  <a:cubicBezTo>
                    <a:pt x="102" y="19"/>
                    <a:pt x="102" y="19"/>
                    <a:pt x="102" y="19"/>
                  </a:cubicBezTo>
                  <a:cubicBezTo>
                    <a:pt x="86" y="31"/>
                    <a:pt x="86" y="31"/>
                    <a:pt x="86" y="31"/>
                  </a:cubicBezTo>
                  <a:cubicBezTo>
                    <a:pt x="92" y="51"/>
                    <a:pt x="92" y="51"/>
                    <a:pt x="92" y="51"/>
                  </a:cubicBezTo>
                  <a:cubicBezTo>
                    <a:pt x="75" y="39"/>
                    <a:pt x="75" y="39"/>
                    <a:pt x="75" y="39"/>
                  </a:cubicBezTo>
                  <a:cubicBezTo>
                    <a:pt x="59" y="51"/>
                    <a:pt x="59" y="51"/>
                    <a:pt x="59" y="51"/>
                  </a:cubicBezTo>
                  <a:cubicBezTo>
                    <a:pt x="65" y="31"/>
                    <a:pt x="65" y="31"/>
                    <a:pt x="65" y="31"/>
                  </a:cubicBezTo>
                  <a:cubicBezTo>
                    <a:pt x="49" y="19"/>
                    <a:pt x="49" y="19"/>
                    <a:pt x="49" y="19"/>
                  </a:cubicBezTo>
                  <a:cubicBezTo>
                    <a:pt x="69" y="19"/>
                    <a:pt x="69" y="19"/>
                    <a:pt x="69" y="19"/>
                  </a:cubicBezTo>
                  <a:cubicBezTo>
                    <a:pt x="75" y="0"/>
                    <a:pt x="75" y="0"/>
                    <a:pt x="75" y="0"/>
                  </a:cubicBezTo>
                  <a:close/>
                  <a:moveTo>
                    <a:pt x="75" y="173"/>
                  </a:moveTo>
                  <a:cubicBezTo>
                    <a:pt x="43" y="173"/>
                    <a:pt x="43" y="173"/>
                    <a:pt x="43" y="173"/>
                  </a:cubicBezTo>
                  <a:cubicBezTo>
                    <a:pt x="59" y="143"/>
                    <a:pt x="70" y="101"/>
                    <a:pt x="75" y="46"/>
                  </a:cubicBezTo>
                  <a:cubicBezTo>
                    <a:pt x="87" y="101"/>
                    <a:pt x="112" y="143"/>
                    <a:pt x="151" y="173"/>
                  </a:cubicBezTo>
                  <a:cubicBezTo>
                    <a:pt x="123" y="173"/>
                    <a:pt x="123" y="173"/>
                    <a:pt x="123" y="173"/>
                  </a:cubicBezTo>
                  <a:cubicBezTo>
                    <a:pt x="99" y="143"/>
                    <a:pt x="83" y="100"/>
                    <a:pt x="75" y="46"/>
                  </a:cubicBezTo>
                  <a:cubicBezTo>
                    <a:pt x="63" y="101"/>
                    <a:pt x="38" y="143"/>
                    <a:pt x="0" y="173"/>
                  </a:cubicBezTo>
                  <a:cubicBezTo>
                    <a:pt x="27" y="173"/>
                    <a:pt x="27" y="173"/>
                    <a:pt x="27" y="173"/>
                  </a:cubicBezTo>
                  <a:cubicBezTo>
                    <a:pt x="52" y="143"/>
                    <a:pt x="68" y="100"/>
                    <a:pt x="75" y="46"/>
                  </a:cubicBezTo>
                  <a:cubicBezTo>
                    <a:pt x="81" y="101"/>
                    <a:pt x="92" y="143"/>
                    <a:pt x="108" y="173"/>
                  </a:cubicBezTo>
                  <a:cubicBezTo>
                    <a:pt x="75" y="173"/>
                    <a:pt x="75" y="173"/>
                    <a:pt x="75" y="173"/>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Arial"/>
              </a:endParaRPr>
            </a:p>
          </p:txBody>
        </p:sp>
      </p:grpSp>
      <p:pic>
        <p:nvPicPr>
          <p:cNvPr id="50" name="Picture 49">
            <a:extLst>
              <a:ext uri="{FF2B5EF4-FFF2-40B4-BE49-F238E27FC236}">
                <a16:creationId xmlns:a16="http://schemas.microsoft.com/office/drawing/2014/main" id="{034190E2-007D-2785-EA30-7C12BCD363B8}"/>
              </a:ext>
            </a:extLst>
          </p:cNvPr>
          <p:cNvPicPr>
            <a:picLocks noChangeAspect="1"/>
          </p:cNvPicPr>
          <p:nvPr/>
        </p:nvPicPr>
        <p:blipFill>
          <a:blip r:embed="rId3"/>
          <a:stretch>
            <a:fillRect/>
          </a:stretch>
        </p:blipFill>
        <p:spPr>
          <a:xfrm>
            <a:off x="5782110" y="1866755"/>
            <a:ext cx="761400" cy="761400"/>
          </a:xfrm>
          <a:prstGeom prst="rect">
            <a:avLst/>
          </a:prstGeom>
        </p:spPr>
      </p:pic>
    </p:spTree>
    <p:extLst>
      <p:ext uri="{BB962C8B-B14F-4D97-AF65-F5344CB8AC3E}">
        <p14:creationId xmlns:p14="http://schemas.microsoft.com/office/powerpoint/2010/main" val="191360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447742" y="3175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E84906-B43D-4A99-A6D4-27247EEC7E87}"/>
              </a:ext>
            </a:extLst>
          </p:cNvPr>
          <p:cNvSpPr>
            <a:spLocks noGrp="1"/>
          </p:cNvSpPr>
          <p:nvPr/>
        </p:nvSpPr>
        <p:spPr>
          <a:xfrm>
            <a:off x="753445" y="629299"/>
            <a:ext cx="10361427" cy="577731"/>
          </a:xfrm>
          <a:prstGeom prst="rect">
            <a:avLst/>
          </a:prstGeom>
        </p:spPr>
        <p:txBody>
          <a:bodyPr vert="horz" lIns="0" tIns="0" rIns="0" bIns="0" rtlCol="0" anchor="t">
            <a:noAutofit/>
          </a:bodyPr>
          <a:lstStyle>
            <a:lvl1pPr algn="l" defTabSz="914377" rtl="0" eaLnBrk="1" latinLnBrk="0" hangingPunct="1">
              <a:spcBef>
                <a:spcPct val="0"/>
              </a:spcBef>
              <a:buNone/>
              <a:defRPr sz="2933" b="1" kern="1200">
                <a:solidFill>
                  <a:schemeClr val="tx2"/>
                </a:solidFill>
                <a:latin typeface="+mj-lt"/>
                <a:ea typeface="+mj-ea"/>
                <a:cs typeface="+mj-cs"/>
              </a:defRPr>
            </a:lvl1pPr>
          </a:lstStyle>
          <a:p>
            <a:r>
              <a:rPr lang="en-US" sz="3200" dirty="0">
                <a:solidFill>
                  <a:srgbClr val="002856"/>
                </a:solidFill>
                <a:latin typeface="Arial" panose="020B0604020202020204" pitchFamily="34" charset="0"/>
                <a:cs typeface="Arial" panose="020B0604020202020204" pitchFamily="34" charset="0"/>
              </a:rPr>
              <a:t>Benefits of CPA Licensure</a:t>
            </a:r>
          </a:p>
        </p:txBody>
      </p:sp>
      <p:cxnSp>
        <p:nvCxnSpPr>
          <p:cNvPr id="5" name="Straight Connector 4">
            <a:extLst>
              <a:ext uri="{FF2B5EF4-FFF2-40B4-BE49-F238E27FC236}">
                <a16:creationId xmlns:a16="http://schemas.microsoft.com/office/drawing/2014/main" id="{4E089148-537A-4978-8AC7-D3927AA832B3}"/>
              </a:ext>
            </a:extLst>
          </p:cNvPr>
          <p:cNvCxnSpPr/>
          <p:nvPr/>
        </p:nvCxnSpPr>
        <p:spPr>
          <a:xfrm>
            <a:off x="447742" y="2208763"/>
            <a:ext cx="11375963" cy="0"/>
          </a:xfrm>
          <a:prstGeom prst="line">
            <a:avLst/>
          </a:prstGeom>
          <a:noFill/>
          <a:ln w="38100" cap="flat" cmpd="sng" algn="ctr">
            <a:solidFill>
              <a:srgbClr val="39474F"/>
            </a:solidFill>
            <a:prstDash val="solid"/>
          </a:ln>
          <a:effectLst/>
        </p:spPr>
      </p:cxnSp>
      <p:sp>
        <p:nvSpPr>
          <p:cNvPr id="6" name="Rectangle 5">
            <a:extLst>
              <a:ext uri="{FF2B5EF4-FFF2-40B4-BE49-F238E27FC236}">
                <a16:creationId xmlns:a16="http://schemas.microsoft.com/office/drawing/2014/main" id="{C41398C9-EEC6-4B67-8CCF-E74AD48613F2}"/>
              </a:ext>
            </a:extLst>
          </p:cNvPr>
          <p:cNvSpPr/>
          <p:nvPr/>
        </p:nvSpPr>
        <p:spPr>
          <a:xfrm>
            <a:off x="615530" y="5972156"/>
            <a:ext cx="8741428" cy="256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067" i="1" kern="0" dirty="0">
                <a:solidFill>
                  <a:srgbClr val="282828">
                    <a:lumMod val="75000"/>
                    <a:lumOff val="25000"/>
                  </a:srgbClr>
                </a:solidFill>
                <a:latin typeface="Arial"/>
              </a:rPr>
              <a:t>*Source: U.S. News Career Rankings, Best Business Jobs, http://money.usnews.com/careers/best-jobs/accountant</a:t>
            </a:r>
          </a:p>
        </p:txBody>
      </p:sp>
      <p:grpSp>
        <p:nvGrpSpPr>
          <p:cNvPr id="7" name="Group 6">
            <a:extLst>
              <a:ext uri="{FF2B5EF4-FFF2-40B4-BE49-F238E27FC236}">
                <a16:creationId xmlns:a16="http://schemas.microsoft.com/office/drawing/2014/main" id="{F9A11A8F-748E-4F8C-B93A-FDF22D67F979}"/>
              </a:ext>
            </a:extLst>
          </p:cNvPr>
          <p:cNvGrpSpPr/>
          <p:nvPr/>
        </p:nvGrpSpPr>
        <p:grpSpPr>
          <a:xfrm>
            <a:off x="9621877" y="1579402"/>
            <a:ext cx="1954592" cy="3852286"/>
            <a:chOff x="9081101" y="1621623"/>
            <a:chExt cx="1465944" cy="2889216"/>
          </a:xfrm>
        </p:grpSpPr>
        <p:sp>
          <p:nvSpPr>
            <p:cNvPr id="45" name="Rectangle 44">
              <a:extLst>
                <a:ext uri="{FF2B5EF4-FFF2-40B4-BE49-F238E27FC236}">
                  <a16:creationId xmlns:a16="http://schemas.microsoft.com/office/drawing/2014/main" id="{8ADCEA52-A005-44C9-9810-6D345E9EBB91}"/>
                </a:ext>
              </a:extLst>
            </p:cNvPr>
            <p:cNvSpPr/>
            <p:nvPr/>
          </p:nvSpPr>
          <p:spPr>
            <a:xfrm>
              <a:off x="9081101" y="2736968"/>
              <a:ext cx="1175019"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rgbClr val="72246C"/>
                  </a:solidFill>
                  <a:latin typeface="Arial"/>
                  <a:cs typeface="Arial" panose="020B0604020202020204" pitchFamily="34" charset="0"/>
                </a:rPr>
                <a:t>Income </a:t>
              </a:r>
              <a:br>
                <a:rPr lang="en-US" sz="1867" b="1" kern="0" dirty="0">
                  <a:solidFill>
                    <a:srgbClr val="72246C"/>
                  </a:solidFill>
                  <a:latin typeface="Arial"/>
                  <a:cs typeface="Arial" panose="020B0604020202020204" pitchFamily="34" charset="0"/>
                </a:rPr>
              </a:br>
              <a:r>
                <a:rPr lang="en-US" sz="1867" b="1" kern="0" dirty="0">
                  <a:solidFill>
                    <a:srgbClr val="72246C"/>
                  </a:solidFill>
                  <a:latin typeface="Arial"/>
                  <a:cs typeface="Arial" panose="020B0604020202020204" pitchFamily="34" charset="0"/>
                </a:rPr>
                <a:t>potential</a:t>
              </a:r>
            </a:p>
          </p:txBody>
        </p:sp>
        <p:sp>
          <p:nvSpPr>
            <p:cNvPr id="46" name="Rectangle 45">
              <a:extLst>
                <a:ext uri="{FF2B5EF4-FFF2-40B4-BE49-F238E27FC236}">
                  <a16:creationId xmlns:a16="http://schemas.microsoft.com/office/drawing/2014/main" id="{C4D9F985-E217-477D-B698-560B79C1F4A8}"/>
                </a:ext>
              </a:extLst>
            </p:cNvPr>
            <p:cNvSpPr/>
            <p:nvPr/>
          </p:nvSpPr>
          <p:spPr>
            <a:xfrm>
              <a:off x="9159225" y="3256313"/>
              <a:ext cx="1387820" cy="12545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ysClr val="windowText" lastClr="000000"/>
                  </a:solidFill>
                  <a:latin typeface="Arial"/>
                  <a:cs typeface="Arial" panose="020B0604020202020204" pitchFamily="34" charset="0"/>
                </a:rPr>
                <a:t>For new college graduates, a CPA license can mean </a:t>
              </a:r>
              <a:br>
                <a:rPr lang="en-US" sz="1467" kern="0" dirty="0">
                  <a:solidFill>
                    <a:sysClr val="windowText" lastClr="000000"/>
                  </a:solidFill>
                  <a:latin typeface="Arial"/>
                  <a:cs typeface="Arial" panose="020B0604020202020204" pitchFamily="34" charset="0"/>
                </a:rPr>
              </a:br>
              <a:r>
                <a:rPr lang="en-US" sz="1467" kern="0" dirty="0">
                  <a:solidFill>
                    <a:sysClr val="windowText" lastClr="000000"/>
                  </a:solidFill>
                  <a:latin typeface="Arial"/>
                  <a:cs typeface="Arial" panose="020B0604020202020204" pitchFamily="34" charset="0"/>
                </a:rPr>
                <a:t>a difference of </a:t>
              </a:r>
              <a:br>
                <a:rPr lang="en-US" sz="1467" kern="0" dirty="0">
                  <a:solidFill>
                    <a:sysClr val="windowText" lastClr="000000"/>
                  </a:solidFill>
                  <a:latin typeface="Arial"/>
                  <a:cs typeface="Arial" panose="020B0604020202020204" pitchFamily="34" charset="0"/>
                </a:rPr>
              </a:br>
              <a:r>
                <a:rPr lang="en-US" sz="1467" kern="0" dirty="0">
                  <a:solidFill>
                    <a:sysClr val="windowText" lastClr="000000"/>
                  </a:solidFill>
                  <a:latin typeface="Arial"/>
                  <a:cs typeface="Arial" panose="020B0604020202020204" pitchFamily="34" charset="0"/>
                </a:rPr>
                <a:t>10% between them and their non-licensed peers.</a:t>
              </a:r>
            </a:p>
          </p:txBody>
        </p:sp>
        <p:sp>
          <p:nvSpPr>
            <p:cNvPr id="47" name="Oval 46">
              <a:extLst>
                <a:ext uri="{FF2B5EF4-FFF2-40B4-BE49-F238E27FC236}">
                  <a16:creationId xmlns:a16="http://schemas.microsoft.com/office/drawing/2014/main" id="{6A727641-7377-4D4C-A8DA-E06911740762}"/>
                </a:ext>
              </a:extLst>
            </p:cNvPr>
            <p:cNvSpPr/>
            <p:nvPr/>
          </p:nvSpPr>
          <p:spPr>
            <a:xfrm>
              <a:off x="9167570" y="1621623"/>
              <a:ext cx="1002082" cy="1002082"/>
            </a:xfrm>
            <a:prstGeom prst="ellipse">
              <a:avLst/>
            </a:prstGeom>
            <a:solidFill>
              <a:srgbClr val="72246C"/>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rgbClr val="282828"/>
                </a:solidFill>
                <a:latin typeface="Arial"/>
              </a:endParaRPr>
            </a:p>
          </p:txBody>
        </p:sp>
        <p:sp>
          <p:nvSpPr>
            <p:cNvPr id="48" name="Freeform 5">
              <a:extLst>
                <a:ext uri="{FF2B5EF4-FFF2-40B4-BE49-F238E27FC236}">
                  <a16:creationId xmlns:a16="http://schemas.microsoft.com/office/drawing/2014/main" id="{334F069F-FD4B-4105-B448-7EDB97BCDF62}"/>
                </a:ext>
              </a:extLst>
            </p:cNvPr>
            <p:cNvSpPr>
              <a:spLocks noChangeAspect="1" noEditPoints="1"/>
            </p:cNvSpPr>
            <p:nvPr/>
          </p:nvSpPr>
          <p:spPr bwMode="auto">
            <a:xfrm>
              <a:off x="9379490" y="1884920"/>
              <a:ext cx="578242" cy="475488"/>
            </a:xfrm>
            <a:custGeom>
              <a:avLst/>
              <a:gdLst>
                <a:gd name="T0" fmla="*/ 53 w 240"/>
                <a:gd name="T1" fmla="*/ 150 h 197"/>
                <a:gd name="T2" fmla="*/ 0 w 240"/>
                <a:gd name="T3" fmla="*/ 171 h 197"/>
                <a:gd name="T4" fmla="*/ 0 w 240"/>
                <a:gd name="T5" fmla="*/ 120 h 197"/>
                <a:gd name="T6" fmla="*/ 52 w 240"/>
                <a:gd name="T7" fmla="*/ 139 h 197"/>
                <a:gd name="T8" fmla="*/ 0 w 240"/>
                <a:gd name="T9" fmla="*/ 141 h 197"/>
                <a:gd name="T10" fmla="*/ 0 w 240"/>
                <a:gd name="T11" fmla="*/ 90 h 197"/>
                <a:gd name="T12" fmla="*/ 70 w 240"/>
                <a:gd name="T13" fmla="*/ 93 h 197"/>
                <a:gd name="T14" fmla="*/ 0 w 240"/>
                <a:gd name="T15" fmla="*/ 111 h 197"/>
                <a:gd name="T16" fmla="*/ 0 w 240"/>
                <a:gd name="T17" fmla="*/ 60 h 197"/>
                <a:gd name="T18" fmla="*/ 70 w 240"/>
                <a:gd name="T19" fmla="*/ 81 h 197"/>
                <a:gd name="T20" fmla="*/ 0 w 240"/>
                <a:gd name="T21" fmla="*/ 60 h 197"/>
                <a:gd name="T22" fmla="*/ 155 w 240"/>
                <a:gd name="T23" fmla="*/ 60 h 197"/>
                <a:gd name="T24" fmla="*/ 155 w 240"/>
                <a:gd name="T25" fmla="*/ 81 h 197"/>
                <a:gd name="T26" fmla="*/ 85 w 240"/>
                <a:gd name="T27" fmla="*/ 81 h 197"/>
                <a:gd name="T28" fmla="*/ 85 w 240"/>
                <a:gd name="T29" fmla="*/ 60 h 197"/>
                <a:gd name="T30" fmla="*/ 155 w 240"/>
                <a:gd name="T31" fmla="*/ 30 h 197"/>
                <a:gd name="T32" fmla="*/ 85 w 240"/>
                <a:gd name="T33" fmla="*/ 51 h 197"/>
                <a:gd name="T34" fmla="*/ 85 w 240"/>
                <a:gd name="T35" fmla="*/ 0 h 197"/>
                <a:gd name="T36" fmla="*/ 155 w 240"/>
                <a:gd name="T37" fmla="*/ 21 h 197"/>
                <a:gd name="T38" fmla="*/ 85 w 240"/>
                <a:gd name="T39" fmla="*/ 0 h 197"/>
                <a:gd name="T40" fmla="*/ 240 w 240"/>
                <a:gd name="T41" fmla="*/ 150 h 197"/>
                <a:gd name="T42" fmla="*/ 179 w 240"/>
                <a:gd name="T43" fmla="*/ 171 h 197"/>
                <a:gd name="T44" fmla="*/ 185 w 240"/>
                <a:gd name="T45" fmla="*/ 120 h 197"/>
                <a:gd name="T46" fmla="*/ 240 w 240"/>
                <a:gd name="T47" fmla="*/ 141 h 197"/>
                <a:gd name="T48" fmla="*/ 188 w 240"/>
                <a:gd name="T49" fmla="*/ 139 h 197"/>
                <a:gd name="T50" fmla="*/ 170 w 240"/>
                <a:gd name="T51" fmla="*/ 90 h 197"/>
                <a:gd name="T52" fmla="*/ 240 w 240"/>
                <a:gd name="T53" fmla="*/ 111 h 197"/>
                <a:gd name="T54" fmla="*/ 170 w 240"/>
                <a:gd name="T55" fmla="*/ 93 h 197"/>
                <a:gd name="T56" fmla="*/ 170 w 240"/>
                <a:gd name="T57" fmla="*/ 60 h 197"/>
                <a:gd name="T58" fmla="*/ 240 w 240"/>
                <a:gd name="T59" fmla="*/ 81 h 197"/>
                <a:gd name="T60" fmla="*/ 170 w 240"/>
                <a:gd name="T61" fmla="*/ 60 h 197"/>
                <a:gd name="T62" fmla="*/ 240 w 240"/>
                <a:gd name="T63" fmla="*/ 30 h 197"/>
                <a:gd name="T64" fmla="*/ 170 w 240"/>
                <a:gd name="T65" fmla="*/ 51 h 197"/>
                <a:gd name="T66" fmla="*/ 120 w 240"/>
                <a:gd name="T67" fmla="*/ 80 h 197"/>
                <a:gd name="T68" fmla="*/ 120 w 240"/>
                <a:gd name="T69" fmla="*/ 197 h 197"/>
                <a:gd name="T70" fmla="*/ 120 w 240"/>
                <a:gd name="T71" fmla="*/ 80 h 197"/>
                <a:gd name="T72" fmla="*/ 124 w 240"/>
                <a:gd name="T73" fmla="*/ 122 h 197"/>
                <a:gd name="T74" fmla="*/ 123 w 240"/>
                <a:gd name="T75" fmla="*/ 112 h 197"/>
                <a:gd name="T76" fmla="*/ 114 w 240"/>
                <a:gd name="T77" fmla="*/ 116 h 197"/>
                <a:gd name="T78" fmla="*/ 130 w 240"/>
                <a:gd name="T79" fmla="*/ 129 h 197"/>
                <a:gd name="T80" fmla="*/ 152 w 240"/>
                <a:gd name="T81" fmla="*/ 154 h 197"/>
                <a:gd name="T82" fmla="*/ 126 w 240"/>
                <a:gd name="T83" fmla="*/ 178 h 197"/>
                <a:gd name="T84" fmla="*/ 114 w 240"/>
                <a:gd name="T85" fmla="*/ 185 h 197"/>
                <a:gd name="T86" fmla="*/ 96 w 240"/>
                <a:gd name="T87" fmla="*/ 171 h 197"/>
                <a:gd name="T88" fmla="*/ 88 w 240"/>
                <a:gd name="T89" fmla="*/ 149 h 197"/>
                <a:gd name="T90" fmla="*/ 114 w 240"/>
                <a:gd name="T91" fmla="*/ 154 h 197"/>
                <a:gd name="T92" fmla="*/ 119 w 240"/>
                <a:gd name="T93" fmla="*/ 166 h 197"/>
                <a:gd name="T94" fmla="*/ 123 w 240"/>
                <a:gd name="T95" fmla="*/ 151 h 197"/>
                <a:gd name="T96" fmla="*/ 93 w 240"/>
                <a:gd name="T97" fmla="*/ 133 h 197"/>
                <a:gd name="T98" fmla="*/ 114 w 240"/>
                <a:gd name="T99" fmla="*/ 99 h 197"/>
                <a:gd name="T100" fmla="*/ 126 w 240"/>
                <a:gd name="T101" fmla="*/ 93 h 197"/>
                <a:gd name="T102" fmla="*/ 149 w 240"/>
                <a:gd name="T103" fmla="*/ 11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197">
                  <a:moveTo>
                    <a:pt x="0" y="150"/>
                  </a:moveTo>
                  <a:cubicBezTo>
                    <a:pt x="53" y="150"/>
                    <a:pt x="53" y="150"/>
                    <a:pt x="53" y="150"/>
                  </a:cubicBezTo>
                  <a:cubicBezTo>
                    <a:pt x="55" y="158"/>
                    <a:pt x="57" y="165"/>
                    <a:pt x="61" y="171"/>
                  </a:cubicBezTo>
                  <a:cubicBezTo>
                    <a:pt x="0" y="171"/>
                    <a:pt x="0" y="171"/>
                    <a:pt x="0" y="171"/>
                  </a:cubicBezTo>
                  <a:cubicBezTo>
                    <a:pt x="0" y="150"/>
                    <a:pt x="0" y="150"/>
                    <a:pt x="0" y="150"/>
                  </a:cubicBezTo>
                  <a:close/>
                  <a:moveTo>
                    <a:pt x="0" y="120"/>
                  </a:moveTo>
                  <a:cubicBezTo>
                    <a:pt x="55" y="120"/>
                    <a:pt x="55" y="120"/>
                    <a:pt x="55" y="120"/>
                  </a:cubicBezTo>
                  <a:cubicBezTo>
                    <a:pt x="53" y="126"/>
                    <a:pt x="52" y="132"/>
                    <a:pt x="52" y="139"/>
                  </a:cubicBezTo>
                  <a:cubicBezTo>
                    <a:pt x="52" y="140"/>
                    <a:pt x="52" y="140"/>
                    <a:pt x="52" y="141"/>
                  </a:cubicBezTo>
                  <a:cubicBezTo>
                    <a:pt x="0" y="141"/>
                    <a:pt x="0" y="141"/>
                    <a:pt x="0" y="141"/>
                  </a:cubicBezTo>
                  <a:cubicBezTo>
                    <a:pt x="0" y="120"/>
                    <a:pt x="0" y="120"/>
                    <a:pt x="0" y="120"/>
                  </a:cubicBezTo>
                  <a:close/>
                  <a:moveTo>
                    <a:pt x="0" y="90"/>
                  </a:moveTo>
                  <a:cubicBezTo>
                    <a:pt x="70" y="90"/>
                    <a:pt x="70" y="90"/>
                    <a:pt x="70" y="90"/>
                  </a:cubicBezTo>
                  <a:cubicBezTo>
                    <a:pt x="70" y="93"/>
                    <a:pt x="70" y="93"/>
                    <a:pt x="70" y="93"/>
                  </a:cubicBezTo>
                  <a:cubicBezTo>
                    <a:pt x="65" y="99"/>
                    <a:pt x="61" y="105"/>
                    <a:pt x="58" y="111"/>
                  </a:cubicBezTo>
                  <a:cubicBezTo>
                    <a:pt x="0" y="111"/>
                    <a:pt x="0" y="111"/>
                    <a:pt x="0" y="111"/>
                  </a:cubicBezTo>
                  <a:cubicBezTo>
                    <a:pt x="0" y="90"/>
                    <a:pt x="0" y="90"/>
                    <a:pt x="0" y="90"/>
                  </a:cubicBezTo>
                  <a:close/>
                  <a:moveTo>
                    <a:pt x="0" y="60"/>
                  </a:moveTo>
                  <a:cubicBezTo>
                    <a:pt x="70" y="60"/>
                    <a:pt x="70" y="60"/>
                    <a:pt x="70" y="60"/>
                  </a:cubicBezTo>
                  <a:cubicBezTo>
                    <a:pt x="70" y="81"/>
                    <a:pt x="70" y="81"/>
                    <a:pt x="70" y="81"/>
                  </a:cubicBezTo>
                  <a:cubicBezTo>
                    <a:pt x="0" y="81"/>
                    <a:pt x="0" y="81"/>
                    <a:pt x="0" y="81"/>
                  </a:cubicBezTo>
                  <a:cubicBezTo>
                    <a:pt x="0" y="60"/>
                    <a:pt x="0" y="60"/>
                    <a:pt x="0" y="60"/>
                  </a:cubicBezTo>
                  <a:close/>
                  <a:moveTo>
                    <a:pt x="85" y="60"/>
                  </a:moveTo>
                  <a:cubicBezTo>
                    <a:pt x="155" y="60"/>
                    <a:pt x="155" y="60"/>
                    <a:pt x="155" y="60"/>
                  </a:cubicBezTo>
                  <a:cubicBezTo>
                    <a:pt x="155" y="81"/>
                    <a:pt x="155" y="81"/>
                    <a:pt x="155" y="81"/>
                  </a:cubicBezTo>
                  <a:cubicBezTo>
                    <a:pt x="155" y="81"/>
                    <a:pt x="155" y="81"/>
                    <a:pt x="155" y="81"/>
                  </a:cubicBezTo>
                  <a:cubicBezTo>
                    <a:pt x="145" y="75"/>
                    <a:pt x="133" y="71"/>
                    <a:pt x="120" y="71"/>
                  </a:cubicBezTo>
                  <a:cubicBezTo>
                    <a:pt x="107" y="71"/>
                    <a:pt x="95" y="75"/>
                    <a:pt x="85" y="81"/>
                  </a:cubicBezTo>
                  <a:cubicBezTo>
                    <a:pt x="85" y="81"/>
                    <a:pt x="85" y="81"/>
                    <a:pt x="85" y="81"/>
                  </a:cubicBezTo>
                  <a:cubicBezTo>
                    <a:pt x="85" y="60"/>
                    <a:pt x="85" y="60"/>
                    <a:pt x="85" y="60"/>
                  </a:cubicBezTo>
                  <a:close/>
                  <a:moveTo>
                    <a:pt x="85" y="30"/>
                  </a:moveTo>
                  <a:cubicBezTo>
                    <a:pt x="155" y="30"/>
                    <a:pt x="155" y="30"/>
                    <a:pt x="155" y="30"/>
                  </a:cubicBezTo>
                  <a:cubicBezTo>
                    <a:pt x="155" y="51"/>
                    <a:pt x="155" y="51"/>
                    <a:pt x="155" y="51"/>
                  </a:cubicBezTo>
                  <a:cubicBezTo>
                    <a:pt x="85" y="51"/>
                    <a:pt x="85" y="51"/>
                    <a:pt x="85" y="51"/>
                  </a:cubicBezTo>
                  <a:cubicBezTo>
                    <a:pt x="85" y="30"/>
                    <a:pt x="85" y="30"/>
                    <a:pt x="85" y="30"/>
                  </a:cubicBezTo>
                  <a:close/>
                  <a:moveTo>
                    <a:pt x="85" y="0"/>
                  </a:moveTo>
                  <a:cubicBezTo>
                    <a:pt x="155" y="0"/>
                    <a:pt x="155" y="0"/>
                    <a:pt x="155" y="0"/>
                  </a:cubicBezTo>
                  <a:cubicBezTo>
                    <a:pt x="155" y="21"/>
                    <a:pt x="155" y="21"/>
                    <a:pt x="155" y="21"/>
                  </a:cubicBezTo>
                  <a:cubicBezTo>
                    <a:pt x="85" y="21"/>
                    <a:pt x="85" y="21"/>
                    <a:pt x="85" y="21"/>
                  </a:cubicBezTo>
                  <a:cubicBezTo>
                    <a:pt x="85" y="0"/>
                    <a:pt x="85" y="0"/>
                    <a:pt x="85" y="0"/>
                  </a:cubicBezTo>
                  <a:close/>
                  <a:moveTo>
                    <a:pt x="187" y="150"/>
                  </a:moveTo>
                  <a:cubicBezTo>
                    <a:pt x="240" y="150"/>
                    <a:pt x="240" y="150"/>
                    <a:pt x="240" y="150"/>
                  </a:cubicBezTo>
                  <a:cubicBezTo>
                    <a:pt x="240" y="171"/>
                    <a:pt x="240" y="171"/>
                    <a:pt x="240" y="171"/>
                  </a:cubicBezTo>
                  <a:cubicBezTo>
                    <a:pt x="179" y="171"/>
                    <a:pt x="179" y="171"/>
                    <a:pt x="179" y="171"/>
                  </a:cubicBezTo>
                  <a:cubicBezTo>
                    <a:pt x="183" y="165"/>
                    <a:pt x="185" y="158"/>
                    <a:pt x="187" y="150"/>
                  </a:cubicBezTo>
                  <a:close/>
                  <a:moveTo>
                    <a:pt x="185" y="120"/>
                  </a:moveTo>
                  <a:cubicBezTo>
                    <a:pt x="240" y="120"/>
                    <a:pt x="240" y="120"/>
                    <a:pt x="240" y="120"/>
                  </a:cubicBezTo>
                  <a:cubicBezTo>
                    <a:pt x="240" y="141"/>
                    <a:pt x="240" y="141"/>
                    <a:pt x="240" y="141"/>
                  </a:cubicBezTo>
                  <a:cubicBezTo>
                    <a:pt x="188" y="141"/>
                    <a:pt x="188" y="141"/>
                    <a:pt x="188" y="141"/>
                  </a:cubicBezTo>
                  <a:cubicBezTo>
                    <a:pt x="188" y="140"/>
                    <a:pt x="188" y="140"/>
                    <a:pt x="188" y="139"/>
                  </a:cubicBezTo>
                  <a:cubicBezTo>
                    <a:pt x="188" y="132"/>
                    <a:pt x="187" y="126"/>
                    <a:pt x="185" y="120"/>
                  </a:cubicBezTo>
                  <a:close/>
                  <a:moveTo>
                    <a:pt x="170" y="90"/>
                  </a:moveTo>
                  <a:cubicBezTo>
                    <a:pt x="240" y="90"/>
                    <a:pt x="240" y="90"/>
                    <a:pt x="240" y="90"/>
                  </a:cubicBezTo>
                  <a:cubicBezTo>
                    <a:pt x="240" y="111"/>
                    <a:pt x="240" y="111"/>
                    <a:pt x="240" y="111"/>
                  </a:cubicBezTo>
                  <a:cubicBezTo>
                    <a:pt x="182" y="111"/>
                    <a:pt x="182" y="111"/>
                    <a:pt x="182" y="111"/>
                  </a:cubicBezTo>
                  <a:cubicBezTo>
                    <a:pt x="179" y="105"/>
                    <a:pt x="175" y="99"/>
                    <a:pt x="170" y="93"/>
                  </a:cubicBezTo>
                  <a:cubicBezTo>
                    <a:pt x="170" y="90"/>
                    <a:pt x="170" y="90"/>
                    <a:pt x="170" y="90"/>
                  </a:cubicBezTo>
                  <a:close/>
                  <a:moveTo>
                    <a:pt x="170" y="60"/>
                  </a:moveTo>
                  <a:cubicBezTo>
                    <a:pt x="240" y="60"/>
                    <a:pt x="240" y="60"/>
                    <a:pt x="240" y="60"/>
                  </a:cubicBezTo>
                  <a:cubicBezTo>
                    <a:pt x="240" y="81"/>
                    <a:pt x="240" y="81"/>
                    <a:pt x="240" y="81"/>
                  </a:cubicBezTo>
                  <a:cubicBezTo>
                    <a:pt x="170" y="81"/>
                    <a:pt x="170" y="81"/>
                    <a:pt x="170" y="81"/>
                  </a:cubicBezTo>
                  <a:cubicBezTo>
                    <a:pt x="170" y="60"/>
                    <a:pt x="170" y="60"/>
                    <a:pt x="170" y="60"/>
                  </a:cubicBezTo>
                  <a:close/>
                  <a:moveTo>
                    <a:pt x="170" y="30"/>
                  </a:moveTo>
                  <a:cubicBezTo>
                    <a:pt x="240" y="30"/>
                    <a:pt x="240" y="30"/>
                    <a:pt x="240" y="30"/>
                  </a:cubicBezTo>
                  <a:cubicBezTo>
                    <a:pt x="240" y="51"/>
                    <a:pt x="240" y="51"/>
                    <a:pt x="240" y="51"/>
                  </a:cubicBezTo>
                  <a:cubicBezTo>
                    <a:pt x="170" y="51"/>
                    <a:pt x="170" y="51"/>
                    <a:pt x="170" y="51"/>
                  </a:cubicBezTo>
                  <a:cubicBezTo>
                    <a:pt x="170" y="30"/>
                    <a:pt x="170" y="30"/>
                    <a:pt x="170" y="30"/>
                  </a:cubicBezTo>
                  <a:close/>
                  <a:moveTo>
                    <a:pt x="120" y="80"/>
                  </a:moveTo>
                  <a:cubicBezTo>
                    <a:pt x="152" y="80"/>
                    <a:pt x="178" y="107"/>
                    <a:pt x="178" y="139"/>
                  </a:cubicBezTo>
                  <a:cubicBezTo>
                    <a:pt x="178" y="171"/>
                    <a:pt x="152" y="197"/>
                    <a:pt x="120" y="197"/>
                  </a:cubicBezTo>
                  <a:cubicBezTo>
                    <a:pt x="88" y="197"/>
                    <a:pt x="62" y="171"/>
                    <a:pt x="62" y="139"/>
                  </a:cubicBezTo>
                  <a:cubicBezTo>
                    <a:pt x="62" y="107"/>
                    <a:pt x="88" y="80"/>
                    <a:pt x="120" y="80"/>
                  </a:cubicBezTo>
                  <a:close/>
                  <a:moveTo>
                    <a:pt x="149" y="122"/>
                  </a:moveTo>
                  <a:cubicBezTo>
                    <a:pt x="124" y="122"/>
                    <a:pt x="124" y="122"/>
                    <a:pt x="124" y="122"/>
                  </a:cubicBezTo>
                  <a:cubicBezTo>
                    <a:pt x="124" y="119"/>
                    <a:pt x="124" y="119"/>
                    <a:pt x="124" y="119"/>
                  </a:cubicBezTo>
                  <a:cubicBezTo>
                    <a:pt x="124" y="115"/>
                    <a:pt x="123" y="113"/>
                    <a:pt x="123" y="112"/>
                  </a:cubicBezTo>
                  <a:cubicBezTo>
                    <a:pt x="122" y="111"/>
                    <a:pt x="121" y="110"/>
                    <a:pt x="119" y="110"/>
                  </a:cubicBezTo>
                  <a:cubicBezTo>
                    <a:pt x="115" y="110"/>
                    <a:pt x="114" y="113"/>
                    <a:pt x="114" y="116"/>
                  </a:cubicBezTo>
                  <a:cubicBezTo>
                    <a:pt x="114" y="119"/>
                    <a:pt x="115" y="121"/>
                    <a:pt x="117" y="122"/>
                  </a:cubicBezTo>
                  <a:cubicBezTo>
                    <a:pt x="118" y="124"/>
                    <a:pt x="123" y="126"/>
                    <a:pt x="130" y="129"/>
                  </a:cubicBezTo>
                  <a:cubicBezTo>
                    <a:pt x="137" y="132"/>
                    <a:pt x="141" y="135"/>
                    <a:pt x="144" y="136"/>
                  </a:cubicBezTo>
                  <a:cubicBezTo>
                    <a:pt x="150" y="140"/>
                    <a:pt x="152" y="147"/>
                    <a:pt x="152" y="154"/>
                  </a:cubicBezTo>
                  <a:cubicBezTo>
                    <a:pt x="152" y="161"/>
                    <a:pt x="150" y="166"/>
                    <a:pt x="146" y="170"/>
                  </a:cubicBezTo>
                  <a:cubicBezTo>
                    <a:pt x="141" y="174"/>
                    <a:pt x="135" y="177"/>
                    <a:pt x="126" y="178"/>
                  </a:cubicBezTo>
                  <a:cubicBezTo>
                    <a:pt x="126" y="185"/>
                    <a:pt x="126" y="185"/>
                    <a:pt x="126" y="185"/>
                  </a:cubicBezTo>
                  <a:cubicBezTo>
                    <a:pt x="114" y="185"/>
                    <a:pt x="114" y="185"/>
                    <a:pt x="114" y="185"/>
                  </a:cubicBezTo>
                  <a:cubicBezTo>
                    <a:pt x="114" y="177"/>
                    <a:pt x="114" y="177"/>
                    <a:pt x="114" y="177"/>
                  </a:cubicBezTo>
                  <a:cubicBezTo>
                    <a:pt x="107" y="177"/>
                    <a:pt x="101" y="175"/>
                    <a:pt x="96" y="171"/>
                  </a:cubicBezTo>
                  <a:cubicBezTo>
                    <a:pt x="91" y="168"/>
                    <a:pt x="88" y="162"/>
                    <a:pt x="88" y="153"/>
                  </a:cubicBezTo>
                  <a:cubicBezTo>
                    <a:pt x="88" y="149"/>
                    <a:pt x="88" y="149"/>
                    <a:pt x="88" y="149"/>
                  </a:cubicBezTo>
                  <a:cubicBezTo>
                    <a:pt x="114" y="149"/>
                    <a:pt x="114" y="149"/>
                    <a:pt x="114" y="149"/>
                  </a:cubicBezTo>
                  <a:cubicBezTo>
                    <a:pt x="114" y="154"/>
                    <a:pt x="114" y="154"/>
                    <a:pt x="114" y="154"/>
                  </a:cubicBezTo>
                  <a:cubicBezTo>
                    <a:pt x="114" y="159"/>
                    <a:pt x="114" y="163"/>
                    <a:pt x="115" y="164"/>
                  </a:cubicBezTo>
                  <a:cubicBezTo>
                    <a:pt x="115" y="165"/>
                    <a:pt x="117" y="166"/>
                    <a:pt x="119" y="166"/>
                  </a:cubicBezTo>
                  <a:cubicBezTo>
                    <a:pt x="122" y="166"/>
                    <a:pt x="124" y="164"/>
                    <a:pt x="124" y="161"/>
                  </a:cubicBezTo>
                  <a:cubicBezTo>
                    <a:pt x="124" y="156"/>
                    <a:pt x="123" y="153"/>
                    <a:pt x="123" y="151"/>
                  </a:cubicBezTo>
                  <a:cubicBezTo>
                    <a:pt x="122" y="149"/>
                    <a:pt x="119" y="147"/>
                    <a:pt x="114" y="145"/>
                  </a:cubicBezTo>
                  <a:cubicBezTo>
                    <a:pt x="108" y="142"/>
                    <a:pt x="98" y="138"/>
                    <a:pt x="93" y="133"/>
                  </a:cubicBezTo>
                  <a:cubicBezTo>
                    <a:pt x="86" y="125"/>
                    <a:pt x="85" y="112"/>
                    <a:pt x="94" y="105"/>
                  </a:cubicBezTo>
                  <a:cubicBezTo>
                    <a:pt x="99" y="102"/>
                    <a:pt x="105" y="100"/>
                    <a:pt x="114" y="99"/>
                  </a:cubicBezTo>
                  <a:cubicBezTo>
                    <a:pt x="114" y="93"/>
                    <a:pt x="114" y="93"/>
                    <a:pt x="114" y="93"/>
                  </a:cubicBezTo>
                  <a:cubicBezTo>
                    <a:pt x="126" y="93"/>
                    <a:pt x="126" y="93"/>
                    <a:pt x="126" y="93"/>
                  </a:cubicBezTo>
                  <a:cubicBezTo>
                    <a:pt x="126" y="99"/>
                    <a:pt x="126" y="99"/>
                    <a:pt x="126" y="99"/>
                  </a:cubicBezTo>
                  <a:cubicBezTo>
                    <a:pt x="138" y="100"/>
                    <a:pt x="149" y="104"/>
                    <a:pt x="149" y="118"/>
                  </a:cubicBezTo>
                  <a:cubicBezTo>
                    <a:pt x="149" y="119"/>
                    <a:pt x="149" y="120"/>
                    <a:pt x="149" y="122"/>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Arial"/>
              </a:endParaRPr>
            </a:p>
          </p:txBody>
        </p:sp>
      </p:grpSp>
      <p:sp>
        <p:nvSpPr>
          <p:cNvPr id="29" name="Rectangle 28">
            <a:extLst>
              <a:ext uri="{FF2B5EF4-FFF2-40B4-BE49-F238E27FC236}">
                <a16:creationId xmlns:a16="http://schemas.microsoft.com/office/drawing/2014/main" id="{63B80B8C-C659-4225-B324-1D4EDF329285}"/>
              </a:ext>
            </a:extLst>
          </p:cNvPr>
          <p:cNvSpPr/>
          <p:nvPr/>
        </p:nvSpPr>
        <p:spPr>
          <a:xfrm>
            <a:off x="7029627" y="3066529"/>
            <a:ext cx="2412681"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rgbClr val="48A23F"/>
                </a:solidFill>
                <a:latin typeface="Arial"/>
                <a:cs typeface="Arial" panose="020B0604020202020204" pitchFamily="34" charset="0"/>
              </a:rPr>
              <a:t>Job satisfaction and variety</a:t>
            </a:r>
          </a:p>
        </p:txBody>
      </p:sp>
      <p:sp>
        <p:nvSpPr>
          <p:cNvPr id="30" name="Rectangle 29">
            <a:extLst>
              <a:ext uri="{FF2B5EF4-FFF2-40B4-BE49-F238E27FC236}">
                <a16:creationId xmlns:a16="http://schemas.microsoft.com/office/drawing/2014/main" id="{FD8F897B-1484-4CA9-A5CD-506ADE3D792F}"/>
              </a:ext>
            </a:extLst>
          </p:cNvPr>
          <p:cNvSpPr/>
          <p:nvPr/>
        </p:nvSpPr>
        <p:spPr>
          <a:xfrm>
            <a:off x="7424119" y="3758987"/>
            <a:ext cx="1877277" cy="167270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ysClr val="windowText" lastClr="000000"/>
                </a:solidFill>
                <a:latin typeface="Arial"/>
                <a:cs typeface="Arial" panose="020B0604020202020204" pitchFamily="34" charset="0"/>
              </a:rPr>
              <a:t>CPAs have a plethora of career paths to choose from and have above-average flexibility and upward mobility.*</a:t>
            </a:r>
          </a:p>
        </p:txBody>
      </p:sp>
      <p:sp>
        <p:nvSpPr>
          <p:cNvPr id="31" name="Oval 30">
            <a:extLst>
              <a:ext uri="{FF2B5EF4-FFF2-40B4-BE49-F238E27FC236}">
                <a16:creationId xmlns:a16="http://schemas.microsoft.com/office/drawing/2014/main" id="{86B959D6-925A-4F7E-A4BC-AEF12A1C7E5B}"/>
              </a:ext>
            </a:extLst>
          </p:cNvPr>
          <p:cNvSpPr/>
          <p:nvPr/>
        </p:nvSpPr>
        <p:spPr>
          <a:xfrm>
            <a:off x="7563088" y="1579403"/>
            <a:ext cx="1336109" cy="1336109"/>
          </a:xfrm>
          <a:prstGeom prst="ellipse">
            <a:avLst/>
          </a:prstGeom>
          <a:solidFill>
            <a:schemeClr val="accent4"/>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rgbClr val="282828"/>
              </a:solidFill>
              <a:latin typeface="Arial"/>
            </a:endParaRPr>
          </a:p>
        </p:txBody>
      </p:sp>
      <p:grpSp>
        <p:nvGrpSpPr>
          <p:cNvPr id="32" name="Group 31">
            <a:extLst>
              <a:ext uri="{FF2B5EF4-FFF2-40B4-BE49-F238E27FC236}">
                <a16:creationId xmlns:a16="http://schemas.microsoft.com/office/drawing/2014/main" id="{DC923379-D33E-48D1-95F2-BF029068EF11}"/>
              </a:ext>
            </a:extLst>
          </p:cNvPr>
          <p:cNvGrpSpPr>
            <a:grpSpLocks noChangeAspect="1"/>
          </p:cNvGrpSpPr>
          <p:nvPr/>
        </p:nvGrpSpPr>
        <p:grpSpPr>
          <a:xfrm>
            <a:off x="7922130" y="1930431"/>
            <a:ext cx="618000" cy="633980"/>
            <a:chOff x="4378325" y="4953000"/>
            <a:chExt cx="552451" cy="566738"/>
          </a:xfrm>
          <a:solidFill>
            <a:sysClr val="window" lastClr="FFFFFF"/>
          </a:solidFill>
        </p:grpSpPr>
        <p:sp>
          <p:nvSpPr>
            <p:cNvPr id="33" name="Oval 32">
              <a:extLst>
                <a:ext uri="{FF2B5EF4-FFF2-40B4-BE49-F238E27FC236}">
                  <a16:creationId xmlns:a16="http://schemas.microsoft.com/office/drawing/2014/main" id="{4F49EE84-1737-4743-80A2-310577E78C43}"/>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34" name="Freeform 10">
              <a:extLst>
                <a:ext uri="{FF2B5EF4-FFF2-40B4-BE49-F238E27FC236}">
                  <a16:creationId xmlns:a16="http://schemas.microsoft.com/office/drawing/2014/main" id="{DF9B1ED6-2F7C-4498-A428-56DE1E3801CF}"/>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35" name="Freeform 11">
              <a:extLst>
                <a:ext uri="{FF2B5EF4-FFF2-40B4-BE49-F238E27FC236}">
                  <a16:creationId xmlns:a16="http://schemas.microsoft.com/office/drawing/2014/main" id="{A9D9FC5E-1248-479C-B3ED-2CB1BDD1830C}"/>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36" name="Freeform 12">
              <a:extLst>
                <a:ext uri="{FF2B5EF4-FFF2-40B4-BE49-F238E27FC236}">
                  <a16:creationId xmlns:a16="http://schemas.microsoft.com/office/drawing/2014/main" id="{C4902D06-D199-40F6-9759-32E765266AD8}"/>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37" name="Freeform 13">
              <a:extLst>
                <a:ext uri="{FF2B5EF4-FFF2-40B4-BE49-F238E27FC236}">
                  <a16:creationId xmlns:a16="http://schemas.microsoft.com/office/drawing/2014/main" id="{5B7416F6-C9E1-4910-8B9D-D70CFC66F49B}"/>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38" name="Freeform 14">
              <a:extLst>
                <a:ext uri="{FF2B5EF4-FFF2-40B4-BE49-F238E27FC236}">
                  <a16:creationId xmlns:a16="http://schemas.microsoft.com/office/drawing/2014/main" id="{E248D6E1-9C11-4C5A-9C8F-1855C3713F3D}"/>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39" name="Oval 38">
              <a:extLst>
                <a:ext uri="{FF2B5EF4-FFF2-40B4-BE49-F238E27FC236}">
                  <a16:creationId xmlns:a16="http://schemas.microsoft.com/office/drawing/2014/main" id="{1E585AF2-19E4-426F-9336-FFDA9D52A7A7}"/>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40" name="Freeform 16">
              <a:extLst>
                <a:ext uri="{FF2B5EF4-FFF2-40B4-BE49-F238E27FC236}">
                  <a16:creationId xmlns:a16="http://schemas.microsoft.com/office/drawing/2014/main" id="{5A46308A-6FFE-4893-AA8C-A4D981F32B01}"/>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41" name="Freeform 17">
              <a:extLst>
                <a:ext uri="{FF2B5EF4-FFF2-40B4-BE49-F238E27FC236}">
                  <a16:creationId xmlns:a16="http://schemas.microsoft.com/office/drawing/2014/main" id="{041986D8-BBA3-4B16-BBEF-784E967AF638}"/>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42" name="Freeform 18">
              <a:extLst>
                <a:ext uri="{FF2B5EF4-FFF2-40B4-BE49-F238E27FC236}">
                  <a16:creationId xmlns:a16="http://schemas.microsoft.com/office/drawing/2014/main" id="{0D669340-FF02-4F95-987C-42BE7A2804F4}"/>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43" name="Freeform 19">
              <a:extLst>
                <a:ext uri="{FF2B5EF4-FFF2-40B4-BE49-F238E27FC236}">
                  <a16:creationId xmlns:a16="http://schemas.microsoft.com/office/drawing/2014/main" id="{968A9DE4-155B-4101-9433-8FCA6E031C68}"/>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sp>
          <p:nvSpPr>
            <p:cNvPr id="44" name="Freeform 20">
              <a:extLst>
                <a:ext uri="{FF2B5EF4-FFF2-40B4-BE49-F238E27FC236}">
                  <a16:creationId xmlns:a16="http://schemas.microsoft.com/office/drawing/2014/main" id="{2F340226-E301-468A-A859-6A88120DA960}"/>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Calibri" panose="020F0502020204030204"/>
              </a:endParaRPr>
            </a:p>
          </p:txBody>
        </p:sp>
      </p:grpSp>
      <p:grpSp>
        <p:nvGrpSpPr>
          <p:cNvPr id="20" name="Group 19">
            <a:extLst>
              <a:ext uri="{FF2B5EF4-FFF2-40B4-BE49-F238E27FC236}">
                <a16:creationId xmlns:a16="http://schemas.microsoft.com/office/drawing/2014/main" id="{9E444F9C-EAD0-4D19-B2F3-E310D043098C}"/>
              </a:ext>
            </a:extLst>
          </p:cNvPr>
          <p:cNvGrpSpPr/>
          <p:nvPr/>
        </p:nvGrpSpPr>
        <p:grpSpPr>
          <a:xfrm>
            <a:off x="4884875" y="1579403"/>
            <a:ext cx="2527781" cy="4078055"/>
            <a:chOff x="3834192" y="3607483"/>
            <a:chExt cx="1895836" cy="3058541"/>
          </a:xfrm>
        </p:grpSpPr>
        <p:sp>
          <p:nvSpPr>
            <p:cNvPr id="26" name="Rectangle 25">
              <a:extLst>
                <a:ext uri="{FF2B5EF4-FFF2-40B4-BE49-F238E27FC236}">
                  <a16:creationId xmlns:a16="http://schemas.microsoft.com/office/drawing/2014/main" id="{581D20C2-32CF-419B-981F-08EF45D21BBF}"/>
                </a:ext>
              </a:extLst>
            </p:cNvPr>
            <p:cNvSpPr/>
            <p:nvPr/>
          </p:nvSpPr>
          <p:spPr>
            <a:xfrm>
              <a:off x="3834192" y="4722828"/>
              <a:ext cx="1895836"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rgbClr val="41B6E6"/>
                  </a:solidFill>
                  <a:latin typeface="Arial"/>
                  <a:cs typeface="Arial" panose="020B0604020202020204" pitchFamily="34" charset="0"/>
                </a:rPr>
                <a:t>Career</a:t>
              </a:r>
              <a:br>
                <a:rPr lang="en-US" sz="1867" b="1" kern="0" dirty="0">
                  <a:solidFill>
                    <a:srgbClr val="41B6E6"/>
                  </a:solidFill>
                  <a:latin typeface="Arial"/>
                  <a:cs typeface="Arial" panose="020B0604020202020204" pitchFamily="34" charset="0"/>
                </a:rPr>
              </a:br>
              <a:r>
                <a:rPr lang="en-US" sz="1867" b="1" kern="0" dirty="0">
                  <a:solidFill>
                    <a:srgbClr val="41B6E6"/>
                  </a:solidFill>
                  <a:latin typeface="Arial"/>
                  <a:cs typeface="Arial" panose="020B0604020202020204" pitchFamily="34" charset="0"/>
                </a:rPr>
                <a:t>security</a:t>
              </a:r>
            </a:p>
          </p:txBody>
        </p:sp>
        <p:sp>
          <p:nvSpPr>
            <p:cNvPr id="27" name="Rectangle 26">
              <a:extLst>
                <a:ext uri="{FF2B5EF4-FFF2-40B4-BE49-F238E27FC236}">
                  <a16:creationId xmlns:a16="http://schemas.microsoft.com/office/drawing/2014/main" id="{CFF4F769-6E96-4F72-BF8F-46FE1F9F6338}"/>
                </a:ext>
              </a:extLst>
            </p:cNvPr>
            <p:cNvSpPr/>
            <p:nvPr/>
          </p:nvSpPr>
          <p:spPr>
            <a:xfrm>
              <a:off x="4141309" y="5242173"/>
              <a:ext cx="1371751" cy="142385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ysClr val="windowText" lastClr="000000"/>
                  </a:solidFill>
                  <a:latin typeface="Arial"/>
                  <a:cs typeface="Arial" panose="020B0604020202020204" pitchFamily="34" charset="0"/>
                </a:rPr>
                <a:t>Due to a shortage </a:t>
              </a:r>
              <a:br>
                <a:rPr lang="en-US" sz="1467" kern="0" dirty="0">
                  <a:solidFill>
                    <a:sysClr val="windowText" lastClr="000000"/>
                  </a:solidFill>
                  <a:latin typeface="Arial"/>
                  <a:cs typeface="Arial" panose="020B0604020202020204" pitchFamily="34" charset="0"/>
                </a:rPr>
              </a:br>
              <a:r>
                <a:rPr lang="en-US" sz="1467" kern="0" dirty="0">
                  <a:solidFill>
                    <a:sysClr val="windowText" lastClr="000000"/>
                  </a:solidFill>
                  <a:latin typeface="Arial"/>
                  <a:cs typeface="Arial" panose="020B0604020202020204" pitchFamily="34" charset="0"/>
                </a:rPr>
                <a:t>of experienced accounting professionals in business today, CPAs are in more demand than ever before.</a:t>
              </a:r>
            </a:p>
          </p:txBody>
        </p:sp>
        <p:sp>
          <p:nvSpPr>
            <p:cNvPr id="28" name="Oval 27">
              <a:extLst>
                <a:ext uri="{FF2B5EF4-FFF2-40B4-BE49-F238E27FC236}">
                  <a16:creationId xmlns:a16="http://schemas.microsoft.com/office/drawing/2014/main" id="{727BA662-CC39-4C3C-974F-B3F75FB20BB0}"/>
                </a:ext>
              </a:extLst>
            </p:cNvPr>
            <p:cNvSpPr/>
            <p:nvPr/>
          </p:nvSpPr>
          <p:spPr>
            <a:xfrm>
              <a:off x="4286194" y="3607483"/>
              <a:ext cx="1002082" cy="1002082"/>
            </a:xfrm>
            <a:prstGeom prst="ellipse">
              <a:avLst/>
            </a:prstGeom>
            <a:solidFill>
              <a:schemeClr val="accent3"/>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rgbClr val="282828"/>
                </a:solidFill>
                <a:latin typeface="Arial"/>
              </a:endParaRPr>
            </a:p>
          </p:txBody>
        </p:sp>
      </p:grpSp>
      <p:sp>
        <p:nvSpPr>
          <p:cNvPr id="16" name="Rectangle 15">
            <a:extLst>
              <a:ext uri="{FF2B5EF4-FFF2-40B4-BE49-F238E27FC236}">
                <a16:creationId xmlns:a16="http://schemas.microsoft.com/office/drawing/2014/main" id="{B95209B6-54B0-4189-848F-D12BBF6AFA2E}"/>
              </a:ext>
            </a:extLst>
          </p:cNvPr>
          <p:cNvSpPr/>
          <p:nvPr/>
        </p:nvSpPr>
        <p:spPr>
          <a:xfrm>
            <a:off x="2795768" y="3066527"/>
            <a:ext cx="2404112"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rgbClr val="FF9E16"/>
                </a:solidFill>
                <a:latin typeface="Arial"/>
                <a:cs typeface="Arial" panose="020B0604020202020204" pitchFamily="34" charset="0"/>
              </a:rPr>
              <a:t>Competitive </a:t>
            </a:r>
            <a:br>
              <a:rPr lang="en-US" sz="1867" b="1" kern="0" dirty="0">
                <a:solidFill>
                  <a:srgbClr val="FF9E16"/>
                </a:solidFill>
                <a:latin typeface="Arial"/>
                <a:cs typeface="Arial" panose="020B0604020202020204" pitchFamily="34" charset="0"/>
              </a:rPr>
            </a:br>
            <a:r>
              <a:rPr lang="en-US" sz="1867" b="1" kern="0" dirty="0">
                <a:solidFill>
                  <a:srgbClr val="FF9E16"/>
                </a:solidFill>
                <a:latin typeface="Arial"/>
                <a:cs typeface="Arial" panose="020B0604020202020204" pitchFamily="34" charset="0"/>
              </a:rPr>
              <a:t>edge</a:t>
            </a:r>
          </a:p>
        </p:txBody>
      </p:sp>
      <p:sp>
        <p:nvSpPr>
          <p:cNvPr id="17" name="Rectangle 16">
            <a:extLst>
              <a:ext uri="{FF2B5EF4-FFF2-40B4-BE49-F238E27FC236}">
                <a16:creationId xmlns:a16="http://schemas.microsoft.com/office/drawing/2014/main" id="{193C0F45-4E06-4BBE-87BE-FF04DEC4CBF8}"/>
              </a:ext>
            </a:extLst>
          </p:cNvPr>
          <p:cNvSpPr/>
          <p:nvPr/>
        </p:nvSpPr>
        <p:spPr>
          <a:xfrm>
            <a:off x="3215203" y="3758987"/>
            <a:ext cx="2083076" cy="21242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ysClr val="windowText" lastClr="000000"/>
                </a:solidFill>
                <a:latin typeface="Arial"/>
                <a:cs typeface="Arial" panose="020B0604020202020204" pitchFamily="34" charset="0"/>
              </a:rPr>
              <a:t>Earning a CPA license demonstrates a commitment to </a:t>
            </a:r>
            <a:br>
              <a:rPr lang="en-US" sz="1467" kern="0" dirty="0">
                <a:solidFill>
                  <a:sysClr val="windowText" lastClr="000000"/>
                </a:solidFill>
                <a:latin typeface="Arial"/>
                <a:cs typeface="Arial" panose="020B0604020202020204" pitchFamily="34" charset="0"/>
              </a:rPr>
            </a:br>
            <a:r>
              <a:rPr lang="en-US" sz="1467" kern="0" dirty="0">
                <a:solidFill>
                  <a:sysClr val="windowText" lastClr="000000"/>
                </a:solidFill>
                <a:latin typeface="Arial"/>
                <a:cs typeface="Arial" panose="020B0604020202020204" pitchFamily="34" charset="0"/>
              </a:rPr>
              <a:t>the profession </a:t>
            </a:r>
            <a:br>
              <a:rPr lang="en-US" sz="1467" kern="0" dirty="0">
                <a:solidFill>
                  <a:sysClr val="windowText" lastClr="000000"/>
                </a:solidFill>
                <a:latin typeface="Arial"/>
                <a:cs typeface="Arial" panose="020B0604020202020204" pitchFamily="34" charset="0"/>
              </a:rPr>
            </a:br>
            <a:r>
              <a:rPr lang="en-US" sz="1467" kern="0" dirty="0">
                <a:solidFill>
                  <a:sysClr val="windowText" lastClr="000000"/>
                </a:solidFill>
                <a:latin typeface="Arial"/>
                <a:cs typeface="Arial" panose="020B0604020202020204" pitchFamily="34" charset="0"/>
              </a:rPr>
              <a:t>and often highlights potential candidates for leadership </a:t>
            </a:r>
            <a:br>
              <a:rPr lang="en-US" sz="1467" kern="0" dirty="0">
                <a:solidFill>
                  <a:sysClr val="windowText" lastClr="000000"/>
                </a:solidFill>
                <a:latin typeface="Arial"/>
                <a:cs typeface="Arial" panose="020B0604020202020204" pitchFamily="34" charset="0"/>
              </a:rPr>
            </a:br>
            <a:r>
              <a:rPr lang="en-US" sz="1467" kern="0" dirty="0">
                <a:solidFill>
                  <a:sysClr val="windowText" lastClr="000000"/>
                </a:solidFill>
                <a:latin typeface="Arial"/>
                <a:cs typeface="Arial" panose="020B0604020202020204" pitchFamily="34" charset="0"/>
              </a:rPr>
              <a:t>and management positions.</a:t>
            </a:r>
            <a:r>
              <a:rPr lang="en-US" sz="1467" kern="0" dirty="0">
                <a:solidFill>
                  <a:sysClr val="windowText" lastClr="000000"/>
                </a:solidFill>
                <a:latin typeface="Arial"/>
              </a:rPr>
              <a:t> </a:t>
            </a:r>
            <a:endParaRPr lang="en-US" sz="1467" kern="0" dirty="0">
              <a:solidFill>
                <a:sysClr val="windowText" lastClr="000000"/>
              </a:solidFill>
              <a:latin typeface="Arial"/>
              <a:cs typeface="Arial" panose="020B0604020202020204" pitchFamily="34" charset="0"/>
            </a:endParaRPr>
          </a:p>
        </p:txBody>
      </p:sp>
      <p:sp>
        <p:nvSpPr>
          <p:cNvPr id="18" name="Oval 17">
            <a:extLst>
              <a:ext uri="{FF2B5EF4-FFF2-40B4-BE49-F238E27FC236}">
                <a16:creationId xmlns:a16="http://schemas.microsoft.com/office/drawing/2014/main" id="{7741D7A1-DF78-4170-9894-00D8473B3F01}"/>
              </a:ext>
            </a:extLst>
          </p:cNvPr>
          <p:cNvSpPr/>
          <p:nvPr/>
        </p:nvSpPr>
        <p:spPr>
          <a:xfrm>
            <a:off x="3329769" y="1579401"/>
            <a:ext cx="1336110" cy="1336109"/>
          </a:xfrm>
          <a:prstGeom prst="ellipse">
            <a:avLst/>
          </a:prstGeom>
          <a:solidFill>
            <a:srgbClr val="FF9E16"/>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rgbClr val="282828"/>
              </a:solidFill>
              <a:latin typeface="Arial"/>
            </a:endParaRPr>
          </a:p>
        </p:txBody>
      </p:sp>
      <p:sp>
        <p:nvSpPr>
          <p:cNvPr id="19" name="Freeform 31">
            <a:extLst>
              <a:ext uri="{FF2B5EF4-FFF2-40B4-BE49-F238E27FC236}">
                <a16:creationId xmlns:a16="http://schemas.microsoft.com/office/drawing/2014/main" id="{6A43447F-2DF5-49C6-B5E1-B45CC2EBDD53}"/>
              </a:ext>
            </a:extLst>
          </p:cNvPr>
          <p:cNvSpPr>
            <a:spLocks noChangeAspect="1" noEditPoints="1"/>
          </p:cNvSpPr>
          <p:nvPr/>
        </p:nvSpPr>
        <p:spPr bwMode="auto">
          <a:xfrm>
            <a:off x="3688540" y="1930464"/>
            <a:ext cx="652272" cy="633984"/>
          </a:xfrm>
          <a:custGeom>
            <a:avLst/>
            <a:gdLst>
              <a:gd name="T0" fmla="*/ 84 w 178"/>
              <a:gd name="T1" fmla="*/ 12 h 173"/>
              <a:gd name="T2" fmla="*/ 94 w 178"/>
              <a:gd name="T3" fmla="*/ 0 h 173"/>
              <a:gd name="T4" fmla="*/ 175 w 178"/>
              <a:gd name="T5" fmla="*/ 12 h 173"/>
              <a:gd name="T6" fmla="*/ 178 w 178"/>
              <a:gd name="T7" fmla="*/ 31 h 173"/>
              <a:gd name="T8" fmla="*/ 174 w 178"/>
              <a:gd name="T9" fmla="*/ 34 h 173"/>
              <a:gd name="T10" fmla="*/ 169 w 178"/>
              <a:gd name="T11" fmla="*/ 136 h 173"/>
              <a:gd name="T12" fmla="*/ 146 w 178"/>
              <a:gd name="T13" fmla="*/ 173 h 173"/>
              <a:gd name="T14" fmla="*/ 119 w 178"/>
              <a:gd name="T15" fmla="*/ 160 h 173"/>
              <a:gd name="T16" fmla="*/ 94 w 178"/>
              <a:gd name="T17" fmla="*/ 173 h 173"/>
              <a:gd name="T18" fmla="*/ 84 w 178"/>
              <a:gd name="T19" fmla="*/ 160 h 173"/>
              <a:gd name="T20" fmla="*/ 47 w 178"/>
              <a:gd name="T21" fmla="*/ 173 h 173"/>
              <a:gd name="T22" fmla="*/ 70 w 178"/>
              <a:gd name="T23" fmla="*/ 136 h 173"/>
              <a:gd name="T24" fmla="*/ 4 w 178"/>
              <a:gd name="T25" fmla="*/ 130 h 173"/>
              <a:gd name="T26" fmla="*/ 3 w 178"/>
              <a:gd name="T27" fmla="*/ 34 h 173"/>
              <a:gd name="T28" fmla="*/ 0 w 178"/>
              <a:gd name="T29" fmla="*/ 15 h 173"/>
              <a:gd name="T30" fmla="*/ 164 w 178"/>
              <a:gd name="T31" fmla="*/ 34 h 173"/>
              <a:gd name="T32" fmla="*/ 14 w 178"/>
              <a:gd name="T33" fmla="*/ 121 h 173"/>
              <a:gd name="T34" fmla="*/ 159 w 178"/>
              <a:gd name="T35" fmla="*/ 126 h 173"/>
              <a:gd name="T36" fmla="*/ 164 w 178"/>
              <a:gd name="T37" fmla="*/ 34 h 173"/>
              <a:gd name="T38" fmla="*/ 84 w 178"/>
              <a:gd name="T39" fmla="*/ 157 h 173"/>
              <a:gd name="T40" fmla="*/ 63 w 178"/>
              <a:gd name="T41" fmla="*/ 157 h 173"/>
              <a:gd name="T42" fmla="*/ 115 w 178"/>
              <a:gd name="T43" fmla="*/ 157 h 173"/>
              <a:gd name="T44" fmla="*/ 94 w 178"/>
              <a:gd name="T45" fmla="*/ 157 h 173"/>
              <a:gd name="T46" fmla="*/ 38 w 178"/>
              <a:gd name="T47" fmla="*/ 94 h 173"/>
              <a:gd name="T48" fmla="*/ 60 w 178"/>
              <a:gd name="T49" fmla="*/ 76 h 173"/>
              <a:gd name="T50" fmla="*/ 79 w 178"/>
              <a:gd name="T51" fmla="*/ 76 h 173"/>
              <a:gd name="T52" fmla="*/ 101 w 178"/>
              <a:gd name="T53" fmla="*/ 86 h 173"/>
              <a:gd name="T54" fmla="*/ 113 w 178"/>
              <a:gd name="T55" fmla="*/ 84 h 173"/>
              <a:gd name="T56" fmla="*/ 136 w 178"/>
              <a:gd name="T57" fmla="*/ 57 h 173"/>
              <a:gd name="T58" fmla="*/ 155 w 178"/>
              <a:gd name="T59" fmla="*/ 57 h 173"/>
              <a:gd name="T60" fmla="*/ 141 w 178"/>
              <a:gd name="T61" fmla="*/ 65 h 173"/>
              <a:gd name="T62" fmla="*/ 117 w 178"/>
              <a:gd name="T63" fmla="*/ 92 h 173"/>
              <a:gd name="T64" fmla="*/ 98 w 178"/>
              <a:gd name="T65" fmla="*/ 92 h 173"/>
              <a:gd name="T66" fmla="*/ 77 w 178"/>
              <a:gd name="T67" fmla="*/ 83 h 173"/>
              <a:gd name="T68" fmla="*/ 64 w 178"/>
              <a:gd name="T69" fmla="*/ 84 h 173"/>
              <a:gd name="T70" fmla="*/ 41 w 178"/>
              <a:gd name="T71" fmla="*/ 101 h 173"/>
              <a:gd name="T72" fmla="*/ 22 w 178"/>
              <a:gd name="T73" fmla="*/ 101 h 173"/>
              <a:gd name="T74" fmla="*/ 146 w 178"/>
              <a:gd name="T75" fmla="*/ 52 h 173"/>
              <a:gd name="T76" fmla="*/ 146 w 178"/>
              <a:gd name="T77" fmla="*/ 62 h 173"/>
              <a:gd name="T78" fmla="*/ 146 w 178"/>
              <a:gd name="T79" fmla="*/ 52 h 173"/>
              <a:gd name="T80" fmla="*/ 113 w 178"/>
              <a:gd name="T81" fmla="*/ 92 h 173"/>
              <a:gd name="T82" fmla="*/ 103 w 178"/>
              <a:gd name="T83" fmla="*/ 92 h 173"/>
              <a:gd name="T84" fmla="*/ 70 w 178"/>
              <a:gd name="T85" fmla="*/ 71 h 173"/>
              <a:gd name="T86" fmla="*/ 70 w 178"/>
              <a:gd name="T87" fmla="*/ 81 h 173"/>
              <a:gd name="T88" fmla="*/ 70 w 178"/>
              <a:gd name="T89" fmla="*/ 71 h 173"/>
              <a:gd name="T90" fmla="*/ 37 w 178"/>
              <a:gd name="T91" fmla="*/ 101 h 173"/>
              <a:gd name="T92" fmla="*/ 27 w 178"/>
              <a:gd name="T93" fmla="*/ 10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73">
                <a:moveTo>
                  <a:pt x="3" y="12"/>
                </a:moveTo>
                <a:cubicBezTo>
                  <a:pt x="84" y="12"/>
                  <a:pt x="84" y="12"/>
                  <a:pt x="84" y="12"/>
                </a:cubicBezTo>
                <a:cubicBezTo>
                  <a:pt x="84" y="0"/>
                  <a:pt x="84" y="0"/>
                  <a:pt x="84" y="0"/>
                </a:cubicBezTo>
                <a:cubicBezTo>
                  <a:pt x="94" y="0"/>
                  <a:pt x="94" y="0"/>
                  <a:pt x="94" y="0"/>
                </a:cubicBezTo>
                <a:cubicBezTo>
                  <a:pt x="94" y="12"/>
                  <a:pt x="94" y="12"/>
                  <a:pt x="94" y="12"/>
                </a:cubicBezTo>
                <a:cubicBezTo>
                  <a:pt x="175" y="12"/>
                  <a:pt x="175" y="12"/>
                  <a:pt x="175" y="12"/>
                </a:cubicBezTo>
                <a:cubicBezTo>
                  <a:pt x="177" y="12"/>
                  <a:pt x="178" y="14"/>
                  <a:pt x="178" y="15"/>
                </a:cubicBezTo>
                <a:cubicBezTo>
                  <a:pt x="178" y="31"/>
                  <a:pt x="178" y="31"/>
                  <a:pt x="178" y="31"/>
                </a:cubicBezTo>
                <a:cubicBezTo>
                  <a:pt x="178" y="33"/>
                  <a:pt x="177" y="34"/>
                  <a:pt x="175" y="34"/>
                </a:cubicBezTo>
                <a:cubicBezTo>
                  <a:pt x="174" y="34"/>
                  <a:pt x="174" y="34"/>
                  <a:pt x="174" y="34"/>
                </a:cubicBezTo>
                <a:cubicBezTo>
                  <a:pt x="174" y="130"/>
                  <a:pt x="174" y="130"/>
                  <a:pt x="174" y="130"/>
                </a:cubicBezTo>
                <a:cubicBezTo>
                  <a:pt x="174" y="133"/>
                  <a:pt x="172" y="136"/>
                  <a:pt x="169" y="136"/>
                </a:cubicBezTo>
                <a:cubicBezTo>
                  <a:pt x="108" y="136"/>
                  <a:pt x="108" y="136"/>
                  <a:pt x="108" y="136"/>
                </a:cubicBezTo>
                <a:cubicBezTo>
                  <a:pt x="146" y="173"/>
                  <a:pt x="146" y="173"/>
                  <a:pt x="146" y="173"/>
                </a:cubicBezTo>
                <a:cubicBezTo>
                  <a:pt x="131" y="173"/>
                  <a:pt x="131" y="173"/>
                  <a:pt x="131" y="173"/>
                </a:cubicBezTo>
                <a:cubicBezTo>
                  <a:pt x="119" y="160"/>
                  <a:pt x="119" y="160"/>
                  <a:pt x="119" y="160"/>
                </a:cubicBezTo>
                <a:cubicBezTo>
                  <a:pt x="94" y="160"/>
                  <a:pt x="94" y="160"/>
                  <a:pt x="94" y="160"/>
                </a:cubicBezTo>
                <a:cubicBezTo>
                  <a:pt x="94" y="173"/>
                  <a:pt x="94" y="173"/>
                  <a:pt x="94" y="173"/>
                </a:cubicBezTo>
                <a:cubicBezTo>
                  <a:pt x="84" y="173"/>
                  <a:pt x="84" y="173"/>
                  <a:pt x="84" y="173"/>
                </a:cubicBezTo>
                <a:cubicBezTo>
                  <a:pt x="84" y="160"/>
                  <a:pt x="84" y="160"/>
                  <a:pt x="84" y="160"/>
                </a:cubicBezTo>
                <a:cubicBezTo>
                  <a:pt x="60" y="160"/>
                  <a:pt x="60" y="160"/>
                  <a:pt x="60" y="160"/>
                </a:cubicBezTo>
                <a:cubicBezTo>
                  <a:pt x="47" y="173"/>
                  <a:pt x="47" y="173"/>
                  <a:pt x="47" y="173"/>
                </a:cubicBezTo>
                <a:cubicBezTo>
                  <a:pt x="32" y="173"/>
                  <a:pt x="32" y="173"/>
                  <a:pt x="32" y="173"/>
                </a:cubicBezTo>
                <a:cubicBezTo>
                  <a:pt x="70" y="136"/>
                  <a:pt x="70" y="136"/>
                  <a:pt x="70" y="136"/>
                </a:cubicBezTo>
                <a:cubicBezTo>
                  <a:pt x="9" y="136"/>
                  <a:pt x="9" y="136"/>
                  <a:pt x="9" y="136"/>
                </a:cubicBezTo>
                <a:cubicBezTo>
                  <a:pt x="7" y="136"/>
                  <a:pt x="4" y="133"/>
                  <a:pt x="4" y="130"/>
                </a:cubicBezTo>
                <a:cubicBezTo>
                  <a:pt x="4" y="34"/>
                  <a:pt x="4" y="34"/>
                  <a:pt x="4" y="34"/>
                </a:cubicBezTo>
                <a:cubicBezTo>
                  <a:pt x="3" y="34"/>
                  <a:pt x="3" y="34"/>
                  <a:pt x="3" y="34"/>
                </a:cubicBezTo>
                <a:cubicBezTo>
                  <a:pt x="1" y="34"/>
                  <a:pt x="0" y="33"/>
                  <a:pt x="0" y="31"/>
                </a:cubicBezTo>
                <a:cubicBezTo>
                  <a:pt x="0" y="15"/>
                  <a:pt x="0" y="15"/>
                  <a:pt x="0" y="15"/>
                </a:cubicBezTo>
                <a:cubicBezTo>
                  <a:pt x="0" y="14"/>
                  <a:pt x="1" y="12"/>
                  <a:pt x="3" y="12"/>
                </a:cubicBezTo>
                <a:close/>
                <a:moveTo>
                  <a:pt x="164" y="34"/>
                </a:moveTo>
                <a:cubicBezTo>
                  <a:pt x="14" y="34"/>
                  <a:pt x="14" y="34"/>
                  <a:pt x="14" y="34"/>
                </a:cubicBezTo>
                <a:cubicBezTo>
                  <a:pt x="14" y="121"/>
                  <a:pt x="14" y="121"/>
                  <a:pt x="14" y="121"/>
                </a:cubicBezTo>
                <a:cubicBezTo>
                  <a:pt x="14" y="124"/>
                  <a:pt x="16" y="126"/>
                  <a:pt x="19" y="126"/>
                </a:cubicBezTo>
                <a:cubicBezTo>
                  <a:pt x="159" y="126"/>
                  <a:pt x="159" y="126"/>
                  <a:pt x="159" y="126"/>
                </a:cubicBezTo>
                <a:cubicBezTo>
                  <a:pt x="162" y="126"/>
                  <a:pt x="164" y="124"/>
                  <a:pt x="164" y="121"/>
                </a:cubicBezTo>
                <a:cubicBezTo>
                  <a:pt x="164" y="34"/>
                  <a:pt x="164" y="34"/>
                  <a:pt x="164" y="34"/>
                </a:cubicBezTo>
                <a:close/>
                <a:moveTo>
                  <a:pt x="63" y="157"/>
                </a:moveTo>
                <a:cubicBezTo>
                  <a:pt x="84" y="157"/>
                  <a:pt x="84" y="157"/>
                  <a:pt x="84" y="157"/>
                </a:cubicBezTo>
                <a:cubicBezTo>
                  <a:pt x="84" y="136"/>
                  <a:pt x="84" y="136"/>
                  <a:pt x="84" y="136"/>
                </a:cubicBezTo>
                <a:cubicBezTo>
                  <a:pt x="63" y="157"/>
                  <a:pt x="63" y="157"/>
                  <a:pt x="63" y="157"/>
                </a:cubicBezTo>
                <a:close/>
                <a:moveTo>
                  <a:pt x="94" y="157"/>
                </a:moveTo>
                <a:cubicBezTo>
                  <a:pt x="115" y="157"/>
                  <a:pt x="115" y="157"/>
                  <a:pt x="115" y="157"/>
                </a:cubicBezTo>
                <a:cubicBezTo>
                  <a:pt x="94" y="136"/>
                  <a:pt x="94" y="136"/>
                  <a:pt x="94" y="136"/>
                </a:cubicBezTo>
                <a:cubicBezTo>
                  <a:pt x="94" y="157"/>
                  <a:pt x="94" y="157"/>
                  <a:pt x="94" y="157"/>
                </a:cubicBezTo>
                <a:close/>
                <a:moveTo>
                  <a:pt x="32" y="92"/>
                </a:moveTo>
                <a:cubicBezTo>
                  <a:pt x="34" y="92"/>
                  <a:pt x="36" y="93"/>
                  <a:pt x="38" y="94"/>
                </a:cubicBezTo>
                <a:cubicBezTo>
                  <a:pt x="61" y="79"/>
                  <a:pt x="61" y="79"/>
                  <a:pt x="61" y="79"/>
                </a:cubicBezTo>
                <a:cubicBezTo>
                  <a:pt x="60" y="78"/>
                  <a:pt x="60" y="77"/>
                  <a:pt x="60" y="76"/>
                </a:cubicBezTo>
                <a:cubicBezTo>
                  <a:pt x="60" y="71"/>
                  <a:pt x="65" y="67"/>
                  <a:pt x="70" y="67"/>
                </a:cubicBezTo>
                <a:cubicBezTo>
                  <a:pt x="75" y="67"/>
                  <a:pt x="79" y="71"/>
                  <a:pt x="79" y="76"/>
                </a:cubicBezTo>
                <a:cubicBezTo>
                  <a:pt x="79" y="77"/>
                  <a:pt x="79" y="77"/>
                  <a:pt x="79" y="77"/>
                </a:cubicBezTo>
                <a:cubicBezTo>
                  <a:pt x="101" y="86"/>
                  <a:pt x="101" y="86"/>
                  <a:pt x="101" y="86"/>
                </a:cubicBezTo>
                <a:cubicBezTo>
                  <a:pt x="102" y="84"/>
                  <a:pt x="105" y="83"/>
                  <a:pt x="108" y="83"/>
                </a:cubicBezTo>
                <a:cubicBezTo>
                  <a:pt x="110" y="83"/>
                  <a:pt x="111" y="83"/>
                  <a:pt x="113" y="84"/>
                </a:cubicBezTo>
                <a:cubicBezTo>
                  <a:pt x="137" y="61"/>
                  <a:pt x="137" y="61"/>
                  <a:pt x="137" y="61"/>
                </a:cubicBezTo>
                <a:cubicBezTo>
                  <a:pt x="137" y="59"/>
                  <a:pt x="136" y="58"/>
                  <a:pt x="136" y="57"/>
                </a:cubicBezTo>
                <a:cubicBezTo>
                  <a:pt x="136" y="51"/>
                  <a:pt x="141" y="47"/>
                  <a:pt x="146" y="47"/>
                </a:cubicBezTo>
                <a:cubicBezTo>
                  <a:pt x="151" y="47"/>
                  <a:pt x="155" y="51"/>
                  <a:pt x="155" y="57"/>
                </a:cubicBezTo>
                <a:cubicBezTo>
                  <a:pt x="155" y="62"/>
                  <a:pt x="151" y="66"/>
                  <a:pt x="146" y="66"/>
                </a:cubicBezTo>
                <a:cubicBezTo>
                  <a:pt x="144" y="66"/>
                  <a:pt x="143" y="66"/>
                  <a:pt x="141" y="65"/>
                </a:cubicBezTo>
                <a:cubicBezTo>
                  <a:pt x="117" y="89"/>
                  <a:pt x="117" y="89"/>
                  <a:pt x="117" y="89"/>
                </a:cubicBezTo>
                <a:cubicBezTo>
                  <a:pt x="117" y="90"/>
                  <a:pt x="117" y="91"/>
                  <a:pt x="117" y="92"/>
                </a:cubicBezTo>
                <a:cubicBezTo>
                  <a:pt x="117" y="97"/>
                  <a:pt x="113" y="102"/>
                  <a:pt x="108" y="102"/>
                </a:cubicBezTo>
                <a:cubicBezTo>
                  <a:pt x="103" y="102"/>
                  <a:pt x="98" y="97"/>
                  <a:pt x="98" y="92"/>
                </a:cubicBezTo>
                <a:cubicBezTo>
                  <a:pt x="98" y="92"/>
                  <a:pt x="98" y="92"/>
                  <a:pt x="98" y="91"/>
                </a:cubicBezTo>
                <a:cubicBezTo>
                  <a:pt x="77" y="83"/>
                  <a:pt x="77" y="83"/>
                  <a:pt x="77" y="83"/>
                </a:cubicBezTo>
                <a:cubicBezTo>
                  <a:pt x="75" y="85"/>
                  <a:pt x="73" y="86"/>
                  <a:pt x="70" y="86"/>
                </a:cubicBezTo>
                <a:cubicBezTo>
                  <a:pt x="68" y="86"/>
                  <a:pt x="66" y="85"/>
                  <a:pt x="64" y="84"/>
                </a:cubicBezTo>
                <a:cubicBezTo>
                  <a:pt x="41" y="99"/>
                  <a:pt x="41" y="99"/>
                  <a:pt x="41" y="99"/>
                </a:cubicBezTo>
                <a:cubicBezTo>
                  <a:pt x="41" y="100"/>
                  <a:pt x="41" y="101"/>
                  <a:pt x="41" y="101"/>
                </a:cubicBezTo>
                <a:cubicBezTo>
                  <a:pt x="41" y="107"/>
                  <a:pt x="37" y="111"/>
                  <a:pt x="32" y="111"/>
                </a:cubicBezTo>
                <a:cubicBezTo>
                  <a:pt x="26" y="111"/>
                  <a:pt x="22" y="107"/>
                  <a:pt x="22" y="101"/>
                </a:cubicBezTo>
                <a:cubicBezTo>
                  <a:pt x="22" y="96"/>
                  <a:pt x="26" y="92"/>
                  <a:pt x="32" y="92"/>
                </a:cubicBezTo>
                <a:close/>
                <a:moveTo>
                  <a:pt x="146" y="52"/>
                </a:moveTo>
                <a:cubicBezTo>
                  <a:pt x="149" y="52"/>
                  <a:pt x="151" y="54"/>
                  <a:pt x="151" y="57"/>
                </a:cubicBezTo>
                <a:cubicBezTo>
                  <a:pt x="151" y="59"/>
                  <a:pt x="149" y="62"/>
                  <a:pt x="146" y="62"/>
                </a:cubicBezTo>
                <a:cubicBezTo>
                  <a:pt x="143" y="62"/>
                  <a:pt x="141" y="59"/>
                  <a:pt x="141" y="57"/>
                </a:cubicBezTo>
                <a:cubicBezTo>
                  <a:pt x="141" y="54"/>
                  <a:pt x="143" y="52"/>
                  <a:pt x="146" y="52"/>
                </a:cubicBezTo>
                <a:close/>
                <a:moveTo>
                  <a:pt x="108" y="87"/>
                </a:moveTo>
                <a:cubicBezTo>
                  <a:pt x="111" y="87"/>
                  <a:pt x="113" y="89"/>
                  <a:pt x="113" y="92"/>
                </a:cubicBezTo>
                <a:cubicBezTo>
                  <a:pt x="113" y="95"/>
                  <a:pt x="111" y="97"/>
                  <a:pt x="108" y="97"/>
                </a:cubicBezTo>
                <a:cubicBezTo>
                  <a:pt x="105" y="97"/>
                  <a:pt x="103" y="95"/>
                  <a:pt x="103" y="92"/>
                </a:cubicBezTo>
                <a:cubicBezTo>
                  <a:pt x="103" y="89"/>
                  <a:pt x="105" y="87"/>
                  <a:pt x="108" y="87"/>
                </a:cubicBezTo>
                <a:close/>
                <a:moveTo>
                  <a:pt x="70" y="71"/>
                </a:moveTo>
                <a:cubicBezTo>
                  <a:pt x="73" y="71"/>
                  <a:pt x="75" y="74"/>
                  <a:pt x="75" y="76"/>
                </a:cubicBezTo>
                <a:cubicBezTo>
                  <a:pt x="75" y="79"/>
                  <a:pt x="73" y="81"/>
                  <a:pt x="70" y="81"/>
                </a:cubicBezTo>
                <a:cubicBezTo>
                  <a:pt x="67" y="81"/>
                  <a:pt x="65" y="79"/>
                  <a:pt x="65" y="76"/>
                </a:cubicBezTo>
                <a:cubicBezTo>
                  <a:pt x="65" y="74"/>
                  <a:pt x="67" y="71"/>
                  <a:pt x="70" y="71"/>
                </a:cubicBezTo>
                <a:close/>
                <a:moveTo>
                  <a:pt x="32" y="96"/>
                </a:moveTo>
                <a:cubicBezTo>
                  <a:pt x="34" y="96"/>
                  <a:pt x="37" y="99"/>
                  <a:pt x="37" y="101"/>
                </a:cubicBezTo>
                <a:cubicBezTo>
                  <a:pt x="37" y="104"/>
                  <a:pt x="34" y="106"/>
                  <a:pt x="32" y="106"/>
                </a:cubicBezTo>
                <a:cubicBezTo>
                  <a:pt x="29" y="106"/>
                  <a:pt x="27" y="104"/>
                  <a:pt x="27" y="101"/>
                </a:cubicBezTo>
                <a:cubicBezTo>
                  <a:pt x="27" y="99"/>
                  <a:pt x="29" y="96"/>
                  <a:pt x="32" y="96"/>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Arial"/>
            </a:endParaRPr>
          </a:p>
        </p:txBody>
      </p:sp>
      <p:grpSp>
        <p:nvGrpSpPr>
          <p:cNvPr id="11" name="Group 10">
            <a:extLst>
              <a:ext uri="{FF2B5EF4-FFF2-40B4-BE49-F238E27FC236}">
                <a16:creationId xmlns:a16="http://schemas.microsoft.com/office/drawing/2014/main" id="{6BD807E1-71B4-41B2-9B7C-4816FC8EB0DE}"/>
              </a:ext>
            </a:extLst>
          </p:cNvPr>
          <p:cNvGrpSpPr/>
          <p:nvPr/>
        </p:nvGrpSpPr>
        <p:grpSpPr>
          <a:xfrm>
            <a:off x="872282" y="1579402"/>
            <a:ext cx="2254467" cy="3852288"/>
            <a:chOff x="1056099" y="3646597"/>
            <a:chExt cx="1690850" cy="2889217"/>
          </a:xfrm>
        </p:grpSpPr>
        <p:sp>
          <p:nvSpPr>
            <p:cNvPr id="12" name="Rectangle 11">
              <a:extLst>
                <a:ext uri="{FF2B5EF4-FFF2-40B4-BE49-F238E27FC236}">
                  <a16:creationId xmlns:a16="http://schemas.microsoft.com/office/drawing/2014/main" id="{31C4D3D5-2E2B-4F4E-A1A2-78040827B488}"/>
                </a:ext>
              </a:extLst>
            </p:cNvPr>
            <p:cNvSpPr/>
            <p:nvPr/>
          </p:nvSpPr>
          <p:spPr>
            <a:xfrm>
              <a:off x="1056099" y="4761942"/>
              <a:ext cx="1485301"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rgbClr val="96146E"/>
                  </a:solidFill>
                  <a:latin typeface="Arial"/>
                  <a:cs typeface="Arial" panose="020B0604020202020204" pitchFamily="34" charset="0"/>
                </a:rPr>
                <a:t>Prestige and respect</a:t>
              </a:r>
            </a:p>
          </p:txBody>
        </p:sp>
        <p:sp>
          <p:nvSpPr>
            <p:cNvPr id="13" name="Oval 12">
              <a:extLst>
                <a:ext uri="{FF2B5EF4-FFF2-40B4-BE49-F238E27FC236}">
                  <a16:creationId xmlns:a16="http://schemas.microsoft.com/office/drawing/2014/main" id="{04BFE968-E59D-49FC-9615-6DB6F015D4F7}"/>
                </a:ext>
              </a:extLst>
            </p:cNvPr>
            <p:cNvSpPr/>
            <p:nvPr/>
          </p:nvSpPr>
          <p:spPr>
            <a:xfrm>
              <a:off x="1297709" y="3646597"/>
              <a:ext cx="1002082" cy="1002082"/>
            </a:xfrm>
            <a:prstGeom prst="ellipse">
              <a:avLst/>
            </a:prstGeom>
            <a:solidFill>
              <a:schemeClr val="accent1"/>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rgbClr val="282828"/>
                </a:solidFill>
                <a:latin typeface="Arial"/>
              </a:endParaRPr>
            </a:p>
          </p:txBody>
        </p:sp>
        <p:sp>
          <p:nvSpPr>
            <p:cNvPr id="14" name="Rectangle 13">
              <a:extLst>
                <a:ext uri="{FF2B5EF4-FFF2-40B4-BE49-F238E27FC236}">
                  <a16:creationId xmlns:a16="http://schemas.microsoft.com/office/drawing/2014/main" id="{14BF2BE1-1851-4F91-AA02-E6799282074E}"/>
                </a:ext>
              </a:extLst>
            </p:cNvPr>
            <p:cNvSpPr/>
            <p:nvPr/>
          </p:nvSpPr>
          <p:spPr>
            <a:xfrm>
              <a:off x="1186043" y="5281287"/>
              <a:ext cx="1560906" cy="125452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ysClr val="windowText" lastClr="000000"/>
                  </a:solidFill>
                  <a:latin typeface="Arial"/>
                  <a:cs typeface="Arial" panose="020B0604020202020204" pitchFamily="34" charset="0"/>
                </a:rPr>
                <a:t>Respected and admired by their peers, clients and society, CPAs are often viewed as </a:t>
              </a:r>
              <a:br>
                <a:rPr lang="en-US" sz="1467" kern="0" dirty="0">
                  <a:solidFill>
                    <a:sysClr val="windowText" lastClr="000000"/>
                  </a:solidFill>
                  <a:latin typeface="Arial"/>
                  <a:cs typeface="Arial" panose="020B0604020202020204" pitchFamily="34" charset="0"/>
                </a:rPr>
              </a:br>
              <a:r>
                <a:rPr lang="en-US" sz="1467" kern="0" dirty="0">
                  <a:solidFill>
                    <a:sysClr val="windowText" lastClr="000000"/>
                  </a:solidFill>
                  <a:latin typeface="Arial"/>
                  <a:cs typeface="Arial" panose="020B0604020202020204" pitchFamily="34" charset="0"/>
                </a:rPr>
                <a:t>an elite group of professionals.</a:t>
              </a:r>
            </a:p>
          </p:txBody>
        </p:sp>
        <p:sp>
          <p:nvSpPr>
            <p:cNvPr id="15" name="Freeform 35">
              <a:extLst>
                <a:ext uri="{FF2B5EF4-FFF2-40B4-BE49-F238E27FC236}">
                  <a16:creationId xmlns:a16="http://schemas.microsoft.com/office/drawing/2014/main" id="{16D275E5-B134-44F3-A8D1-47E52488661D}"/>
                </a:ext>
              </a:extLst>
            </p:cNvPr>
            <p:cNvSpPr>
              <a:spLocks noChangeAspect="1" noEditPoints="1"/>
            </p:cNvSpPr>
            <p:nvPr/>
          </p:nvSpPr>
          <p:spPr bwMode="auto">
            <a:xfrm>
              <a:off x="1590724" y="3909894"/>
              <a:ext cx="416052" cy="475488"/>
            </a:xfrm>
            <a:custGeom>
              <a:avLst/>
              <a:gdLst>
                <a:gd name="T0" fmla="*/ 75 w 151"/>
                <a:gd name="T1" fmla="*/ 0 h 173"/>
                <a:gd name="T2" fmla="*/ 82 w 151"/>
                <a:gd name="T3" fmla="*/ 19 h 173"/>
                <a:gd name="T4" fmla="*/ 102 w 151"/>
                <a:gd name="T5" fmla="*/ 19 h 173"/>
                <a:gd name="T6" fmla="*/ 86 w 151"/>
                <a:gd name="T7" fmla="*/ 31 h 173"/>
                <a:gd name="T8" fmla="*/ 92 w 151"/>
                <a:gd name="T9" fmla="*/ 51 h 173"/>
                <a:gd name="T10" fmla="*/ 75 w 151"/>
                <a:gd name="T11" fmla="*/ 39 h 173"/>
                <a:gd name="T12" fmla="*/ 59 w 151"/>
                <a:gd name="T13" fmla="*/ 51 h 173"/>
                <a:gd name="T14" fmla="*/ 65 w 151"/>
                <a:gd name="T15" fmla="*/ 31 h 173"/>
                <a:gd name="T16" fmla="*/ 49 w 151"/>
                <a:gd name="T17" fmla="*/ 19 h 173"/>
                <a:gd name="T18" fmla="*/ 69 w 151"/>
                <a:gd name="T19" fmla="*/ 19 h 173"/>
                <a:gd name="T20" fmla="*/ 75 w 151"/>
                <a:gd name="T21" fmla="*/ 0 h 173"/>
                <a:gd name="T22" fmla="*/ 75 w 151"/>
                <a:gd name="T23" fmla="*/ 173 h 173"/>
                <a:gd name="T24" fmla="*/ 43 w 151"/>
                <a:gd name="T25" fmla="*/ 173 h 173"/>
                <a:gd name="T26" fmla="*/ 75 w 151"/>
                <a:gd name="T27" fmla="*/ 46 h 173"/>
                <a:gd name="T28" fmla="*/ 151 w 151"/>
                <a:gd name="T29" fmla="*/ 173 h 173"/>
                <a:gd name="T30" fmla="*/ 123 w 151"/>
                <a:gd name="T31" fmla="*/ 173 h 173"/>
                <a:gd name="T32" fmla="*/ 75 w 151"/>
                <a:gd name="T33" fmla="*/ 46 h 173"/>
                <a:gd name="T34" fmla="*/ 0 w 151"/>
                <a:gd name="T35" fmla="*/ 173 h 173"/>
                <a:gd name="T36" fmla="*/ 27 w 151"/>
                <a:gd name="T37" fmla="*/ 173 h 173"/>
                <a:gd name="T38" fmla="*/ 75 w 151"/>
                <a:gd name="T39" fmla="*/ 46 h 173"/>
                <a:gd name="T40" fmla="*/ 108 w 151"/>
                <a:gd name="T41" fmla="*/ 173 h 173"/>
                <a:gd name="T42" fmla="*/ 75 w 151"/>
                <a:gd name="T4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73">
                  <a:moveTo>
                    <a:pt x="75" y="0"/>
                  </a:moveTo>
                  <a:cubicBezTo>
                    <a:pt x="82" y="19"/>
                    <a:pt x="82" y="19"/>
                    <a:pt x="82" y="19"/>
                  </a:cubicBezTo>
                  <a:cubicBezTo>
                    <a:pt x="102" y="19"/>
                    <a:pt x="102" y="19"/>
                    <a:pt x="102" y="19"/>
                  </a:cubicBezTo>
                  <a:cubicBezTo>
                    <a:pt x="86" y="31"/>
                    <a:pt x="86" y="31"/>
                    <a:pt x="86" y="31"/>
                  </a:cubicBezTo>
                  <a:cubicBezTo>
                    <a:pt x="92" y="51"/>
                    <a:pt x="92" y="51"/>
                    <a:pt x="92" y="51"/>
                  </a:cubicBezTo>
                  <a:cubicBezTo>
                    <a:pt x="75" y="39"/>
                    <a:pt x="75" y="39"/>
                    <a:pt x="75" y="39"/>
                  </a:cubicBezTo>
                  <a:cubicBezTo>
                    <a:pt x="59" y="51"/>
                    <a:pt x="59" y="51"/>
                    <a:pt x="59" y="51"/>
                  </a:cubicBezTo>
                  <a:cubicBezTo>
                    <a:pt x="65" y="31"/>
                    <a:pt x="65" y="31"/>
                    <a:pt x="65" y="31"/>
                  </a:cubicBezTo>
                  <a:cubicBezTo>
                    <a:pt x="49" y="19"/>
                    <a:pt x="49" y="19"/>
                    <a:pt x="49" y="19"/>
                  </a:cubicBezTo>
                  <a:cubicBezTo>
                    <a:pt x="69" y="19"/>
                    <a:pt x="69" y="19"/>
                    <a:pt x="69" y="19"/>
                  </a:cubicBezTo>
                  <a:cubicBezTo>
                    <a:pt x="75" y="0"/>
                    <a:pt x="75" y="0"/>
                    <a:pt x="75" y="0"/>
                  </a:cubicBezTo>
                  <a:close/>
                  <a:moveTo>
                    <a:pt x="75" y="173"/>
                  </a:moveTo>
                  <a:cubicBezTo>
                    <a:pt x="43" y="173"/>
                    <a:pt x="43" y="173"/>
                    <a:pt x="43" y="173"/>
                  </a:cubicBezTo>
                  <a:cubicBezTo>
                    <a:pt x="59" y="143"/>
                    <a:pt x="70" y="101"/>
                    <a:pt x="75" y="46"/>
                  </a:cubicBezTo>
                  <a:cubicBezTo>
                    <a:pt x="87" y="101"/>
                    <a:pt x="112" y="143"/>
                    <a:pt x="151" y="173"/>
                  </a:cubicBezTo>
                  <a:cubicBezTo>
                    <a:pt x="123" y="173"/>
                    <a:pt x="123" y="173"/>
                    <a:pt x="123" y="173"/>
                  </a:cubicBezTo>
                  <a:cubicBezTo>
                    <a:pt x="99" y="143"/>
                    <a:pt x="83" y="100"/>
                    <a:pt x="75" y="46"/>
                  </a:cubicBezTo>
                  <a:cubicBezTo>
                    <a:pt x="63" y="101"/>
                    <a:pt x="38" y="143"/>
                    <a:pt x="0" y="173"/>
                  </a:cubicBezTo>
                  <a:cubicBezTo>
                    <a:pt x="27" y="173"/>
                    <a:pt x="27" y="173"/>
                    <a:pt x="27" y="173"/>
                  </a:cubicBezTo>
                  <a:cubicBezTo>
                    <a:pt x="52" y="143"/>
                    <a:pt x="68" y="100"/>
                    <a:pt x="75" y="46"/>
                  </a:cubicBezTo>
                  <a:cubicBezTo>
                    <a:pt x="81" y="101"/>
                    <a:pt x="92" y="143"/>
                    <a:pt x="108" y="173"/>
                  </a:cubicBezTo>
                  <a:cubicBezTo>
                    <a:pt x="75" y="173"/>
                    <a:pt x="75" y="173"/>
                    <a:pt x="75" y="173"/>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Arial"/>
              </a:endParaRPr>
            </a:p>
          </p:txBody>
        </p:sp>
      </p:grpSp>
      <p:pic>
        <p:nvPicPr>
          <p:cNvPr id="50" name="Picture 49">
            <a:extLst>
              <a:ext uri="{FF2B5EF4-FFF2-40B4-BE49-F238E27FC236}">
                <a16:creationId xmlns:a16="http://schemas.microsoft.com/office/drawing/2014/main" id="{034190E2-007D-2785-EA30-7C12BCD363B8}"/>
              </a:ext>
            </a:extLst>
          </p:cNvPr>
          <p:cNvPicPr>
            <a:picLocks noChangeAspect="1"/>
          </p:cNvPicPr>
          <p:nvPr/>
        </p:nvPicPr>
        <p:blipFill>
          <a:blip r:embed="rId3"/>
          <a:stretch>
            <a:fillRect/>
          </a:stretch>
        </p:blipFill>
        <p:spPr>
          <a:xfrm>
            <a:off x="5782110" y="1866755"/>
            <a:ext cx="761400" cy="761400"/>
          </a:xfrm>
          <a:prstGeom prst="rect">
            <a:avLst/>
          </a:prstGeom>
        </p:spPr>
      </p:pic>
    </p:spTree>
    <p:extLst>
      <p:ext uri="{BB962C8B-B14F-4D97-AF65-F5344CB8AC3E}">
        <p14:creationId xmlns:p14="http://schemas.microsoft.com/office/powerpoint/2010/main" val="37597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3CFDA8-9033-236F-A31D-3E18925184CE}"/>
              </a:ext>
            </a:extLst>
          </p:cNvPr>
          <p:cNvSpPr>
            <a:spLocks noGrp="1"/>
          </p:cNvSpPr>
          <p:nvPr>
            <p:ph type="body" sz="quarter" idx="10"/>
          </p:nvPr>
        </p:nvSpPr>
        <p:spPr/>
        <p:txBody>
          <a:bodyPr/>
          <a:lstStyle/>
          <a:p>
            <a:r>
              <a:rPr lang="en-US" dirty="0"/>
              <a:t>Paths</a:t>
            </a:r>
          </a:p>
        </p:txBody>
      </p:sp>
      <p:sp>
        <p:nvSpPr>
          <p:cNvPr id="3" name="Content Placeholder 2">
            <a:extLst>
              <a:ext uri="{FF2B5EF4-FFF2-40B4-BE49-F238E27FC236}">
                <a16:creationId xmlns:a16="http://schemas.microsoft.com/office/drawing/2014/main" id="{60942556-313F-A318-41B5-C1C9A35F6985}"/>
              </a:ext>
            </a:extLst>
          </p:cNvPr>
          <p:cNvSpPr>
            <a:spLocks noGrp="1"/>
          </p:cNvSpPr>
          <p:nvPr>
            <p:ph sz="half" idx="1"/>
          </p:nvPr>
        </p:nvSpPr>
        <p:spPr/>
        <p:txBody>
          <a:bodyPr/>
          <a:lstStyle/>
          <a:p>
            <a:r>
              <a:rPr lang="en-US" dirty="0"/>
              <a:t>To CPA Licensure</a:t>
            </a:r>
          </a:p>
        </p:txBody>
      </p:sp>
      <p:pic>
        <p:nvPicPr>
          <p:cNvPr id="4" name="Picture 4">
            <a:extLst>
              <a:ext uri="{FF2B5EF4-FFF2-40B4-BE49-F238E27FC236}">
                <a16:creationId xmlns:a16="http://schemas.microsoft.com/office/drawing/2014/main" id="{374C4B57-7830-C31C-042D-ABF0B20EC9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15721" y="398448"/>
            <a:ext cx="28128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57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B330CB-198C-701B-417E-4FBCA04CDB59}"/>
              </a:ext>
            </a:extLst>
          </p:cNvPr>
          <p:cNvSpPr/>
          <p:nvPr/>
        </p:nvSpPr>
        <p:spPr>
          <a:xfrm>
            <a:off x="-25400" y="0"/>
            <a:ext cx="12217400" cy="6858000"/>
          </a:xfrm>
          <a:prstGeom prst="rect">
            <a:avLst/>
          </a:prstGeom>
          <a:solidFill>
            <a:srgbClr val="800080"/>
          </a:solidFill>
          <a:ln w="9525" cap="flat" cmpd="sng" algn="ctr">
            <a:noFill/>
            <a:prstDash val="solid"/>
          </a:ln>
          <a:effectLst/>
        </p:spPr>
        <p:txBody>
          <a:bodyPr rtlCol="0" anchor="ctr"/>
          <a:lstStyle/>
          <a:p>
            <a:pPr algn="ctr" defTabSz="609630">
              <a:defRPr/>
            </a:pPr>
            <a:endParaRPr lang="en-US" sz="2400" kern="0" dirty="0">
              <a:solidFill>
                <a:srgbClr val="FFFFFF"/>
              </a:solidFill>
              <a:latin typeface="Arial" panose="020B0604020202020204"/>
            </a:endParaRPr>
          </a:p>
        </p:txBody>
      </p:sp>
      <p:sp>
        <p:nvSpPr>
          <p:cNvPr id="9" name="Slide Number Placeholder 8">
            <a:extLst>
              <a:ext uri="{FF2B5EF4-FFF2-40B4-BE49-F238E27FC236}">
                <a16:creationId xmlns:a16="http://schemas.microsoft.com/office/drawing/2014/main" id="{4FEF9A85-C080-2BA4-A7C2-014142F0B294}"/>
              </a:ext>
            </a:extLst>
          </p:cNvPr>
          <p:cNvSpPr>
            <a:spLocks noGrp="1"/>
          </p:cNvSpPr>
          <p:nvPr>
            <p:ph type="sldNum" sz="quarter" idx="4"/>
          </p:nvPr>
        </p:nvSpPr>
        <p:spPr>
          <a:xfrm>
            <a:off x="340720" y="3202871"/>
            <a:ext cx="142579" cy="181600"/>
          </a:xfrm>
          <a:prstGeom prst="rect">
            <a:avLst/>
          </a:prstGeom>
        </p:spPr>
        <p:txBody>
          <a:bodyPr vert="horz" lIns="0" tIns="0" rIns="0" bIns="0" rtlCol="0" anchor="t">
            <a:normAutofit/>
          </a:bodyPr>
          <a:lstStyle>
            <a:defPPr>
              <a:defRPr lang="en-US"/>
            </a:defPPr>
            <a:lvl1pPr marL="0" algn="l" defTabSz="304815" rtl="0" eaLnBrk="1" latinLnBrk="0" hangingPunct="1">
              <a:defRPr lang="en-US" sz="533" kern="1200" smtClean="0">
                <a:solidFill>
                  <a:schemeClr val="bg2"/>
                </a:solidFill>
                <a:latin typeface="+mn-lt"/>
                <a:ea typeface="+mn-ea"/>
                <a:cs typeface="+mn-cs"/>
              </a:defRPr>
            </a:lvl1pPr>
            <a:lvl2pPr marL="304815" algn="l" defTabSz="304815" rtl="0" eaLnBrk="1" latinLnBrk="0" hangingPunct="1">
              <a:defRPr sz="1200" kern="1200">
                <a:solidFill>
                  <a:schemeClr val="tx1"/>
                </a:solidFill>
                <a:latin typeface="+mn-lt"/>
                <a:ea typeface="+mn-ea"/>
                <a:cs typeface="+mn-cs"/>
              </a:defRPr>
            </a:lvl2pPr>
            <a:lvl3pPr marL="609630" algn="l" defTabSz="304815" rtl="0" eaLnBrk="1" latinLnBrk="0" hangingPunct="1">
              <a:defRPr sz="1200" kern="1200">
                <a:solidFill>
                  <a:schemeClr val="tx1"/>
                </a:solidFill>
                <a:latin typeface="+mn-lt"/>
                <a:ea typeface="+mn-ea"/>
                <a:cs typeface="+mn-cs"/>
              </a:defRPr>
            </a:lvl3pPr>
            <a:lvl4pPr marL="914446" algn="l" defTabSz="304815" rtl="0" eaLnBrk="1" latinLnBrk="0" hangingPunct="1">
              <a:defRPr sz="1200" kern="1200">
                <a:solidFill>
                  <a:schemeClr val="tx1"/>
                </a:solidFill>
                <a:latin typeface="+mn-lt"/>
                <a:ea typeface="+mn-ea"/>
                <a:cs typeface="+mn-cs"/>
              </a:defRPr>
            </a:lvl4pPr>
            <a:lvl5pPr marL="1219261" algn="l" defTabSz="304815" rtl="0" eaLnBrk="1" latinLnBrk="0" hangingPunct="1">
              <a:defRPr sz="1200" kern="1200">
                <a:solidFill>
                  <a:schemeClr val="tx1"/>
                </a:solidFill>
                <a:latin typeface="+mn-lt"/>
                <a:ea typeface="+mn-ea"/>
                <a:cs typeface="+mn-cs"/>
              </a:defRPr>
            </a:lvl5pPr>
            <a:lvl6pPr marL="1524076" algn="l" defTabSz="304815" rtl="0" eaLnBrk="1" latinLnBrk="0" hangingPunct="1">
              <a:defRPr sz="1200" kern="1200">
                <a:solidFill>
                  <a:schemeClr val="tx1"/>
                </a:solidFill>
                <a:latin typeface="+mn-lt"/>
                <a:ea typeface="+mn-ea"/>
                <a:cs typeface="+mn-cs"/>
              </a:defRPr>
            </a:lvl6pPr>
            <a:lvl7pPr marL="1828891" algn="l" defTabSz="304815" rtl="0" eaLnBrk="1" latinLnBrk="0" hangingPunct="1">
              <a:defRPr sz="1200" kern="1200">
                <a:solidFill>
                  <a:schemeClr val="tx1"/>
                </a:solidFill>
                <a:latin typeface="+mn-lt"/>
                <a:ea typeface="+mn-ea"/>
                <a:cs typeface="+mn-cs"/>
              </a:defRPr>
            </a:lvl7pPr>
            <a:lvl8pPr marL="2133707" algn="l" defTabSz="304815" rtl="0" eaLnBrk="1" latinLnBrk="0" hangingPunct="1">
              <a:defRPr sz="1200" kern="1200">
                <a:solidFill>
                  <a:schemeClr val="tx1"/>
                </a:solidFill>
                <a:latin typeface="+mn-lt"/>
                <a:ea typeface="+mn-ea"/>
                <a:cs typeface="+mn-cs"/>
              </a:defRPr>
            </a:lvl8pPr>
            <a:lvl9pPr marL="2438522" algn="l" defTabSz="304815" rtl="0" eaLnBrk="1" latinLnBrk="0" hangingPunct="1">
              <a:defRPr sz="1200" kern="1200">
                <a:solidFill>
                  <a:schemeClr val="tx1"/>
                </a:solidFill>
                <a:latin typeface="+mn-lt"/>
                <a:ea typeface="+mn-ea"/>
                <a:cs typeface="+mn-cs"/>
              </a:defRPr>
            </a:lvl9pPr>
          </a:lstStyle>
          <a:p>
            <a:pPr>
              <a:spcAft>
                <a:spcPts val="800"/>
              </a:spcAft>
            </a:pPr>
            <a:fld id="{80FBB8BA-9C6A-4A48-A369-70FBD2FA98DA}" type="slidenum">
              <a:rPr lang="en-US">
                <a:solidFill>
                  <a:srgbClr val="EEECE1"/>
                </a:solidFill>
                <a:latin typeface="Calibri"/>
              </a:rPr>
              <a:pPr>
                <a:spcAft>
                  <a:spcPts val="800"/>
                </a:spcAft>
              </a:pPr>
              <a:t>15</a:t>
            </a:fld>
            <a:endParaRPr lang="en-US">
              <a:solidFill>
                <a:srgbClr val="EEECE1"/>
              </a:solidFill>
              <a:latin typeface="Calibri"/>
            </a:endParaRPr>
          </a:p>
        </p:txBody>
      </p:sp>
      <p:sp>
        <p:nvSpPr>
          <p:cNvPr id="5" name="Rectangle 4">
            <a:extLst>
              <a:ext uri="{FF2B5EF4-FFF2-40B4-BE49-F238E27FC236}">
                <a16:creationId xmlns:a16="http://schemas.microsoft.com/office/drawing/2014/main" id="{526CB673-6CFE-1783-B04B-969DFAAB189F}"/>
              </a:ext>
            </a:extLst>
          </p:cNvPr>
          <p:cNvSpPr/>
          <p:nvPr/>
        </p:nvSpPr>
        <p:spPr>
          <a:xfrm>
            <a:off x="152400" y="177800"/>
            <a:ext cx="11887200" cy="650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10" name="Title 9">
            <a:extLst>
              <a:ext uri="{FF2B5EF4-FFF2-40B4-BE49-F238E27FC236}">
                <a16:creationId xmlns:a16="http://schemas.microsoft.com/office/drawing/2014/main" id="{74436F5A-2B84-E92B-4D1F-8106ADFCD29C}"/>
              </a:ext>
            </a:extLst>
          </p:cNvPr>
          <p:cNvSpPr>
            <a:spLocks noGrp="1"/>
          </p:cNvSpPr>
          <p:nvPr>
            <p:ph type="title"/>
          </p:nvPr>
        </p:nvSpPr>
        <p:spPr>
          <a:xfrm>
            <a:off x="513157" y="385004"/>
            <a:ext cx="10515600" cy="589032"/>
          </a:xfrm>
        </p:spPr>
        <p:txBody>
          <a:bodyPr anchor="ctr">
            <a:normAutofit/>
          </a:bodyPr>
          <a:lstStyle/>
          <a:p>
            <a:r>
              <a:rPr lang="en-US"/>
              <a:t>Three Paths to Becoming a CPA</a:t>
            </a:r>
          </a:p>
        </p:txBody>
      </p:sp>
      <p:pic>
        <p:nvPicPr>
          <p:cNvPr id="11" name="Picture Placeholder 10" descr="A road with a crossroad in the middle of grass&#10;&#10;AI-generated content may be incorrect.">
            <a:extLst>
              <a:ext uri="{FF2B5EF4-FFF2-40B4-BE49-F238E27FC236}">
                <a16:creationId xmlns:a16="http://schemas.microsoft.com/office/drawing/2014/main" id="{93B9395E-03FB-4ADE-915B-95002E631D0C}"/>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513157" y="1228036"/>
            <a:ext cx="5003800" cy="4352544"/>
          </a:xfrm>
          <a:noFill/>
        </p:spPr>
      </p:pic>
      <p:sp>
        <p:nvSpPr>
          <p:cNvPr id="2" name="Content Placeholder 1">
            <a:extLst>
              <a:ext uri="{FF2B5EF4-FFF2-40B4-BE49-F238E27FC236}">
                <a16:creationId xmlns:a16="http://schemas.microsoft.com/office/drawing/2014/main" id="{D969FD18-41C3-2691-407E-B924C9B31A46}"/>
              </a:ext>
            </a:extLst>
          </p:cNvPr>
          <p:cNvSpPr>
            <a:spLocks noGrp="1"/>
          </p:cNvSpPr>
          <p:nvPr>
            <p:ph type="body" sz="quarter"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24957" y="1228036"/>
            <a:ext cx="5003800" cy="4352544"/>
          </a:xfrm>
        </p:spPr>
        <p:txBody>
          <a:bodyPr vert="horz" lIns="0" tIns="0" rIns="0" bIns="0" rtlCol="0" anchor="t">
            <a:normAutofit/>
          </a:bodyPr>
          <a:lstStyle/>
          <a:p>
            <a:pPr>
              <a:lnSpc>
                <a:spcPct val="90000"/>
              </a:lnSpc>
              <a:spcBef>
                <a:spcPts val="3334"/>
              </a:spcBef>
            </a:pPr>
            <a:r>
              <a:rPr lang="en-US" b="1" dirty="0"/>
              <a:t>Master's + 1 Path</a:t>
            </a:r>
          </a:p>
          <a:p>
            <a:pPr marL="0" lvl="1" indent="0">
              <a:lnSpc>
                <a:spcPct val="90000"/>
              </a:lnSpc>
              <a:buNone/>
            </a:pPr>
            <a:r>
              <a:rPr lang="en-US" sz="1733" dirty="0"/>
              <a:t>Requires a </a:t>
            </a:r>
            <a:r>
              <a:rPr lang="en-US" sz="1733" b="1" dirty="0"/>
              <a:t>post-baccalaureate degree</a:t>
            </a:r>
            <a:r>
              <a:rPr lang="en-US" sz="1733" dirty="0"/>
              <a:t> with an accounting concentration, </a:t>
            </a:r>
            <a:r>
              <a:rPr lang="en-US" sz="1733" b="1" dirty="0"/>
              <a:t>one </a:t>
            </a:r>
            <a:r>
              <a:rPr lang="en-US" sz="1733" dirty="0"/>
              <a:t>year of supervised experience and passage of the </a:t>
            </a:r>
            <a:r>
              <a:rPr lang="en-US" sz="1733" b="1" dirty="0"/>
              <a:t>CPA Exam</a:t>
            </a:r>
            <a:r>
              <a:rPr lang="en-US" sz="1733" dirty="0"/>
              <a:t>.</a:t>
            </a:r>
            <a:endParaRPr lang="en-US" sz="1733" dirty="0">
              <a:cs typeface="Arial"/>
            </a:endParaRPr>
          </a:p>
          <a:p>
            <a:pPr>
              <a:lnSpc>
                <a:spcPct val="90000"/>
              </a:lnSpc>
              <a:spcBef>
                <a:spcPts val="3334"/>
              </a:spcBef>
            </a:pPr>
            <a:r>
              <a:rPr lang="en-US" b="1" dirty="0"/>
              <a:t>Bachelor's Plus 30 Credit Hours + 1 Path</a:t>
            </a:r>
            <a:endParaRPr lang="en-US" b="1" dirty="0">
              <a:cs typeface="Arial"/>
            </a:endParaRPr>
          </a:p>
          <a:p>
            <a:pPr marL="0" lvl="1" indent="0">
              <a:lnSpc>
                <a:spcPct val="90000"/>
              </a:lnSpc>
              <a:buNone/>
            </a:pPr>
            <a:r>
              <a:rPr lang="en-US" sz="1733" dirty="0"/>
              <a:t>Involves a </a:t>
            </a:r>
            <a:r>
              <a:rPr lang="en-US" sz="1733" b="1" dirty="0"/>
              <a:t>baccalaureate degree </a:t>
            </a:r>
            <a:r>
              <a:rPr lang="en-US" sz="1733" dirty="0"/>
              <a:t>with an accounting concentration </a:t>
            </a:r>
            <a:r>
              <a:rPr lang="en-US" sz="1733" b="1" dirty="0"/>
              <a:t>plus 30</a:t>
            </a:r>
            <a:r>
              <a:rPr lang="en-US" sz="1733" dirty="0"/>
              <a:t> additional credit hours, </a:t>
            </a:r>
            <a:r>
              <a:rPr lang="en-US" sz="1733" b="1" dirty="0"/>
              <a:t>one</a:t>
            </a:r>
            <a:r>
              <a:rPr lang="en-US" sz="1733" dirty="0"/>
              <a:t> year of supervised experience, and passage of the </a:t>
            </a:r>
            <a:r>
              <a:rPr lang="en-US" sz="1733" b="1" dirty="0"/>
              <a:t>CPA Exam</a:t>
            </a:r>
            <a:r>
              <a:rPr lang="en-US" sz="1733" dirty="0"/>
              <a:t>.</a:t>
            </a:r>
            <a:endParaRPr lang="en-US" sz="1733" dirty="0">
              <a:cs typeface="Arial"/>
            </a:endParaRPr>
          </a:p>
          <a:p>
            <a:pPr>
              <a:lnSpc>
                <a:spcPct val="90000"/>
              </a:lnSpc>
              <a:spcBef>
                <a:spcPts val="3334"/>
              </a:spcBef>
            </a:pPr>
            <a:r>
              <a:rPr lang="en-US" b="1" dirty="0"/>
              <a:t>NEW! Bachelor’s + 2 Path</a:t>
            </a:r>
            <a:endParaRPr lang="en-US" sz="1733" b="1" dirty="0">
              <a:cs typeface="Arial"/>
            </a:endParaRPr>
          </a:p>
          <a:p>
            <a:pPr marL="0" lvl="1" indent="0">
              <a:lnSpc>
                <a:spcPct val="90000"/>
              </a:lnSpc>
              <a:buNone/>
            </a:pPr>
            <a:r>
              <a:rPr lang="en-US" sz="1733" dirty="0"/>
              <a:t>A new option requiring a bachelor degree (with an accounting concentration), </a:t>
            </a:r>
            <a:r>
              <a:rPr lang="en-US" sz="1733" b="1" dirty="0"/>
              <a:t>two </a:t>
            </a:r>
            <a:r>
              <a:rPr lang="en-US" sz="1733" dirty="0"/>
              <a:t>years of supervised experience, and passage of the </a:t>
            </a:r>
            <a:r>
              <a:rPr lang="en-US" sz="1733" b="1" dirty="0"/>
              <a:t>CPA Exam.</a:t>
            </a:r>
            <a:endParaRPr lang="en-US" sz="1733" b="1" dirty="0">
              <a:cs typeface="Arial"/>
            </a:endParaRPr>
          </a:p>
        </p:txBody>
      </p:sp>
    </p:spTree>
    <p:extLst>
      <p:ext uri="{BB962C8B-B14F-4D97-AF65-F5344CB8AC3E}">
        <p14:creationId xmlns:p14="http://schemas.microsoft.com/office/powerpoint/2010/main" val="37291553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85D1F-1BF2-CC5B-604A-F1F598ACAF91}"/>
              </a:ext>
            </a:extLst>
          </p:cNvPr>
          <p:cNvSpPr>
            <a:spLocks noGrp="1"/>
          </p:cNvSpPr>
          <p:nvPr>
            <p:ph type="sldNum" sz="quarter" idx="4"/>
          </p:nvPr>
        </p:nvSpPr>
        <p:spPr/>
        <p:txBody>
          <a:bodyPr/>
          <a:lstStyle/>
          <a:p>
            <a:pPr defTabSz="609630"/>
            <a:fld id="{80FBB8BA-9C6A-4A48-A369-70FBD2FA98DA}" type="slidenum">
              <a:rPr lang="en-US">
                <a:solidFill>
                  <a:srgbClr val="EEECE1"/>
                </a:solidFill>
                <a:latin typeface="Calibri"/>
              </a:rPr>
              <a:pPr defTabSz="609630"/>
              <a:t>16</a:t>
            </a:fld>
            <a:endParaRPr lang="en-US">
              <a:solidFill>
                <a:srgbClr val="EEECE1"/>
              </a:solidFill>
              <a:latin typeface="Calibri"/>
            </a:endParaRPr>
          </a:p>
        </p:txBody>
      </p:sp>
      <p:sp>
        <p:nvSpPr>
          <p:cNvPr id="6" name="Text Placeholder 5">
            <a:extLst>
              <a:ext uri="{FF2B5EF4-FFF2-40B4-BE49-F238E27FC236}">
                <a16:creationId xmlns:a16="http://schemas.microsoft.com/office/drawing/2014/main" id="{E46BC465-8C29-8ED7-B3DA-D30B4DC31751}"/>
              </a:ext>
            </a:extLst>
          </p:cNvPr>
          <p:cNvSpPr>
            <a:spLocks noGrp="1"/>
          </p:cNvSpPr>
          <p:nvPr>
            <p:ph type="body" sz="quarter" idx="10"/>
          </p:nvPr>
        </p:nvSpPr>
        <p:spPr>
          <a:solidFill>
            <a:srgbClr val="AE76B5"/>
          </a:solidFill>
        </p:spPr>
        <p:txBody>
          <a:bodyPr vert="horz" lIns="243840" tIns="243840" rIns="121920" bIns="243840" rtlCol="0" anchor="t">
            <a:noAutofit/>
          </a:bodyPr>
          <a:lstStyle/>
          <a:p>
            <a:pPr marL="0" indent="0">
              <a:buNone/>
            </a:pPr>
            <a:r>
              <a:rPr lang="en-US" sz="2400" b="1" dirty="0">
                <a:solidFill>
                  <a:schemeClr val="tx2"/>
                </a:solidFill>
              </a:rPr>
              <a:t>State availability</a:t>
            </a:r>
            <a:r>
              <a:rPr lang="en-US" sz="2400" dirty="0">
                <a:solidFill>
                  <a:schemeClr val="tx2"/>
                </a:solidFill>
              </a:rPr>
              <a:t>:</a:t>
            </a:r>
            <a:r>
              <a:rPr lang="en-US" sz="2400" dirty="0"/>
              <a:t> </a:t>
            </a:r>
            <a:endParaRPr lang="en-US" sz="2400" dirty="0">
              <a:cs typeface="Arial"/>
            </a:endParaRPr>
          </a:p>
          <a:p>
            <a:endParaRPr lang="en-US" dirty="0"/>
          </a:p>
          <a:p>
            <a:r>
              <a:rPr lang="en-US" dirty="0"/>
              <a:t>Is the new bachelor's + 2 path approved in your jurisdiction?</a:t>
            </a:r>
            <a:br>
              <a:rPr lang="en-US" dirty="0"/>
            </a:br>
            <a:endParaRPr lang="en-US" dirty="0">
              <a:cs typeface="Arial"/>
            </a:endParaRPr>
          </a:p>
        </p:txBody>
      </p:sp>
      <p:sp>
        <p:nvSpPr>
          <p:cNvPr id="3" name="Text Placeholder 2">
            <a:extLst>
              <a:ext uri="{FF2B5EF4-FFF2-40B4-BE49-F238E27FC236}">
                <a16:creationId xmlns:a16="http://schemas.microsoft.com/office/drawing/2014/main" id="{03BD7B54-4EDF-EC9A-64CC-6E4A58363B88}"/>
              </a:ext>
            </a:extLst>
          </p:cNvPr>
          <p:cNvSpPr>
            <a:spLocks noGrp="1"/>
          </p:cNvSpPr>
          <p:nvPr>
            <p:ph type="body" sz="quarter" idx="11"/>
          </p:nvPr>
        </p:nvSpPr>
        <p:spPr>
          <a:solidFill>
            <a:srgbClr val="733181"/>
          </a:solidFill>
        </p:spPr>
        <p:txBody>
          <a:bodyPr vert="horz" lIns="243840" tIns="243840" rIns="121920" bIns="243840" rtlCol="0" anchor="t">
            <a:noAutofit/>
          </a:bodyPr>
          <a:lstStyle/>
          <a:p>
            <a:pPr marL="0" indent="0">
              <a:buNone/>
            </a:pPr>
            <a:r>
              <a:rPr lang="en-US" sz="2400" b="1" dirty="0">
                <a:solidFill>
                  <a:schemeClr val="tx2">
                    <a:lumMod val="20000"/>
                    <a:lumOff val="80000"/>
                  </a:schemeClr>
                </a:solidFill>
              </a:rPr>
              <a:t>Learning style</a:t>
            </a:r>
            <a:r>
              <a:rPr lang="en-US" sz="2400" dirty="0">
                <a:solidFill>
                  <a:schemeClr val="tx2">
                    <a:lumMod val="20000"/>
                    <a:lumOff val="80000"/>
                  </a:schemeClr>
                </a:solidFill>
              </a:rPr>
              <a:t>: </a:t>
            </a:r>
            <a:endParaRPr lang="en-US" sz="2400" dirty="0">
              <a:solidFill>
                <a:schemeClr val="tx2">
                  <a:lumMod val="20000"/>
                  <a:lumOff val="80000"/>
                </a:schemeClr>
              </a:solidFill>
              <a:cs typeface="Arial" panose="020B0604020202020204"/>
            </a:endParaRPr>
          </a:p>
          <a:p>
            <a:endParaRPr lang="en-US" dirty="0"/>
          </a:p>
          <a:p>
            <a:r>
              <a:rPr lang="en-US" dirty="0"/>
              <a:t>Do you prefer academic study or applied, on-the-job learning?</a:t>
            </a:r>
            <a:endParaRPr lang="en-US" dirty="0">
              <a:cs typeface="Arial"/>
            </a:endParaRPr>
          </a:p>
          <a:p>
            <a:endParaRPr lang="en-US" dirty="0">
              <a:cs typeface="Arial"/>
            </a:endParaRPr>
          </a:p>
          <a:p>
            <a:r>
              <a:rPr lang="en-US" dirty="0">
                <a:cs typeface="Arial"/>
              </a:rPr>
              <a:t>Would you prefer sitting for the CPA Exam during school or while working?</a:t>
            </a:r>
          </a:p>
          <a:p>
            <a:endParaRPr lang="en-US" dirty="0">
              <a:cs typeface="Arial"/>
            </a:endParaRPr>
          </a:p>
        </p:txBody>
      </p:sp>
      <p:sp>
        <p:nvSpPr>
          <p:cNvPr id="4" name="Text Placeholder 3">
            <a:extLst>
              <a:ext uri="{FF2B5EF4-FFF2-40B4-BE49-F238E27FC236}">
                <a16:creationId xmlns:a16="http://schemas.microsoft.com/office/drawing/2014/main" id="{6A89A3D9-DE05-0450-C5FA-F865066D2CCF}"/>
              </a:ext>
            </a:extLst>
          </p:cNvPr>
          <p:cNvSpPr>
            <a:spLocks noGrp="1"/>
          </p:cNvSpPr>
          <p:nvPr>
            <p:ph type="body" sz="quarter" idx="12"/>
          </p:nvPr>
        </p:nvSpPr>
        <p:spPr>
          <a:solidFill>
            <a:srgbClr val="96326B"/>
          </a:solidFill>
        </p:spPr>
        <p:txBody>
          <a:bodyPr vert="horz" lIns="243840" tIns="243840" rIns="121920" bIns="243840" rtlCol="0" anchor="t">
            <a:noAutofit/>
          </a:bodyPr>
          <a:lstStyle/>
          <a:p>
            <a:pPr marL="0" indent="0">
              <a:buNone/>
            </a:pPr>
            <a:r>
              <a:rPr lang="en-US" sz="2400" b="1" dirty="0">
                <a:solidFill>
                  <a:schemeClr val="tx2">
                    <a:lumMod val="20000"/>
                    <a:lumOff val="80000"/>
                  </a:schemeClr>
                </a:solidFill>
              </a:rPr>
              <a:t>Timeline &amp; cost</a:t>
            </a:r>
            <a:r>
              <a:rPr lang="en-US" sz="2400" dirty="0">
                <a:solidFill>
                  <a:schemeClr val="tx2">
                    <a:lumMod val="20000"/>
                    <a:lumOff val="80000"/>
                  </a:schemeClr>
                </a:solidFill>
              </a:rPr>
              <a:t>:</a:t>
            </a:r>
            <a:r>
              <a:rPr lang="en-US" sz="2400" dirty="0"/>
              <a:t> </a:t>
            </a:r>
            <a:endParaRPr lang="en-US" sz="2400" dirty="0">
              <a:cs typeface="Arial"/>
            </a:endParaRPr>
          </a:p>
          <a:p>
            <a:endParaRPr lang="en-US" dirty="0"/>
          </a:p>
          <a:p>
            <a:r>
              <a:rPr lang="en-US" dirty="0"/>
              <a:t>Do you want to start earning sooner, or invest in more formal education first that may be a competitive edge for some roles?</a:t>
            </a:r>
            <a:endParaRPr lang="en-US" dirty="0">
              <a:cs typeface="Arial"/>
            </a:endParaRPr>
          </a:p>
          <a:p>
            <a:endParaRPr lang="en-US" dirty="0"/>
          </a:p>
        </p:txBody>
      </p:sp>
      <p:sp>
        <p:nvSpPr>
          <p:cNvPr id="7" name="Text Placeholder 6">
            <a:extLst>
              <a:ext uri="{FF2B5EF4-FFF2-40B4-BE49-F238E27FC236}">
                <a16:creationId xmlns:a16="http://schemas.microsoft.com/office/drawing/2014/main" id="{A74AEEC0-AB5B-528D-0CF6-5F8B19CF9865}"/>
              </a:ext>
            </a:extLst>
          </p:cNvPr>
          <p:cNvSpPr>
            <a:spLocks noGrp="1"/>
          </p:cNvSpPr>
          <p:nvPr>
            <p:ph type="body" sz="quarter" idx="13"/>
          </p:nvPr>
        </p:nvSpPr>
        <p:spPr>
          <a:solidFill>
            <a:srgbClr val="6839AD"/>
          </a:solidFill>
        </p:spPr>
        <p:txBody>
          <a:bodyPr vert="horz" lIns="243840" tIns="243840" rIns="121920" bIns="243840" rtlCol="0" anchor="t">
            <a:noAutofit/>
          </a:bodyPr>
          <a:lstStyle/>
          <a:p>
            <a:pPr marL="0" indent="0">
              <a:buNone/>
            </a:pPr>
            <a:r>
              <a:rPr lang="en-US" sz="2400" b="1" dirty="0">
                <a:solidFill>
                  <a:schemeClr val="tx2">
                    <a:lumMod val="20000"/>
                    <a:lumOff val="80000"/>
                  </a:schemeClr>
                </a:solidFill>
              </a:rPr>
              <a:t>Career goals</a:t>
            </a:r>
            <a:r>
              <a:rPr lang="en-US" sz="2400" dirty="0">
                <a:solidFill>
                  <a:schemeClr val="tx2">
                    <a:lumMod val="20000"/>
                    <a:lumOff val="80000"/>
                  </a:schemeClr>
                </a:solidFill>
              </a:rPr>
              <a:t>: </a:t>
            </a:r>
            <a:endParaRPr lang="en-US" sz="2400" dirty="0">
              <a:solidFill>
                <a:schemeClr val="tx2">
                  <a:lumMod val="20000"/>
                  <a:lumOff val="80000"/>
                </a:schemeClr>
              </a:solidFill>
              <a:cs typeface="Arial"/>
            </a:endParaRPr>
          </a:p>
          <a:p>
            <a:endParaRPr lang="en-US" dirty="0"/>
          </a:p>
          <a:p>
            <a:r>
              <a:rPr lang="en-US" dirty="0"/>
              <a:t>Are you targeting firms, industries, or roles that value advanced degrees?</a:t>
            </a:r>
            <a:endParaRPr lang="en-US" dirty="0">
              <a:cs typeface="Arial"/>
            </a:endParaRPr>
          </a:p>
          <a:p>
            <a:endParaRPr lang="en-US" dirty="0"/>
          </a:p>
        </p:txBody>
      </p:sp>
      <p:sp>
        <p:nvSpPr>
          <p:cNvPr id="5" name="Title 4">
            <a:extLst>
              <a:ext uri="{FF2B5EF4-FFF2-40B4-BE49-F238E27FC236}">
                <a16:creationId xmlns:a16="http://schemas.microsoft.com/office/drawing/2014/main" id="{4E19047C-35AB-0A94-B522-98FD2984EAD5}"/>
              </a:ext>
            </a:extLst>
          </p:cNvPr>
          <p:cNvSpPr>
            <a:spLocks noGrp="1"/>
          </p:cNvSpPr>
          <p:nvPr>
            <p:ph type="title"/>
          </p:nvPr>
        </p:nvSpPr>
        <p:spPr>
          <a:xfrm>
            <a:off x="513157" y="385004"/>
            <a:ext cx="11361417" cy="589032"/>
          </a:xfrm>
        </p:spPr>
        <p:txBody>
          <a:bodyPr/>
          <a:lstStyle/>
          <a:p>
            <a:r>
              <a:rPr lang="en-US" b="1"/>
              <a:t>Factors to consider when determining a path</a:t>
            </a:r>
            <a:br>
              <a:rPr lang="en-US"/>
            </a:br>
            <a:endParaRPr lang="en-US"/>
          </a:p>
        </p:txBody>
      </p:sp>
    </p:spTree>
    <p:extLst>
      <p:ext uri="{BB962C8B-B14F-4D97-AF65-F5344CB8AC3E}">
        <p14:creationId xmlns:p14="http://schemas.microsoft.com/office/powerpoint/2010/main" val="113011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86D676-4A93-3567-5545-28463E69E556}"/>
              </a:ext>
            </a:extLst>
          </p:cNvPr>
          <p:cNvSpPr>
            <a:spLocks noGrp="1"/>
          </p:cNvSpPr>
          <p:nvPr>
            <p:ph type="body" sz="quarter" idx="10"/>
          </p:nvPr>
        </p:nvSpPr>
        <p:spPr/>
        <p:txBody>
          <a:bodyPr vert="horz" lIns="0" tIns="0" rIns="0" bIns="0" rtlCol="0" anchor="t">
            <a:noAutofit/>
          </a:bodyPr>
          <a:lstStyle/>
          <a:p>
            <a:r>
              <a:rPr lang="en-US" b="1"/>
              <a:t>Best for:</a:t>
            </a:r>
            <a:endParaRPr lang="en-US"/>
          </a:p>
          <a:p>
            <a:pPr marL="381019" indent="-381019">
              <a:buFont typeface="Courier New"/>
              <a:buChar char="o"/>
            </a:pPr>
            <a:r>
              <a:rPr lang="en-US"/>
              <a:t>Students planning to specialize (e.g., tax, audit, data analytics) or pursue academic/research opportunities</a:t>
            </a:r>
            <a:endParaRPr lang="en-US">
              <a:cs typeface="Arial" panose="020B0604020202020204"/>
            </a:endParaRPr>
          </a:p>
          <a:p>
            <a:pPr marL="381019" indent="-381019">
              <a:buFont typeface="Courier New"/>
              <a:buChar char="o"/>
            </a:pPr>
            <a:r>
              <a:rPr lang="en-US"/>
              <a:t>Those who enjoy a classroom environment and want deeper academic preparation</a:t>
            </a:r>
            <a:endParaRPr lang="en-US">
              <a:cs typeface="Arial" panose="020B0604020202020204"/>
            </a:endParaRPr>
          </a:p>
          <a:p>
            <a:pPr marL="381019" indent="-381019">
              <a:buFont typeface="Courier New"/>
              <a:buChar char="o"/>
            </a:pPr>
            <a:r>
              <a:rPr lang="en-US"/>
              <a:t>Candidates applying to firms or organizations that prefer or require a master’s</a:t>
            </a:r>
            <a:endParaRPr lang="en-US">
              <a:cs typeface="Arial" panose="020B0604020202020204"/>
            </a:endParaRPr>
          </a:p>
          <a:p>
            <a:pPr marL="381019" indent="-381019">
              <a:buFont typeface="Courier New"/>
              <a:buChar char="o"/>
            </a:pPr>
            <a:r>
              <a:rPr lang="en-US">
                <a:cs typeface="Arial" panose="020B0604020202020204"/>
              </a:rPr>
              <a:t>Those who want to sit for the CPA Exam while in school</a:t>
            </a:r>
          </a:p>
          <a:p>
            <a:endParaRPr lang="en-US">
              <a:cs typeface="Arial" panose="020B0604020202020204"/>
            </a:endParaRPr>
          </a:p>
        </p:txBody>
      </p:sp>
      <p:sp>
        <p:nvSpPr>
          <p:cNvPr id="3" name="Text Placeholder 2">
            <a:extLst>
              <a:ext uri="{FF2B5EF4-FFF2-40B4-BE49-F238E27FC236}">
                <a16:creationId xmlns:a16="http://schemas.microsoft.com/office/drawing/2014/main" id="{63FA3BA3-1F81-F6F2-9120-1051D0111186}"/>
              </a:ext>
            </a:extLst>
          </p:cNvPr>
          <p:cNvSpPr>
            <a:spLocks noGrp="1"/>
          </p:cNvSpPr>
          <p:nvPr>
            <p:ph type="body" sz="quarter" idx="11"/>
          </p:nvPr>
        </p:nvSpPr>
        <p:spPr/>
        <p:txBody>
          <a:bodyPr vert="horz" lIns="0" tIns="0" rIns="0" bIns="0" rtlCol="0" anchor="t">
            <a:noAutofit/>
          </a:bodyPr>
          <a:lstStyle/>
          <a:p>
            <a:r>
              <a:rPr lang="en-US" b="1" dirty="0"/>
              <a:t>Considerations:</a:t>
            </a:r>
            <a:endParaRPr lang="en-US" dirty="0"/>
          </a:p>
          <a:p>
            <a:pPr marL="381019" indent="-381019">
              <a:buFont typeface="Courier New"/>
              <a:buChar char="o"/>
            </a:pPr>
            <a:r>
              <a:rPr lang="en-US" dirty="0"/>
              <a:t>Higher upfront cost and time investment</a:t>
            </a:r>
            <a:endParaRPr lang="en-US" dirty="0">
              <a:cs typeface="Arial" panose="020B0604020202020204"/>
            </a:endParaRPr>
          </a:p>
          <a:p>
            <a:pPr marL="381019" indent="-381019">
              <a:buFont typeface="Courier New"/>
              <a:buChar char="o"/>
            </a:pPr>
            <a:r>
              <a:rPr lang="en-US" dirty="0"/>
              <a:t>May provide a competitive edge for certain employers or markets</a:t>
            </a:r>
            <a:endParaRPr lang="en-US" dirty="0">
              <a:cs typeface="Arial" panose="020B0604020202020204"/>
            </a:endParaRPr>
          </a:p>
          <a:p>
            <a:pPr marL="381019" indent="-381019">
              <a:buFont typeface="Courier New"/>
              <a:buChar char="o"/>
            </a:pPr>
            <a:r>
              <a:rPr lang="en-US" dirty="0"/>
              <a:t>Having 150 credit hours gives your CPA license the most national flexibility, for now. As more states adopt the bachelor’s +2 path, more flexibility will exist under that route.</a:t>
            </a:r>
          </a:p>
          <a:p>
            <a:endParaRPr lang="en-US" dirty="0"/>
          </a:p>
        </p:txBody>
      </p:sp>
      <p:sp>
        <p:nvSpPr>
          <p:cNvPr id="4" name="Title 3">
            <a:extLst>
              <a:ext uri="{FF2B5EF4-FFF2-40B4-BE49-F238E27FC236}">
                <a16:creationId xmlns:a16="http://schemas.microsoft.com/office/drawing/2014/main" id="{DC11B723-B5B8-06AB-E52F-9E43BCA59A20}"/>
              </a:ext>
            </a:extLst>
          </p:cNvPr>
          <p:cNvSpPr>
            <a:spLocks noGrp="1"/>
          </p:cNvSpPr>
          <p:nvPr>
            <p:ph type="title"/>
          </p:nvPr>
        </p:nvSpPr>
        <p:spPr/>
        <p:txBody>
          <a:bodyPr/>
          <a:lstStyle/>
          <a:p>
            <a:r>
              <a:rPr lang="en-US"/>
              <a:t>Master’s degree plus one year of supervised experience </a:t>
            </a:r>
          </a:p>
        </p:txBody>
      </p:sp>
    </p:spTree>
    <p:extLst>
      <p:ext uri="{BB962C8B-B14F-4D97-AF65-F5344CB8AC3E}">
        <p14:creationId xmlns:p14="http://schemas.microsoft.com/office/powerpoint/2010/main" val="102758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E07166-0E76-0584-A1D8-BF16D743F8F4}"/>
              </a:ext>
            </a:extLst>
          </p:cNvPr>
          <p:cNvSpPr>
            <a:spLocks noGrp="1"/>
          </p:cNvSpPr>
          <p:nvPr>
            <p:ph type="body" sz="quarter" idx="10"/>
          </p:nvPr>
        </p:nvSpPr>
        <p:spPr/>
        <p:txBody>
          <a:bodyPr vert="horz" lIns="0" tIns="0" rIns="0" bIns="0" rtlCol="0" anchor="t">
            <a:noAutofit/>
          </a:bodyPr>
          <a:lstStyle/>
          <a:p>
            <a:r>
              <a:rPr lang="en-US" b="1" dirty="0"/>
              <a:t>Best for:</a:t>
            </a:r>
            <a:endParaRPr lang="en-US" dirty="0"/>
          </a:p>
          <a:p>
            <a:pPr marL="381019" indent="-381019">
              <a:buFont typeface="Courier New"/>
              <a:buChar char="o"/>
            </a:pPr>
            <a:r>
              <a:rPr lang="en-US" dirty="0"/>
              <a:t>Students who want flexibility in how they earn the extra credits (grad school, online, electives, etc.)</a:t>
            </a:r>
            <a:endParaRPr lang="en-US" dirty="0">
              <a:cs typeface="Arial" panose="020B0604020202020204"/>
            </a:endParaRPr>
          </a:p>
          <a:p>
            <a:pPr marL="381019" indent="-381019">
              <a:buFont typeface="Courier New"/>
              <a:buChar char="o"/>
            </a:pPr>
            <a:r>
              <a:rPr lang="en-US" dirty="0"/>
              <a:t>Candidates looking to enter the workforce while finishing up additional coursework</a:t>
            </a:r>
            <a:endParaRPr lang="en-US" dirty="0">
              <a:cs typeface="Arial" panose="020B0604020202020204"/>
            </a:endParaRPr>
          </a:p>
          <a:p>
            <a:pPr marL="381019" indent="-381019">
              <a:buFont typeface="Courier New"/>
              <a:buChar char="o"/>
            </a:pPr>
            <a:r>
              <a:rPr lang="en-US" dirty="0"/>
              <a:t>Those whose state or program structures education around this model</a:t>
            </a:r>
            <a:endParaRPr lang="en-US" dirty="0">
              <a:cs typeface="Arial" panose="020B0604020202020204"/>
            </a:endParaRPr>
          </a:p>
          <a:p>
            <a:endParaRPr lang="en-US" dirty="0"/>
          </a:p>
        </p:txBody>
      </p:sp>
      <p:sp>
        <p:nvSpPr>
          <p:cNvPr id="5" name="Text Placeholder 4">
            <a:extLst>
              <a:ext uri="{FF2B5EF4-FFF2-40B4-BE49-F238E27FC236}">
                <a16:creationId xmlns:a16="http://schemas.microsoft.com/office/drawing/2014/main" id="{30646F48-317C-0169-49EE-8B40A0E13867}"/>
              </a:ext>
            </a:extLst>
          </p:cNvPr>
          <p:cNvSpPr>
            <a:spLocks noGrp="1"/>
          </p:cNvSpPr>
          <p:nvPr>
            <p:ph type="body" sz="quarter" idx="11"/>
          </p:nvPr>
        </p:nvSpPr>
        <p:spPr/>
        <p:txBody>
          <a:bodyPr vert="horz" lIns="0" tIns="0" rIns="0" bIns="0" rtlCol="0" anchor="t">
            <a:noAutofit/>
          </a:bodyPr>
          <a:lstStyle/>
          <a:p>
            <a:r>
              <a:rPr lang="en-US" b="1"/>
              <a:t>Considerations:</a:t>
            </a:r>
            <a:endParaRPr lang="en-US"/>
          </a:p>
          <a:p>
            <a:pPr marL="381019" indent="-381019">
              <a:buFont typeface="Courier New"/>
              <a:buChar char="o"/>
            </a:pPr>
            <a:r>
              <a:rPr lang="en-US"/>
              <a:t>Requires careful planning to ensure credits qualify</a:t>
            </a:r>
            <a:endParaRPr lang="en-US">
              <a:cs typeface="Arial" panose="020B0604020202020204"/>
            </a:endParaRPr>
          </a:p>
          <a:p>
            <a:pPr marL="381019" indent="-381019">
              <a:buFont typeface="Courier New"/>
              <a:buChar char="o"/>
            </a:pPr>
            <a:r>
              <a:rPr lang="en-US"/>
              <a:t>Can be completed more affordably than a full master’s, depending on how credits are earned</a:t>
            </a:r>
            <a:endParaRPr lang="en-US">
              <a:cs typeface="Arial" panose="020B0604020202020204"/>
            </a:endParaRPr>
          </a:p>
          <a:p>
            <a:pPr marL="381019" indent="-381019">
              <a:buFont typeface="Courier New"/>
              <a:buChar char="o"/>
            </a:pPr>
            <a:r>
              <a:rPr lang="en-US"/>
              <a:t>Many universities offer integrated 4+1 programs (accelerated bachelor’s + master’s)</a:t>
            </a:r>
            <a:endParaRPr lang="en-US">
              <a:cs typeface="Arial" panose="020B0604020202020204"/>
            </a:endParaRPr>
          </a:p>
          <a:p>
            <a:endParaRPr lang="en-US"/>
          </a:p>
        </p:txBody>
      </p:sp>
      <p:sp>
        <p:nvSpPr>
          <p:cNvPr id="3" name="Title 2">
            <a:extLst>
              <a:ext uri="{FF2B5EF4-FFF2-40B4-BE49-F238E27FC236}">
                <a16:creationId xmlns:a16="http://schemas.microsoft.com/office/drawing/2014/main" id="{6AB0B6C7-DAAC-C13B-4124-7F0835201374}"/>
              </a:ext>
            </a:extLst>
          </p:cNvPr>
          <p:cNvSpPr>
            <a:spLocks noGrp="1"/>
          </p:cNvSpPr>
          <p:nvPr>
            <p:ph type="title"/>
          </p:nvPr>
        </p:nvSpPr>
        <p:spPr/>
        <p:txBody>
          <a:bodyPr/>
          <a:lstStyle/>
          <a:p>
            <a:r>
              <a:rPr lang="en-US"/>
              <a:t>Bachelor’s + 30 credits plus one year of supervised experience</a:t>
            </a:r>
            <a:br>
              <a:rPr lang="en-US"/>
            </a:br>
            <a:endParaRPr lang="en-US"/>
          </a:p>
        </p:txBody>
      </p:sp>
    </p:spTree>
    <p:extLst>
      <p:ext uri="{BB962C8B-B14F-4D97-AF65-F5344CB8AC3E}">
        <p14:creationId xmlns:p14="http://schemas.microsoft.com/office/powerpoint/2010/main" val="3529597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63CE83-0945-656E-FE4E-7BDDD5A97124}"/>
              </a:ext>
            </a:extLst>
          </p:cNvPr>
          <p:cNvSpPr>
            <a:spLocks noGrp="1"/>
          </p:cNvSpPr>
          <p:nvPr>
            <p:ph type="body" sz="quarter" idx="10"/>
          </p:nvPr>
        </p:nvSpPr>
        <p:spPr/>
        <p:txBody>
          <a:bodyPr vert="horz" lIns="0" tIns="0" rIns="0" bIns="0" rtlCol="0" anchor="t">
            <a:noAutofit/>
          </a:bodyPr>
          <a:lstStyle/>
          <a:p>
            <a:r>
              <a:rPr lang="en-US" b="1"/>
              <a:t>Best for:</a:t>
            </a:r>
            <a:endParaRPr lang="en-US"/>
          </a:p>
          <a:p>
            <a:pPr marL="381019" indent="-381019">
              <a:buFont typeface="Courier New"/>
              <a:buChar char="o"/>
            </a:pPr>
            <a:r>
              <a:rPr lang="en-US"/>
              <a:t>Students eager to enter the workforce immediately after earning a bachelor’s</a:t>
            </a:r>
            <a:endParaRPr lang="en-US">
              <a:cs typeface="Arial" panose="020B0604020202020204"/>
            </a:endParaRPr>
          </a:p>
          <a:p>
            <a:pPr marL="381019" indent="-381019">
              <a:buFont typeface="Courier New"/>
              <a:buChar char="o"/>
            </a:pPr>
            <a:r>
              <a:rPr lang="en-US"/>
              <a:t>Nontraditional students balancing work and education</a:t>
            </a:r>
            <a:endParaRPr lang="en-US">
              <a:cs typeface="Arial" panose="020B0604020202020204"/>
            </a:endParaRPr>
          </a:p>
          <a:p>
            <a:pPr marL="381019" indent="-381019">
              <a:buFont typeface="Courier New"/>
              <a:buChar char="o"/>
            </a:pPr>
            <a:r>
              <a:rPr lang="en-US"/>
              <a:t>Those who prefer learning through hands-on experience rather than additional coursework</a:t>
            </a:r>
            <a:endParaRPr lang="en-US">
              <a:cs typeface="Arial" panose="020B0604020202020204"/>
            </a:endParaRPr>
          </a:p>
          <a:p>
            <a:endParaRPr lang="en-US"/>
          </a:p>
        </p:txBody>
      </p:sp>
      <p:sp>
        <p:nvSpPr>
          <p:cNvPr id="5" name="Text Placeholder 4">
            <a:extLst>
              <a:ext uri="{FF2B5EF4-FFF2-40B4-BE49-F238E27FC236}">
                <a16:creationId xmlns:a16="http://schemas.microsoft.com/office/drawing/2014/main" id="{FE77B651-E6AF-88CB-014A-1A76A7058BD5}"/>
              </a:ext>
            </a:extLst>
          </p:cNvPr>
          <p:cNvSpPr>
            <a:spLocks noGrp="1"/>
          </p:cNvSpPr>
          <p:nvPr>
            <p:ph type="body" sz="quarter" idx="11"/>
          </p:nvPr>
        </p:nvSpPr>
        <p:spPr>
          <a:xfrm>
            <a:off x="6208038" y="1021492"/>
            <a:ext cx="5361041" cy="5147795"/>
          </a:xfrm>
        </p:spPr>
        <p:txBody>
          <a:bodyPr vert="horz" lIns="0" tIns="0" rIns="0" bIns="0" rtlCol="0" anchor="t">
            <a:noAutofit/>
          </a:bodyPr>
          <a:lstStyle/>
          <a:p>
            <a:r>
              <a:rPr lang="en-US" b="1"/>
              <a:t>Considerations:</a:t>
            </a:r>
            <a:endParaRPr lang="en-US"/>
          </a:p>
          <a:p>
            <a:pPr marL="381019" indent="-381019">
              <a:buFont typeface="Courier New"/>
              <a:buChar char="o"/>
            </a:pPr>
            <a:r>
              <a:rPr lang="en-US"/>
              <a:t>Not available in all jurisdictions—students must check their state’s requirements</a:t>
            </a:r>
            <a:endParaRPr lang="en-US">
              <a:cs typeface="Arial" panose="020B0604020202020204"/>
            </a:endParaRPr>
          </a:p>
          <a:p>
            <a:pPr marL="381019" indent="-381019">
              <a:buFont typeface="Courier New"/>
              <a:buChar char="o"/>
            </a:pPr>
            <a:r>
              <a:rPr lang="en-US"/>
              <a:t>Longer experience timeline (2 years vs. 1 year in other paths)</a:t>
            </a:r>
            <a:endParaRPr lang="en-US">
              <a:cs typeface="Arial" panose="020B0604020202020204"/>
            </a:endParaRPr>
          </a:p>
          <a:p>
            <a:pPr marL="381019" indent="-381019">
              <a:buFont typeface="Courier New"/>
              <a:buChar char="o"/>
            </a:pPr>
            <a:r>
              <a:rPr lang="en-US"/>
              <a:t>Candidates should consider any extra time it may take to pass the CPA Exam while working</a:t>
            </a:r>
            <a:endParaRPr lang="en-US">
              <a:cs typeface="Arial"/>
            </a:endParaRPr>
          </a:p>
          <a:p>
            <a:pPr marL="381019" indent="-381019">
              <a:buFont typeface="Courier New"/>
              <a:buChar char="o"/>
            </a:pPr>
            <a:r>
              <a:rPr lang="en-US"/>
              <a:t>New licensees may need to take additional steps to practice across state lines (if this path is not recognized in another state)</a:t>
            </a:r>
            <a:endParaRPr lang="en-US" b="1">
              <a:cs typeface="Arial"/>
            </a:endParaRPr>
          </a:p>
          <a:p>
            <a:endParaRPr lang="en-US"/>
          </a:p>
        </p:txBody>
      </p:sp>
      <p:sp>
        <p:nvSpPr>
          <p:cNvPr id="3" name="Title 2">
            <a:extLst>
              <a:ext uri="{FF2B5EF4-FFF2-40B4-BE49-F238E27FC236}">
                <a16:creationId xmlns:a16="http://schemas.microsoft.com/office/drawing/2014/main" id="{467FAD86-9E9C-E332-2380-8E69B82AC25C}"/>
              </a:ext>
            </a:extLst>
          </p:cNvPr>
          <p:cNvSpPr>
            <a:spLocks noGrp="1"/>
          </p:cNvSpPr>
          <p:nvPr>
            <p:ph type="title"/>
          </p:nvPr>
        </p:nvSpPr>
        <p:spPr/>
        <p:txBody>
          <a:bodyPr/>
          <a:lstStyle/>
          <a:p>
            <a:r>
              <a:rPr lang="en-US"/>
              <a:t>NEW: Bachelor’s plus two years of supervised experience </a:t>
            </a:r>
          </a:p>
        </p:txBody>
      </p:sp>
    </p:spTree>
    <p:extLst>
      <p:ext uri="{BB962C8B-B14F-4D97-AF65-F5344CB8AC3E}">
        <p14:creationId xmlns:p14="http://schemas.microsoft.com/office/powerpoint/2010/main" val="360642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3"/>
        <p:cNvGrpSpPr/>
        <p:nvPr/>
      </p:nvGrpSpPr>
      <p:grpSpPr>
        <a:xfrm>
          <a:off x="0" y="0"/>
          <a:ext cx="0" cy="0"/>
          <a:chOff x="0" y="0"/>
          <a:chExt cx="0" cy="0"/>
        </a:xfrm>
      </p:grpSpPr>
      <p:pic>
        <p:nvPicPr>
          <p:cNvPr id="3994" name="Google Shape;3994;p5" descr="A picture containing laser, jellyfish, night sk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995" name="Google Shape;3995;p5"/>
          <p:cNvSpPr txBox="1">
            <a:spLocks noGrp="1"/>
          </p:cNvSpPr>
          <p:nvPr>
            <p:ph type="title"/>
          </p:nvPr>
        </p:nvSpPr>
        <p:spPr>
          <a:xfrm>
            <a:off x="453208" y="1626092"/>
            <a:ext cx="5463200" cy="2034400"/>
          </a:xfrm>
          <a:prstGeom prst="rect">
            <a:avLst/>
          </a:prstGeom>
          <a:noFill/>
          <a:ln>
            <a:noFill/>
          </a:ln>
        </p:spPr>
        <p:txBody>
          <a:bodyPr spcFirstLastPara="1" wrap="square" lIns="91433" tIns="45700" rIns="91433" bIns="45700" anchor="t" anchorCtr="0">
            <a:noAutofit/>
          </a:bodyPr>
          <a:lstStyle/>
          <a:p>
            <a:pPr>
              <a:lnSpc>
                <a:spcPct val="100000"/>
              </a:lnSpc>
              <a:buClr>
                <a:schemeClr val="lt1"/>
              </a:buClr>
              <a:buSzPts val="3000"/>
            </a:pPr>
            <a:r>
              <a:rPr lang="en" sz="4000" dirty="0">
                <a:solidFill>
                  <a:schemeClr val="lt1"/>
                </a:solidFill>
                <a:latin typeface="Roboto Thin"/>
                <a:ea typeface="Roboto Thin"/>
                <a:cs typeface="Roboto Thin"/>
                <a:sym typeface="Roboto Thin"/>
              </a:rPr>
              <a:t>This is the new</a:t>
            </a:r>
            <a:endParaRPr sz="4000" b="1" dirty="0"/>
          </a:p>
        </p:txBody>
      </p:sp>
      <p:pic>
        <p:nvPicPr>
          <p:cNvPr id="3996" name="Google Shape;3996;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59699" y="-5917"/>
            <a:ext cx="6861144" cy="6861144"/>
          </a:xfrm>
          <a:prstGeom prst="rect">
            <a:avLst/>
          </a:prstGeom>
          <a:noFill/>
          <a:ln>
            <a:noFill/>
          </a:ln>
        </p:spPr>
      </p:pic>
      <p:sp>
        <p:nvSpPr>
          <p:cNvPr id="3997" name="Google Shape;3997;p5"/>
          <p:cNvSpPr/>
          <p:nvPr/>
        </p:nvSpPr>
        <p:spPr>
          <a:xfrm>
            <a:off x="6965481" y="2984183"/>
            <a:ext cx="2844800" cy="922400"/>
          </a:xfrm>
          <a:prstGeom prst="rect">
            <a:avLst/>
          </a:prstGeom>
          <a:noFill/>
          <a:ln>
            <a:noFill/>
          </a:ln>
        </p:spPr>
        <p:txBody>
          <a:bodyPr spcFirstLastPara="1" wrap="square" lIns="378333" tIns="330000" rIns="378333" bIns="330000" anchor="ctr" anchorCtr="0">
            <a:noAutofit/>
          </a:bodyPr>
          <a:lstStyle/>
          <a:p>
            <a:pPr marL="0" marR="0" lvl="0" indent="0" algn="ctr" defTabSz="1219170" rtl="0" eaLnBrk="1" fontAlgn="auto" latinLnBrk="0" hangingPunct="1">
              <a:lnSpc>
                <a:spcPct val="90000"/>
              </a:lnSpc>
              <a:spcBef>
                <a:spcPts val="0"/>
              </a:spcBef>
              <a:spcAft>
                <a:spcPts val="0"/>
              </a:spcAft>
              <a:buClr>
                <a:srgbClr val="72246C"/>
              </a:buClr>
              <a:buSzPts val="1700"/>
              <a:buFontTx/>
              <a:buNone/>
              <a:tabLst/>
              <a:defRPr/>
            </a:pPr>
            <a: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t>CPA</a:t>
            </a:r>
            <a:endParaRPr kumimoji="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98" name="Google Shape;3998;p5"/>
          <p:cNvSpPr/>
          <p:nvPr/>
        </p:nvSpPr>
        <p:spPr>
          <a:xfrm>
            <a:off x="7514236" y="1068411"/>
            <a:ext cx="1798400" cy="660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Data Analytics</a:t>
            </a:r>
            <a:endParaRPr kumimoji="0" sz="1467"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99" name="Google Shape;3999;p5"/>
          <p:cNvSpPr/>
          <p:nvPr/>
        </p:nvSpPr>
        <p:spPr>
          <a:xfrm>
            <a:off x="9257135" y="1611066"/>
            <a:ext cx="1909059"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dirty="0">
                <a:ln>
                  <a:noFill/>
                </a:ln>
                <a:solidFill>
                  <a:srgbClr val="000000"/>
                </a:solidFill>
                <a:effectLst/>
                <a:uLnTx/>
                <a:uFillTx/>
                <a:latin typeface="Arial"/>
                <a:ea typeface="Arial"/>
                <a:cs typeface="Arial"/>
                <a:sym typeface="Arial"/>
              </a:rPr>
              <a:t>Data Visualization</a:t>
            </a:r>
            <a:endParaRPr kumimoji="0" sz="1467"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0" name="Google Shape;4000;p5"/>
          <p:cNvSpPr/>
          <p:nvPr/>
        </p:nvSpPr>
        <p:spPr>
          <a:xfrm>
            <a:off x="9326265" y="3747700"/>
            <a:ext cx="1770800"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dirty="0">
                <a:ln>
                  <a:noFill/>
                </a:ln>
                <a:solidFill>
                  <a:srgbClr val="000000"/>
                </a:solidFill>
                <a:effectLst/>
                <a:uLnTx/>
                <a:uFillTx/>
                <a:latin typeface="Arial"/>
                <a:ea typeface="Arial"/>
                <a:cs typeface="Arial"/>
                <a:sym typeface="Arial"/>
              </a:rPr>
              <a:t>Robotic Process Automation</a:t>
            </a:r>
            <a:endParaRPr kumimoji="0" sz="1467"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1" name="Google Shape;4001;p5"/>
          <p:cNvSpPr/>
          <p:nvPr/>
        </p:nvSpPr>
        <p:spPr>
          <a:xfrm>
            <a:off x="7526293" y="4772424"/>
            <a:ext cx="1770800"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dirty="0">
                <a:ln>
                  <a:noFill/>
                </a:ln>
                <a:solidFill>
                  <a:srgbClr val="000000"/>
                </a:solidFill>
                <a:effectLst/>
                <a:uLnTx/>
                <a:uFillTx/>
                <a:latin typeface="Arial"/>
                <a:ea typeface="Arial"/>
                <a:cs typeface="Arial"/>
                <a:sym typeface="Arial"/>
              </a:rPr>
              <a:t>Forensics</a:t>
            </a:r>
            <a:endParaRPr kumimoji="0" sz="1467"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2" name="Google Shape;4002;p5"/>
          <p:cNvSpPr/>
          <p:nvPr/>
        </p:nvSpPr>
        <p:spPr>
          <a:xfrm>
            <a:off x="5573244" y="3747700"/>
            <a:ext cx="2004714" cy="1532000"/>
          </a:xfrm>
          <a:prstGeom prst="rect">
            <a:avLst/>
          </a:prstGeom>
          <a:noFill/>
          <a:ln>
            <a:noFill/>
          </a:ln>
        </p:spPr>
        <p:txBody>
          <a:bodyPr spcFirstLastPara="1" wrap="square" lIns="311167" tIns="271600" rIns="311167" bIns="27160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dirty="0">
                <a:ln>
                  <a:noFill/>
                </a:ln>
                <a:solidFill>
                  <a:srgbClr val="000000"/>
                </a:solidFill>
                <a:effectLst/>
                <a:uLnTx/>
                <a:uFillTx/>
                <a:latin typeface="Arial"/>
                <a:ea typeface="Arial"/>
                <a:cs typeface="Arial"/>
                <a:sym typeface="Arial"/>
              </a:rPr>
              <a:t>Cybersecurity</a:t>
            </a:r>
            <a:endParaRPr kumimoji="0" sz="1467"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3" name="Google Shape;4003;p5"/>
          <p:cNvSpPr/>
          <p:nvPr/>
        </p:nvSpPr>
        <p:spPr>
          <a:xfrm>
            <a:off x="5684603" y="2069343"/>
            <a:ext cx="1770800" cy="6452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lang="en-US" sz="1600" b="1" kern="0" dirty="0">
                <a:solidFill>
                  <a:srgbClr val="000000"/>
                </a:solidFill>
                <a:latin typeface="Arial"/>
                <a:ea typeface="Arial"/>
                <a:cs typeface="Arial"/>
                <a:sym typeface="Arial"/>
              </a:rPr>
              <a:t>Technology</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4" name="Google Shape;4004;p5"/>
          <p:cNvSpPr txBox="1"/>
          <p:nvPr/>
        </p:nvSpPr>
        <p:spPr>
          <a:xfrm>
            <a:off x="371157" y="2271865"/>
            <a:ext cx="5126800" cy="3922000"/>
          </a:xfrm>
          <a:prstGeom prst="rect">
            <a:avLst/>
          </a:prstGeom>
          <a:noFill/>
          <a:ln>
            <a:noFill/>
          </a:ln>
        </p:spPr>
        <p:txBody>
          <a:bodyPr spcFirstLastPara="1" wrap="square" lIns="91433" tIns="45700" rIns="91433" bIns="45700" anchor="t" anchorCtr="0">
            <a:noAutofit/>
          </a:bodyPr>
          <a:lstStyle/>
          <a:p>
            <a:pPr marL="0" marR="0" lvl="0" indent="0" algn="l" defTabSz="1219170" rtl="0" eaLnBrk="1" fontAlgn="auto" latinLnBrk="0" hangingPunct="1">
              <a:lnSpc>
                <a:spcPct val="100000"/>
              </a:lnSpc>
              <a:spcBef>
                <a:spcPts val="0"/>
              </a:spcBef>
              <a:spcAft>
                <a:spcPts val="0"/>
              </a:spcAft>
              <a:buClr>
                <a:srgbClr val="FFC000"/>
              </a:buClr>
              <a:buSzPts val="4500"/>
              <a:buFontTx/>
              <a:buNone/>
              <a:tabLst/>
              <a:defRPr/>
            </a:pPr>
            <a:r>
              <a:rPr kumimoji="0" lang="en" sz="6000" b="1" i="0" u="none" strike="noStrike" kern="0" cap="none" spc="0" normalizeH="0" baseline="0" noProof="0" dirty="0">
                <a:ln>
                  <a:noFill/>
                </a:ln>
                <a:solidFill>
                  <a:srgbClr val="FFC000"/>
                </a:solidFill>
                <a:effectLst/>
                <a:uLnTx/>
                <a:uFillTx/>
                <a:latin typeface="Arial"/>
                <a:ea typeface="Arial"/>
                <a:cs typeface="Arial"/>
                <a:sym typeface="Arial"/>
              </a:rPr>
              <a:t>accounting.</a:t>
            </a:r>
            <a:endParaRPr kumimoji="0" sz="1467"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46508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418780-D1BE-230A-7034-23E09F8C750D}"/>
              </a:ext>
            </a:extLst>
          </p:cNvPr>
          <p:cNvSpPr>
            <a:spLocks noGrp="1"/>
          </p:cNvSpPr>
          <p:nvPr>
            <p:ph type="body" sz="quarter" idx="10"/>
          </p:nvPr>
        </p:nvSpPr>
        <p:spPr>
          <a:xfrm>
            <a:off x="501785" y="1419552"/>
            <a:ext cx="5539047" cy="4067347"/>
          </a:xfrm>
        </p:spPr>
        <p:txBody>
          <a:bodyPr vert="horz" lIns="0" tIns="0" rIns="0" bIns="0" rtlCol="0" anchor="t">
            <a:noAutofit/>
          </a:bodyPr>
          <a:lstStyle/>
          <a:p>
            <a:r>
              <a:rPr lang="en-US">
                <a:cs typeface="Arial"/>
              </a:rPr>
              <a:t>NASBA has launched a page that lists jurisdictions that have </a:t>
            </a:r>
            <a:r>
              <a:rPr lang="en-US" b="1" u="sng">
                <a:cs typeface="Arial"/>
              </a:rPr>
              <a:t>already signed new licensure pathways into law</a:t>
            </a:r>
            <a:r>
              <a:rPr lang="en-US">
                <a:cs typeface="Arial"/>
              </a:rPr>
              <a:t>, including </a:t>
            </a:r>
            <a:r>
              <a:rPr lang="en-US" b="1">
                <a:cs typeface="Arial"/>
              </a:rPr>
              <a:t>effective dates</a:t>
            </a:r>
            <a:r>
              <a:rPr lang="en-US">
                <a:cs typeface="Arial"/>
              </a:rPr>
              <a:t> and </a:t>
            </a:r>
            <a:r>
              <a:rPr lang="en-US" b="1">
                <a:cs typeface="Arial"/>
              </a:rPr>
              <a:t>summary information</a:t>
            </a:r>
            <a:r>
              <a:rPr lang="en-US">
                <a:cs typeface="Arial"/>
              </a:rPr>
              <a:t> for the new pathway.</a:t>
            </a:r>
          </a:p>
        </p:txBody>
      </p:sp>
      <p:sp>
        <p:nvSpPr>
          <p:cNvPr id="5" name="Title 4">
            <a:extLst>
              <a:ext uri="{FF2B5EF4-FFF2-40B4-BE49-F238E27FC236}">
                <a16:creationId xmlns:a16="http://schemas.microsoft.com/office/drawing/2014/main" id="{39B48F31-660C-E451-6359-EE2285339D21}"/>
              </a:ext>
            </a:extLst>
          </p:cNvPr>
          <p:cNvSpPr>
            <a:spLocks noGrp="1"/>
          </p:cNvSpPr>
          <p:nvPr>
            <p:ph type="title"/>
          </p:nvPr>
        </p:nvSpPr>
        <p:spPr/>
        <p:txBody>
          <a:bodyPr/>
          <a:lstStyle/>
          <a:p>
            <a:r>
              <a:rPr lang="en-US"/>
              <a:t>Resources available today</a:t>
            </a:r>
          </a:p>
        </p:txBody>
      </p:sp>
      <p:sp>
        <p:nvSpPr>
          <p:cNvPr id="7" name="TextBox 6">
            <a:extLst>
              <a:ext uri="{FF2B5EF4-FFF2-40B4-BE49-F238E27FC236}">
                <a16:creationId xmlns:a16="http://schemas.microsoft.com/office/drawing/2014/main" id="{0A29B34B-1D40-3072-26EA-A75E6EEF35D3}"/>
              </a:ext>
            </a:extLst>
          </p:cNvPr>
          <p:cNvSpPr txBox="1"/>
          <p:nvPr/>
        </p:nvSpPr>
        <p:spPr>
          <a:xfrm>
            <a:off x="6587319" y="6058469"/>
            <a:ext cx="485177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09630"/>
            <a:r>
              <a:rPr lang="en-US" sz="1400" dirty="0">
                <a:solidFill>
                  <a:srgbClr val="000000"/>
                </a:solidFill>
                <a:latin typeface="Arial" panose="020B0604020202020204"/>
                <a:hlinkClick r:id="rId3"/>
              </a:rPr>
              <a:t>https://nasba.org/blog/2025/07/01/new-licensure-pathways/</a:t>
            </a:r>
            <a:endParaRPr lang="en-US" sz="1400" dirty="0">
              <a:solidFill>
                <a:srgbClr val="000000"/>
              </a:solidFill>
              <a:latin typeface="Arial" panose="020B0604020202020204"/>
              <a:cs typeface="Arial"/>
            </a:endParaRPr>
          </a:p>
        </p:txBody>
      </p:sp>
      <p:pic>
        <p:nvPicPr>
          <p:cNvPr id="8" name="Picture 7" descr="A qr code on a white background&#10;&#10;AI-generated content may be incorrect.">
            <a:extLst>
              <a:ext uri="{FF2B5EF4-FFF2-40B4-BE49-F238E27FC236}">
                <a16:creationId xmlns:a16="http://schemas.microsoft.com/office/drawing/2014/main" id="{00F47642-88FA-3D05-FBF7-BB2BCE6ECA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9282" y="3434686"/>
            <a:ext cx="2037436" cy="2047165"/>
          </a:xfrm>
          <a:prstGeom prst="rect">
            <a:avLst/>
          </a:prstGeom>
        </p:spPr>
      </p:pic>
      <p:sp>
        <p:nvSpPr>
          <p:cNvPr id="9" name="Rectangle 8">
            <a:extLst>
              <a:ext uri="{FF2B5EF4-FFF2-40B4-BE49-F238E27FC236}">
                <a16:creationId xmlns:a16="http://schemas.microsoft.com/office/drawing/2014/main" id="{2FDD7D84-BF68-4953-AE42-427A6A6F0E6B}"/>
              </a:ext>
            </a:extLst>
          </p:cNvPr>
          <p:cNvSpPr/>
          <p:nvPr/>
        </p:nvSpPr>
        <p:spPr>
          <a:xfrm>
            <a:off x="6246553" y="932073"/>
            <a:ext cx="5539047" cy="46745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30"/>
            <a:endParaRPr lang="en-US" sz="2400" dirty="0">
              <a:solidFill>
                <a:srgbClr val="FFFFFF"/>
              </a:solidFill>
              <a:latin typeface="Arial" panose="020B0604020202020204"/>
            </a:endParaRPr>
          </a:p>
        </p:txBody>
      </p:sp>
      <p:sp>
        <p:nvSpPr>
          <p:cNvPr id="13" name="TextBox 12">
            <a:extLst>
              <a:ext uri="{FF2B5EF4-FFF2-40B4-BE49-F238E27FC236}">
                <a16:creationId xmlns:a16="http://schemas.microsoft.com/office/drawing/2014/main" id="{5CF4A4ED-9C5F-7A74-92E8-04910CA9A4B1}"/>
              </a:ext>
            </a:extLst>
          </p:cNvPr>
          <p:cNvSpPr txBox="1"/>
          <p:nvPr/>
        </p:nvSpPr>
        <p:spPr>
          <a:xfrm>
            <a:off x="6517309" y="5214779"/>
            <a:ext cx="6096000" cy="276999"/>
          </a:xfrm>
          <a:prstGeom prst="rect">
            <a:avLst/>
          </a:prstGeom>
          <a:noFill/>
        </p:spPr>
        <p:txBody>
          <a:bodyPr wrap="square">
            <a:spAutoFit/>
          </a:bodyPr>
          <a:lstStyle/>
          <a:p>
            <a:pPr defTabSz="609630"/>
            <a:r>
              <a:rPr lang="en-US" sz="1200" b="1" dirty="0">
                <a:solidFill>
                  <a:srgbClr val="FFFFFF"/>
                </a:solidFill>
                <a:latin typeface="Arial" panose="020B0604020202020204" pitchFamily="34" charset="0"/>
              </a:rPr>
              <a:t>Map Is Current as of October 8, 2025</a:t>
            </a:r>
            <a:endParaRPr lang="en-US" sz="1200" dirty="0">
              <a:solidFill>
                <a:srgbClr val="FFFFFF"/>
              </a:solidFill>
              <a:latin typeface="Arial" panose="020B0604020202020204"/>
            </a:endParaRPr>
          </a:p>
        </p:txBody>
      </p:sp>
      <p:pic>
        <p:nvPicPr>
          <p:cNvPr id="4" name="Picture 3">
            <a:extLst>
              <a:ext uri="{FF2B5EF4-FFF2-40B4-BE49-F238E27FC236}">
                <a16:creationId xmlns:a16="http://schemas.microsoft.com/office/drawing/2014/main" id="{2012B399-942D-76B6-B71F-D93B28E1A8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7309" y="1162478"/>
            <a:ext cx="5129200" cy="3600464"/>
          </a:xfrm>
          <a:prstGeom prst="rect">
            <a:avLst/>
          </a:prstGeom>
        </p:spPr>
      </p:pic>
    </p:spTree>
    <p:extLst>
      <p:ext uri="{BB962C8B-B14F-4D97-AF65-F5344CB8AC3E}">
        <p14:creationId xmlns:p14="http://schemas.microsoft.com/office/powerpoint/2010/main" val="1810166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447742" y="3175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E84906-B43D-4A99-A6D4-27247EEC7E87}"/>
              </a:ext>
            </a:extLst>
          </p:cNvPr>
          <p:cNvSpPr>
            <a:spLocks noGrp="1"/>
          </p:cNvSpPr>
          <p:nvPr/>
        </p:nvSpPr>
        <p:spPr>
          <a:xfrm>
            <a:off x="753445" y="629299"/>
            <a:ext cx="10361427" cy="577731"/>
          </a:xfrm>
          <a:prstGeom prst="rect">
            <a:avLst/>
          </a:prstGeom>
        </p:spPr>
        <p:txBody>
          <a:bodyPr vert="horz" lIns="0" tIns="0" rIns="0" bIns="0" rtlCol="0" anchor="t">
            <a:noAutofit/>
          </a:bodyPr>
          <a:lstStyle>
            <a:lvl1pPr algn="l" defTabSz="914377" rtl="0" eaLnBrk="1" latinLnBrk="0" hangingPunct="1">
              <a:spcBef>
                <a:spcPct val="0"/>
              </a:spcBef>
              <a:buNone/>
              <a:defRPr sz="2933" b="1" kern="1200">
                <a:solidFill>
                  <a:schemeClr val="tx2"/>
                </a:solidFill>
                <a:latin typeface="+mj-lt"/>
                <a:ea typeface="+mj-ea"/>
                <a:cs typeface="+mj-cs"/>
              </a:defRPr>
            </a:lvl1pPr>
          </a:lstStyle>
          <a:p>
            <a:r>
              <a:rPr lang="en-US" sz="3200" dirty="0">
                <a:solidFill>
                  <a:srgbClr val="002856"/>
                </a:solidFill>
                <a:latin typeface="Arial" panose="020B0604020202020204" pitchFamily="34" charset="0"/>
                <a:cs typeface="Arial" panose="020B0604020202020204" pitchFamily="34" charset="0"/>
              </a:rPr>
              <a:t>What do you need to become a CPA?</a:t>
            </a:r>
          </a:p>
        </p:txBody>
      </p:sp>
      <p:pic>
        <p:nvPicPr>
          <p:cNvPr id="49" name="Picture 48">
            <a:extLst>
              <a:ext uri="{FF2B5EF4-FFF2-40B4-BE49-F238E27FC236}">
                <a16:creationId xmlns:a16="http://schemas.microsoft.com/office/drawing/2014/main" id="{EE4E566B-1D4C-A1FF-740C-9A1DD550DE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1851688"/>
            <a:ext cx="9144000" cy="2230395"/>
          </a:xfrm>
          <a:prstGeom prst="rect">
            <a:avLst/>
          </a:prstGeom>
        </p:spPr>
      </p:pic>
      <p:sp>
        <p:nvSpPr>
          <p:cNvPr id="50" name="TextBox 49">
            <a:extLst>
              <a:ext uri="{FF2B5EF4-FFF2-40B4-BE49-F238E27FC236}">
                <a16:creationId xmlns:a16="http://schemas.microsoft.com/office/drawing/2014/main" id="{36200490-AD82-588E-E0F3-E16B10241F9F}"/>
              </a:ext>
            </a:extLst>
          </p:cNvPr>
          <p:cNvSpPr txBox="1"/>
          <p:nvPr/>
        </p:nvSpPr>
        <p:spPr>
          <a:xfrm>
            <a:off x="1671363" y="5317004"/>
            <a:ext cx="8686987" cy="307777"/>
          </a:xfrm>
          <a:prstGeom prst="rect">
            <a:avLst/>
          </a:prstGeom>
          <a:noFill/>
        </p:spPr>
        <p:txBody>
          <a:bodyPr wrap="square" rtlCol="0">
            <a:spAutoFit/>
          </a:bodyPr>
          <a:lstStyle/>
          <a:p>
            <a:pPr defTabSz="457200">
              <a:defRPr/>
            </a:pPr>
            <a:r>
              <a:rPr lang="en-US" sz="1400" i="1" dirty="0">
                <a:solidFill>
                  <a:prstClr val="black"/>
                </a:solidFill>
                <a:latin typeface="Calibri"/>
              </a:rPr>
              <a:t>* Certain states require a separate ethics assessment in addition to what is tested on the CPA Exam.</a:t>
            </a:r>
          </a:p>
        </p:txBody>
      </p:sp>
      <p:sp>
        <p:nvSpPr>
          <p:cNvPr id="51" name="Rectangle 50">
            <a:extLst>
              <a:ext uri="{FF2B5EF4-FFF2-40B4-BE49-F238E27FC236}">
                <a16:creationId xmlns:a16="http://schemas.microsoft.com/office/drawing/2014/main" id="{C52C4166-DD66-FE2D-0D35-9AB9E841E04C}"/>
              </a:ext>
            </a:extLst>
          </p:cNvPr>
          <p:cNvSpPr/>
          <p:nvPr/>
        </p:nvSpPr>
        <p:spPr>
          <a:xfrm>
            <a:off x="1524000" y="4089062"/>
            <a:ext cx="7331894" cy="734425"/>
          </a:xfrm>
          <a:prstGeom prst="rect">
            <a:avLst/>
          </a:prstGeom>
          <a:solidFill>
            <a:srgbClr val="3B4A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alibri"/>
            </a:endParaRPr>
          </a:p>
        </p:txBody>
      </p:sp>
      <p:sp>
        <p:nvSpPr>
          <p:cNvPr id="52" name="Rectangle 51">
            <a:extLst>
              <a:ext uri="{FF2B5EF4-FFF2-40B4-BE49-F238E27FC236}">
                <a16:creationId xmlns:a16="http://schemas.microsoft.com/office/drawing/2014/main" id="{4EAFC1A1-D99A-FDBD-E2C9-4C37C5E75475}"/>
              </a:ext>
            </a:extLst>
          </p:cNvPr>
          <p:cNvSpPr/>
          <p:nvPr/>
        </p:nvSpPr>
        <p:spPr>
          <a:xfrm>
            <a:off x="8832220" y="4089061"/>
            <a:ext cx="1835780" cy="734425"/>
          </a:xfrm>
          <a:prstGeom prst="rect">
            <a:avLst/>
          </a:prstGeom>
          <a:solidFill>
            <a:srgbClr val="EE64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3" name="Rectangle 52">
            <a:extLst>
              <a:ext uri="{FF2B5EF4-FFF2-40B4-BE49-F238E27FC236}">
                <a16:creationId xmlns:a16="http://schemas.microsoft.com/office/drawing/2014/main" id="{93E0E076-7A7E-142A-7243-B889BCFCC6C9}"/>
              </a:ext>
            </a:extLst>
          </p:cNvPr>
          <p:cNvSpPr/>
          <p:nvPr/>
        </p:nvSpPr>
        <p:spPr>
          <a:xfrm>
            <a:off x="8855894"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CPA</a:t>
            </a:r>
            <a:endParaRPr lang="en-US" sz="1600" b="1">
              <a:solidFill>
                <a:prstClr val="white"/>
              </a:solidFill>
              <a:latin typeface="Calibri"/>
            </a:endParaRPr>
          </a:p>
        </p:txBody>
      </p:sp>
      <p:sp>
        <p:nvSpPr>
          <p:cNvPr id="54" name="Rectangle 53">
            <a:extLst>
              <a:ext uri="{FF2B5EF4-FFF2-40B4-BE49-F238E27FC236}">
                <a16:creationId xmlns:a16="http://schemas.microsoft.com/office/drawing/2014/main" id="{A3B36EE9-AD28-4514-40B0-FFD893758A20}"/>
              </a:ext>
            </a:extLst>
          </p:cNvPr>
          <p:cNvSpPr/>
          <p:nvPr/>
        </p:nvSpPr>
        <p:spPr>
          <a:xfrm>
            <a:off x="7024116"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Exam</a:t>
            </a:r>
            <a:endParaRPr lang="en-US" sz="1600" b="1">
              <a:solidFill>
                <a:prstClr val="white"/>
              </a:solidFill>
              <a:latin typeface="Calibri"/>
            </a:endParaRPr>
          </a:p>
        </p:txBody>
      </p:sp>
      <p:sp>
        <p:nvSpPr>
          <p:cNvPr id="55" name="Rectangle 54">
            <a:extLst>
              <a:ext uri="{FF2B5EF4-FFF2-40B4-BE49-F238E27FC236}">
                <a16:creationId xmlns:a16="http://schemas.microsoft.com/office/drawing/2014/main" id="{A36F4E10-1CB8-62B5-E787-17BBF41E231C}"/>
              </a:ext>
            </a:extLst>
          </p:cNvPr>
          <p:cNvSpPr/>
          <p:nvPr/>
        </p:nvSpPr>
        <p:spPr>
          <a:xfrm>
            <a:off x="5190744"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Ethics*</a:t>
            </a:r>
            <a:endParaRPr lang="en-US" sz="1600" b="1">
              <a:solidFill>
                <a:prstClr val="white"/>
              </a:solidFill>
              <a:latin typeface="Calibri"/>
            </a:endParaRPr>
          </a:p>
        </p:txBody>
      </p:sp>
      <p:sp>
        <p:nvSpPr>
          <p:cNvPr id="56" name="Rectangle 55">
            <a:extLst>
              <a:ext uri="{FF2B5EF4-FFF2-40B4-BE49-F238E27FC236}">
                <a16:creationId xmlns:a16="http://schemas.microsoft.com/office/drawing/2014/main" id="{808369D4-38BF-2A73-CD13-7BE5C35D7AE7}"/>
              </a:ext>
            </a:extLst>
          </p:cNvPr>
          <p:cNvSpPr/>
          <p:nvPr/>
        </p:nvSpPr>
        <p:spPr>
          <a:xfrm>
            <a:off x="3334512"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Experience</a:t>
            </a:r>
            <a:endParaRPr lang="en-US" sz="1600" b="1">
              <a:solidFill>
                <a:prstClr val="white"/>
              </a:solidFill>
              <a:latin typeface="Calibri"/>
            </a:endParaRPr>
          </a:p>
        </p:txBody>
      </p:sp>
      <p:sp>
        <p:nvSpPr>
          <p:cNvPr id="57" name="Rectangle 56">
            <a:extLst>
              <a:ext uri="{FF2B5EF4-FFF2-40B4-BE49-F238E27FC236}">
                <a16:creationId xmlns:a16="http://schemas.microsoft.com/office/drawing/2014/main" id="{9ACA8EC7-3DF4-A52D-EE40-45E74096734A}"/>
              </a:ext>
            </a:extLst>
          </p:cNvPr>
          <p:cNvSpPr/>
          <p:nvPr/>
        </p:nvSpPr>
        <p:spPr>
          <a:xfrm>
            <a:off x="1545266" y="4263785"/>
            <a:ext cx="1812106" cy="338554"/>
          </a:xfrm>
          <a:prstGeom prst="rect">
            <a:avLst/>
          </a:prstGeom>
        </p:spPr>
        <p:txBody>
          <a:bodyPr wrap="square">
            <a:spAutoFit/>
          </a:bodyPr>
          <a:lstStyle/>
          <a:p>
            <a:pPr algn="ctr" defTabSz="457200">
              <a:defRPr/>
            </a:pPr>
            <a:r>
              <a:rPr lang="en-US" sz="1600" b="1" dirty="0">
                <a:solidFill>
                  <a:prstClr val="white"/>
                </a:solidFill>
                <a:latin typeface="Arial" panose="020B0604020202020204" pitchFamily="34" charset="0"/>
                <a:cs typeface="Arial" panose="020B0604020202020204" pitchFamily="34" charset="0"/>
              </a:rPr>
              <a:t>Education</a:t>
            </a:r>
            <a:endParaRPr lang="en-US" sz="1600" b="1" dirty="0">
              <a:solidFill>
                <a:prstClr val="white"/>
              </a:solidFill>
              <a:latin typeface="Calibri"/>
            </a:endParaRPr>
          </a:p>
        </p:txBody>
      </p:sp>
      <p:pic>
        <p:nvPicPr>
          <p:cNvPr id="58" name="Picture 57">
            <a:extLst>
              <a:ext uri="{FF2B5EF4-FFF2-40B4-BE49-F238E27FC236}">
                <a16:creationId xmlns:a16="http://schemas.microsoft.com/office/drawing/2014/main" id="{6E257955-29D7-8FF5-F8F3-25C08CBD6B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0659" y="1844707"/>
            <a:ext cx="1821563" cy="2233388"/>
          </a:xfrm>
          <a:prstGeom prst="rect">
            <a:avLst/>
          </a:prstGeom>
        </p:spPr>
      </p:pic>
      <p:sp>
        <p:nvSpPr>
          <p:cNvPr id="59" name="Rectangle 58">
            <a:extLst>
              <a:ext uri="{FF2B5EF4-FFF2-40B4-BE49-F238E27FC236}">
                <a16:creationId xmlns:a16="http://schemas.microsoft.com/office/drawing/2014/main" id="{E21F562A-2FAB-5CD2-5C55-6F4C2889F369}"/>
              </a:ext>
            </a:extLst>
          </p:cNvPr>
          <p:cNvSpPr/>
          <p:nvPr/>
        </p:nvSpPr>
        <p:spPr>
          <a:xfrm>
            <a:off x="7002850" y="1851685"/>
            <a:ext cx="1829370" cy="2226410"/>
          </a:xfrm>
          <a:prstGeom prst="rect">
            <a:avLst/>
          </a:prstGeom>
          <a:solidFill>
            <a:srgbClr val="485969">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cxnSp>
        <p:nvCxnSpPr>
          <p:cNvPr id="60" name="Straight Connector 59">
            <a:extLst>
              <a:ext uri="{FF2B5EF4-FFF2-40B4-BE49-F238E27FC236}">
                <a16:creationId xmlns:a16="http://schemas.microsoft.com/office/drawing/2014/main" id="{097FFD4F-CF14-0F93-FE8A-C4B6A7BBEFBA}"/>
              </a:ext>
            </a:extLst>
          </p:cNvPr>
          <p:cNvCxnSpPr/>
          <p:nvPr/>
        </p:nvCxnSpPr>
        <p:spPr>
          <a:xfrm>
            <a:off x="3338454"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B007CF2-16FF-ABE0-0EB8-6CB63A4CADAF}"/>
              </a:ext>
            </a:extLst>
          </p:cNvPr>
          <p:cNvCxnSpPr>
            <a:endCxn id="51" idx="2"/>
          </p:cNvCxnSpPr>
          <p:nvPr/>
        </p:nvCxnSpPr>
        <p:spPr>
          <a:xfrm>
            <a:off x="5186174" y="1814363"/>
            <a:ext cx="3775" cy="3009122"/>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F4CBD24C-4C90-629F-5723-ED7F6744D3DE}"/>
              </a:ext>
            </a:extLst>
          </p:cNvPr>
          <p:cNvCxnSpPr/>
          <p:nvPr/>
        </p:nvCxnSpPr>
        <p:spPr>
          <a:xfrm>
            <a:off x="7002360"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599FC7A3-04C2-887F-46C3-078A8215C18D}"/>
              </a:ext>
            </a:extLst>
          </p:cNvPr>
          <p:cNvCxnSpPr/>
          <p:nvPr/>
        </p:nvCxnSpPr>
        <p:spPr>
          <a:xfrm>
            <a:off x="8831160"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54586608-AE26-1FCD-CEC6-C8940FB2D648}"/>
              </a:ext>
            </a:extLst>
          </p:cNvPr>
          <p:cNvCxnSpPr/>
          <p:nvPr/>
        </p:nvCxnSpPr>
        <p:spPr>
          <a:xfrm flipH="1">
            <a:off x="1524002" y="4078095"/>
            <a:ext cx="9144001" cy="1096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FE2054BF-1550-0A2A-CA06-4D09C5557940}"/>
              </a:ext>
            </a:extLst>
          </p:cNvPr>
          <p:cNvGrpSpPr/>
          <p:nvPr/>
        </p:nvGrpSpPr>
        <p:grpSpPr>
          <a:xfrm>
            <a:off x="2988157" y="2617038"/>
            <a:ext cx="706670" cy="706670"/>
            <a:chOff x="1457177" y="1106380"/>
            <a:chExt cx="706670" cy="706670"/>
          </a:xfrm>
          <a:solidFill>
            <a:srgbClr val="3B4A5A"/>
          </a:solidFill>
        </p:grpSpPr>
        <p:sp>
          <p:nvSpPr>
            <p:cNvPr id="66" name="Oval 65">
              <a:extLst>
                <a:ext uri="{FF2B5EF4-FFF2-40B4-BE49-F238E27FC236}">
                  <a16:creationId xmlns:a16="http://schemas.microsoft.com/office/drawing/2014/main" id="{16D20C23-3140-6F4D-B25A-E1F1C0956676}"/>
                </a:ext>
              </a:extLst>
            </p:cNvPr>
            <p:cNvSpPr/>
            <p:nvPr/>
          </p:nvSpPr>
          <p:spPr>
            <a:xfrm>
              <a:off x="145717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67" name="Title 1">
              <a:extLst>
                <a:ext uri="{FF2B5EF4-FFF2-40B4-BE49-F238E27FC236}">
                  <a16:creationId xmlns:a16="http://schemas.microsoft.com/office/drawing/2014/main" id="{557AF936-3485-4609-48DC-A0F42353CA35}"/>
                </a:ext>
              </a:extLst>
            </p:cNvPr>
            <p:cNvSpPr txBox="1">
              <a:spLocks/>
            </p:cNvSpPr>
            <p:nvPr/>
          </p:nvSpPr>
          <p:spPr>
            <a:xfrm>
              <a:off x="172696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68" name="Group 67">
            <a:extLst>
              <a:ext uri="{FF2B5EF4-FFF2-40B4-BE49-F238E27FC236}">
                <a16:creationId xmlns:a16="http://schemas.microsoft.com/office/drawing/2014/main" id="{C85B446F-86B1-B8CF-5821-59288F81709D}"/>
              </a:ext>
            </a:extLst>
          </p:cNvPr>
          <p:cNvGrpSpPr/>
          <p:nvPr/>
        </p:nvGrpSpPr>
        <p:grpSpPr>
          <a:xfrm>
            <a:off x="4823937" y="2617038"/>
            <a:ext cx="706670" cy="706670"/>
            <a:chOff x="3299937" y="1106380"/>
            <a:chExt cx="706670" cy="706670"/>
          </a:xfrm>
          <a:solidFill>
            <a:srgbClr val="3B4A5A"/>
          </a:solidFill>
        </p:grpSpPr>
        <p:sp>
          <p:nvSpPr>
            <p:cNvPr id="69" name="Oval 68">
              <a:extLst>
                <a:ext uri="{FF2B5EF4-FFF2-40B4-BE49-F238E27FC236}">
                  <a16:creationId xmlns:a16="http://schemas.microsoft.com/office/drawing/2014/main" id="{3DA22CC4-EEF0-EA53-7711-568C154B6D4D}"/>
                </a:ext>
              </a:extLst>
            </p:cNvPr>
            <p:cNvSpPr/>
            <p:nvPr/>
          </p:nvSpPr>
          <p:spPr>
            <a:xfrm>
              <a:off x="329993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70" name="Title 1">
              <a:extLst>
                <a:ext uri="{FF2B5EF4-FFF2-40B4-BE49-F238E27FC236}">
                  <a16:creationId xmlns:a16="http://schemas.microsoft.com/office/drawing/2014/main" id="{1DF77043-CA72-ABEE-6187-9D44DC8BF6B2}"/>
                </a:ext>
              </a:extLst>
            </p:cNvPr>
            <p:cNvSpPr txBox="1">
              <a:spLocks/>
            </p:cNvSpPr>
            <p:nvPr/>
          </p:nvSpPr>
          <p:spPr>
            <a:xfrm>
              <a:off x="356972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71" name="Group 70">
            <a:extLst>
              <a:ext uri="{FF2B5EF4-FFF2-40B4-BE49-F238E27FC236}">
                <a16:creationId xmlns:a16="http://schemas.microsoft.com/office/drawing/2014/main" id="{A3212896-872D-856A-83A1-981740B12529}"/>
              </a:ext>
            </a:extLst>
          </p:cNvPr>
          <p:cNvGrpSpPr/>
          <p:nvPr/>
        </p:nvGrpSpPr>
        <p:grpSpPr>
          <a:xfrm>
            <a:off x="6645757" y="2617038"/>
            <a:ext cx="706670" cy="706670"/>
            <a:chOff x="5121757" y="1106380"/>
            <a:chExt cx="706670" cy="706670"/>
          </a:xfrm>
        </p:grpSpPr>
        <p:sp>
          <p:nvSpPr>
            <p:cNvPr id="72" name="Oval 71">
              <a:extLst>
                <a:ext uri="{FF2B5EF4-FFF2-40B4-BE49-F238E27FC236}">
                  <a16:creationId xmlns:a16="http://schemas.microsoft.com/office/drawing/2014/main" id="{82B7F47C-42E1-51B2-73FD-5939C1BA1505}"/>
                </a:ext>
              </a:extLst>
            </p:cNvPr>
            <p:cNvSpPr/>
            <p:nvPr/>
          </p:nvSpPr>
          <p:spPr>
            <a:xfrm>
              <a:off x="5121757" y="1106380"/>
              <a:ext cx="706670" cy="706670"/>
            </a:xfrm>
            <a:prstGeom prst="ellipse">
              <a:avLst/>
            </a:prstGeom>
            <a:solidFill>
              <a:srgbClr val="3B4A5A"/>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73" name="Title 1">
              <a:extLst>
                <a:ext uri="{FF2B5EF4-FFF2-40B4-BE49-F238E27FC236}">
                  <a16:creationId xmlns:a16="http://schemas.microsoft.com/office/drawing/2014/main" id="{571CE0FF-CE39-3D9E-5A13-2CAC4FE82ACB}"/>
                </a:ext>
              </a:extLst>
            </p:cNvPr>
            <p:cNvSpPr txBox="1">
              <a:spLocks/>
            </p:cNvSpPr>
            <p:nvPr/>
          </p:nvSpPr>
          <p:spPr>
            <a:xfrm>
              <a:off x="5391548" y="1268007"/>
              <a:ext cx="240727" cy="296111"/>
            </a:xfrm>
            <a:prstGeom prst="rect">
              <a:avLst/>
            </a:prstGeom>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dirty="0">
                  <a:solidFill>
                    <a:prstClr val="white"/>
                  </a:solidFill>
                  <a:latin typeface="Arial" panose="020B0604020202020204" pitchFamily="34" charset="0"/>
                  <a:cs typeface="Arial" panose="020B0604020202020204" pitchFamily="34" charset="0"/>
                </a:rPr>
                <a:t>+</a:t>
              </a:r>
              <a:endParaRPr lang="en-US" dirty="0">
                <a:solidFill>
                  <a:prstClr val="white"/>
                </a:solidFill>
                <a:latin typeface="Calibri"/>
              </a:endParaRPr>
            </a:p>
          </p:txBody>
        </p:sp>
      </p:grpSp>
      <p:grpSp>
        <p:nvGrpSpPr>
          <p:cNvPr id="74" name="Group 73">
            <a:extLst>
              <a:ext uri="{FF2B5EF4-FFF2-40B4-BE49-F238E27FC236}">
                <a16:creationId xmlns:a16="http://schemas.microsoft.com/office/drawing/2014/main" id="{1DD61ECA-E6BA-8132-5474-C528ECA71A34}"/>
              </a:ext>
            </a:extLst>
          </p:cNvPr>
          <p:cNvGrpSpPr/>
          <p:nvPr/>
        </p:nvGrpSpPr>
        <p:grpSpPr>
          <a:xfrm>
            <a:off x="8495497" y="2617038"/>
            <a:ext cx="706670" cy="706670"/>
            <a:chOff x="6971497" y="1106380"/>
            <a:chExt cx="706670" cy="706670"/>
          </a:xfrm>
          <a:solidFill>
            <a:srgbClr val="3B4A5A"/>
          </a:solidFill>
        </p:grpSpPr>
        <p:sp>
          <p:nvSpPr>
            <p:cNvPr id="75" name="Oval 74">
              <a:extLst>
                <a:ext uri="{FF2B5EF4-FFF2-40B4-BE49-F238E27FC236}">
                  <a16:creationId xmlns:a16="http://schemas.microsoft.com/office/drawing/2014/main" id="{0F76C0AD-6391-3F4F-608A-D625802CE008}"/>
                </a:ext>
              </a:extLst>
            </p:cNvPr>
            <p:cNvSpPr/>
            <p:nvPr/>
          </p:nvSpPr>
          <p:spPr>
            <a:xfrm>
              <a:off x="697149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76" name="Title 1">
              <a:extLst>
                <a:ext uri="{FF2B5EF4-FFF2-40B4-BE49-F238E27FC236}">
                  <a16:creationId xmlns:a16="http://schemas.microsoft.com/office/drawing/2014/main" id="{74EB75DB-417C-A194-1DE3-483188DCA9BA}"/>
                </a:ext>
              </a:extLst>
            </p:cNvPr>
            <p:cNvSpPr txBox="1">
              <a:spLocks/>
            </p:cNvSpPr>
            <p:nvPr/>
          </p:nvSpPr>
          <p:spPr>
            <a:xfrm>
              <a:off x="724128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spTree>
    <p:extLst>
      <p:ext uri="{BB962C8B-B14F-4D97-AF65-F5344CB8AC3E}">
        <p14:creationId xmlns:p14="http://schemas.microsoft.com/office/powerpoint/2010/main" val="241936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3CFDA8-9033-236F-A31D-3E18925184CE}"/>
              </a:ext>
            </a:extLst>
          </p:cNvPr>
          <p:cNvSpPr>
            <a:spLocks noGrp="1"/>
          </p:cNvSpPr>
          <p:nvPr>
            <p:ph type="body" sz="quarter" idx="10"/>
          </p:nvPr>
        </p:nvSpPr>
        <p:spPr/>
        <p:txBody>
          <a:bodyPr/>
          <a:lstStyle/>
          <a:p>
            <a:r>
              <a:rPr lang="en-US" dirty="0"/>
              <a:t>The CPA Exam</a:t>
            </a:r>
          </a:p>
        </p:txBody>
      </p:sp>
      <p:pic>
        <p:nvPicPr>
          <p:cNvPr id="4" name="Picture 4">
            <a:extLst>
              <a:ext uri="{FF2B5EF4-FFF2-40B4-BE49-F238E27FC236}">
                <a16:creationId xmlns:a16="http://schemas.microsoft.com/office/drawing/2014/main" id="{374C4B57-7830-C31C-042D-ABF0B20EC9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15721" y="398448"/>
            <a:ext cx="28128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33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5E43-2C6A-E34F-4291-2253B2AA544C}"/>
              </a:ext>
            </a:extLst>
          </p:cNvPr>
          <p:cNvSpPr>
            <a:spLocks noGrp="1"/>
          </p:cNvSpPr>
          <p:nvPr>
            <p:ph type="title"/>
          </p:nvPr>
        </p:nvSpPr>
        <p:spPr>
          <a:xfrm>
            <a:off x="0" y="1"/>
            <a:ext cx="12192000" cy="1690688"/>
          </a:xfrm>
          <a:solidFill>
            <a:schemeClr val="tx1"/>
          </a:solidFill>
        </p:spPr>
        <p:txBody>
          <a:bodyPr/>
          <a:lstStyle/>
          <a:p>
            <a:r>
              <a:rPr lang="en-US" dirty="0"/>
              <a:t>Who’s who in the CPA Exam process</a:t>
            </a:r>
          </a:p>
        </p:txBody>
      </p:sp>
      <p:pic>
        <p:nvPicPr>
          <p:cNvPr id="8" name="Picture 7">
            <a:extLst>
              <a:ext uri="{FF2B5EF4-FFF2-40B4-BE49-F238E27FC236}">
                <a16:creationId xmlns:a16="http://schemas.microsoft.com/office/drawing/2014/main" id="{14AE62EB-B187-2D42-57BF-DB5F794F2F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267" y="1943947"/>
            <a:ext cx="12573267" cy="4276228"/>
          </a:xfrm>
          <a:prstGeom prst="rect">
            <a:avLst/>
          </a:prstGeom>
        </p:spPr>
      </p:pic>
      <p:pic>
        <p:nvPicPr>
          <p:cNvPr id="9" name="Picture 8">
            <a:extLst>
              <a:ext uri="{FF2B5EF4-FFF2-40B4-BE49-F238E27FC236}">
                <a16:creationId xmlns:a16="http://schemas.microsoft.com/office/drawing/2014/main" id="{80951260-9A2D-2BF0-E6E6-A475971C15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1555" y="2131991"/>
            <a:ext cx="1754340" cy="632757"/>
          </a:xfrm>
          <a:prstGeom prst="rect">
            <a:avLst/>
          </a:prstGeom>
        </p:spPr>
      </p:pic>
      <p:sp>
        <p:nvSpPr>
          <p:cNvPr id="10" name="Rectangle 9">
            <a:extLst>
              <a:ext uri="{FF2B5EF4-FFF2-40B4-BE49-F238E27FC236}">
                <a16:creationId xmlns:a16="http://schemas.microsoft.com/office/drawing/2014/main" id="{E0C22808-60D3-4CF4-6103-A0CAB3BC2101}"/>
              </a:ext>
            </a:extLst>
          </p:cNvPr>
          <p:cNvSpPr/>
          <p:nvPr/>
        </p:nvSpPr>
        <p:spPr>
          <a:xfrm>
            <a:off x="4881358" y="5344283"/>
            <a:ext cx="6654732" cy="748795"/>
          </a:xfrm>
          <a:prstGeom prst="rect">
            <a:avLst/>
          </a:prstGeom>
        </p:spPr>
        <p:txBody>
          <a:bodyPr wrap="square">
            <a:spAutoFit/>
          </a:bodyPr>
          <a:lstStyle/>
          <a:p>
            <a:pPr algn="ctr"/>
            <a:r>
              <a:rPr lang="en-US" sz="2133" b="1" dirty="0">
                <a:cs typeface="Arial" pitchFamily="34" charset="0"/>
              </a:rPr>
              <a:t>State boards </a:t>
            </a:r>
            <a:r>
              <a:rPr lang="en-US" sz="2133" dirty="0">
                <a:cs typeface="Arial" pitchFamily="34" charset="0"/>
              </a:rPr>
              <a:t>are the licensing bodies, and the exam </a:t>
            </a:r>
            <a:br>
              <a:rPr lang="en-US" sz="2133" dirty="0">
                <a:cs typeface="Arial" pitchFamily="34" charset="0"/>
              </a:rPr>
            </a:br>
            <a:r>
              <a:rPr lang="en-US" sz="2133" dirty="0">
                <a:cs typeface="Arial" pitchFamily="34" charset="0"/>
              </a:rPr>
              <a:t>helps them meet their regulatory responsibilities.</a:t>
            </a:r>
          </a:p>
        </p:txBody>
      </p:sp>
      <p:pic>
        <p:nvPicPr>
          <p:cNvPr id="11" name="Picture 10">
            <a:extLst>
              <a:ext uri="{FF2B5EF4-FFF2-40B4-BE49-F238E27FC236}">
                <a16:creationId xmlns:a16="http://schemas.microsoft.com/office/drawing/2014/main" id="{94B99AFB-BAAC-7FAA-D155-681C1A1213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9006" y="3220683"/>
            <a:ext cx="2019439" cy="608075"/>
          </a:xfrm>
          <a:prstGeom prst="rect">
            <a:avLst/>
          </a:prstGeom>
        </p:spPr>
      </p:pic>
      <p:pic>
        <p:nvPicPr>
          <p:cNvPr id="12" name="Picture 11">
            <a:extLst>
              <a:ext uri="{FF2B5EF4-FFF2-40B4-BE49-F238E27FC236}">
                <a16:creationId xmlns:a16="http://schemas.microsoft.com/office/drawing/2014/main" id="{6F2651E3-8969-8C2E-1419-243CE5782F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9684" y="4146615"/>
            <a:ext cx="2179485" cy="849244"/>
          </a:xfrm>
          <a:prstGeom prst="rect">
            <a:avLst/>
          </a:prstGeom>
        </p:spPr>
      </p:pic>
      <p:sp>
        <p:nvSpPr>
          <p:cNvPr id="13" name="Oval 12">
            <a:extLst>
              <a:ext uri="{FF2B5EF4-FFF2-40B4-BE49-F238E27FC236}">
                <a16:creationId xmlns:a16="http://schemas.microsoft.com/office/drawing/2014/main" id="{8ED59BAE-508D-CB55-7DA5-91AFCC3DA470}"/>
              </a:ext>
            </a:extLst>
          </p:cNvPr>
          <p:cNvSpPr/>
          <p:nvPr/>
        </p:nvSpPr>
        <p:spPr>
          <a:xfrm>
            <a:off x="271758" y="2847903"/>
            <a:ext cx="2430029" cy="2430029"/>
          </a:xfrm>
          <a:prstGeom prst="ellipse">
            <a:avLst/>
          </a:prstGeom>
          <a:solidFill>
            <a:srgbClr val="96146E"/>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 name="Picture 13">
            <a:extLst>
              <a:ext uri="{FF2B5EF4-FFF2-40B4-BE49-F238E27FC236}">
                <a16:creationId xmlns:a16="http://schemas.microsoft.com/office/drawing/2014/main" id="{67E8C732-62D1-CAA5-1C86-7A765AFE4A24}"/>
              </a:ext>
            </a:extLst>
          </p:cNvPr>
          <p:cNvPicPr>
            <a:picLocks noChangeAspect="1"/>
          </p:cNvPicPr>
          <p:nvPr/>
        </p:nvPicPr>
        <p:blipFill>
          <a:blip r:embed="rId7"/>
          <a:stretch>
            <a:fillRect/>
          </a:stretch>
        </p:blipFill>
        <p:spPr>
          <a:xfrm>
            <a:off x="1053328" y="3322803"/>
            <a:ext cx="992995" cy="1011908"/>
          </a:xfrm>
          <a:prstGeom prst="rect">
            <a:avLst/>
          </a:prstGeom>
        </p:spPr>
      </p:pic>
      <p:sp>
        <p:nvSpPr>
          <p:cNvPr id="15" name="Rectangle 14">
            <a:extLst>
              <a:ext uri="{FF2B5EF4-FFF2-40B4-BE49-F238E27FC236}">
                <a16:creationId xmlns:a16="http://schemas.microsoft.com/office/drawing/2014/main" id="{3462E4E5-3056-E359-CCAE-9F7A6D7DE158}"/>
              </a:ext>
            </a:extLst>
          </p:cNvPr>
          <p:cNvSpPr/>
          <p:nvPr/>
        </p:nvSpPr>
        <p:spPr>
          <a:xfrm>
            <a:off x="370875" y="4532249"/>
            <a:ext cx="2247152" cy="379656"/>
          </a:xfrm>
          <a:prstGeom prst="rect">
            <a:avLst/>
          </a:prstGeom>
        </p:spPr>
        <p:txBody>
          <a:bodyPr wrap="square">
            <a:spAutoFit/>
          </a:bodyPr>
          <a:lstStyle/>
          <a:p>
            <a:pPr algn="ctr"/>
            <a:r>
              <a:rPr lang="en-US" sz="1867" b="1" dirty="0">
                <a:solidFill>
                  <a:schemeClr val="bg1"/>
                </a:solidFill>
                <a:latin typeface="Arial Narrow" panose="020B0606020202030204" pitchFamily="34" charset="0"/>
              </a:rPr>
              <a:t>CPA Exam</a:t>
            </a:r>
          </a:p>
        </p:txBody>
      </p:sp>
    </p:spTree>
    <p:extLst>
      <p:ext uri="{BB962C8B-B14F-4D97-AF65-F5344CB8AC3E}">
        <p14:creationId xmlns:p14="http://schemas.microsoft.com/office/powerpoint/2010/main" val="33737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552029" y="3556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E84906-B43D-4A99-A6D4-27247EEC7E87}"/>
              </a:ext>
            </a:extLst>
          </p:cNvPr>
          <p:cNvSpPr>
            <a:spLocks noGrp="1"/>
          </p:cNvSpPr>
          <p:nvPr/>
        </p:nvSpPr>
        <p:spPr>
          <a:xfrm>
            <a:off x="753445" y="629299"/>
            <a:ext cx="10361427" cy="577731"/>
          </a:xfrm>
          <a:prstGeom prst="rect">
            <a:avLst/>
          </a:prstGeom>
        </p:spPr>
        <p:txBody>
          <a:bodyPr vert="horz" lIns="0" tIns="0" rIns="0" bIns="0" rtlCol="0" anchor="t">
            <a:noAutofit/>
          </a:bodyPr>
          <a:lstStyle>
            <a:lvl1pPr algn="l" defTabSz="914377" rtl="0" eaLnBrk="1" latinLnBrk="0" hangingPunct="1">
              <a:spcBef>
                <a:spcPct val="0"/>
              </a:spcBef>
              <a:buNone/>
              <a:defRPr sz="2933" b="1" kern="1200">
                <a:solidFill>
                  <a:schemeClr val="tx2"/>
                </a:solidFill>
                <a:latin typeface="+mj-lt"/>
                <a:ea typeface="+mj-ea"/>
                <a:cs typeface="+mj-cs"/>
              </a:defRPr>
            </a:lvl1pPr>
          </a:lstStyle>
          <a:p>
            <a:r>
              <a:rPr lang="en-US" sz="3200" dirty="0">
                <a:latin typeface="Arial" panose="020B0604020202020204" pitchFamily="34" charset="0"/>
                <a:cs typeface="Arial" panose="020B0604020202020204" pitchFamily="34" charset="0"/>
              </a:rPr>
              <a:t>Uniform CPA Exam</a:t>
            </a:r>
            <a:r>
              <a:rPr lang="en-US" sz="3200" baseline="30000" dirty="0"/>
              <a:t>®</a:t>
            </a:r>
            <a:endParaRPr lang="en-US" sz="3200" dirty="0">
              <a:solidFill>
                <a:srgbClr val="002856"/>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E54CCB4-1F02-907A-EE7B-B772E26DEA8E}"/>
              </a:ext>
            </a:extLst>
          </p:cNvPr>
          <p:cNvSpPr txBox="1"/>
          <p:nvPr/>
        </p:nvSpPr>
        <p:spPr>
          <a:xfrm>
            <a:off x="753445" y="1493429"/>
            <a:ext cx="4961555" cy="4293483"/>
          </a:xfrm>
          <a:prstGeom prst="rect">
            <a:avLst/>
          </a:prstGeom>
          <a:noFill/>
        </p:spPr>
        <p:txBody>
          <a:bodyPr wrap="square">
            <a:spAutoFit/>
          </a:bodyPr>
          <a:lstStyle/>
          <a:p>
            <a:pPr marL="800100" lvl="1" indent="-342900">
              <a:buClr>
                <a:schemeClr val="tx2"/>
              </a:buClr>
              <a:buFont typeface="Arial" panose="020B0604020202020204" pitchFamily="34" charset="0"/>
              <a:buChar char="•"/>
            </a:pPr>
            <a:r>
              <a:rPr lang="en-US" sz="2100" dirty="0">
                <a:latin typeface="Arial" panose="020B0604020202020204" pitchFamily="34" charset="0"/>
                <a:cs typeface="Arial" panose="020B0604020202020204" pitchFamily="34" charset="0"/>
              </a:rPr>
              <a:t>Candidates pass the three Core sections and one Discipline section (max = 4 sections)</a:t>
            </a:r>
          </a:p>
          <a:p>
            <a:pPr marL="800100" lvl="1" indent="-342900">
              <a:buClr>
                <a:schemeClr val="tx2"/>
              </a:buClr>
              <a:buFont typeface="Arial" panose="020B0604020202020204" pitchFamily="34" charset="0"/>
              <a:buChar char="•"/>
            </a:pPr>
            <a:r>
              <a:rPr lang="en-US" sz="2100" dirty="0">
                <a:latin typeface="Arial" panose="020B0604020202020204" pitchFamily="34" charset="0"/>
                <a:cs typeface="Arial" panose="020B0604020202020204" pitchFamily="34" charset="0"/>
              </a:rPr>
              <a:t>Exam sections can be taken in any order</a:t>
            </a:r>
          </a:p>
          <a:p>
            <a:pPr marL="800100" lvl="1" indent="-342900">
              <a:buClr>
                <a:schemeClr val="tx2"/>
              </a:buClr>
              <a:buFont typeface="Arial" panose="020B0604020202020204" pitchFamily="34" charset="0"/>
              <a:buChar char="•"/>
            </a:pPr>
            <a:r>
              <a:rPr lang="en-US" sz="2100" dirty="0">
                <a:latin typeface="Arial" panose="020B0604020202020204" pitchFamily="34" charset="0"/>
                <a:cs typeface="Arial" panose="020B0604020202020204" pitchFamily="34" charset="0"/>
              </a:rPr>
              <a:t>Time limits for passing the CPA Exam depend on your specific jurisdiction. NASBA is the best resource</a:t>
            </a:r>
          </a:p>
          <a:p>
            <a:pPr marL="800100" lvl="1" indent="-342900">
              <a:buClr>
                <a:schemeClr val="tx2"/>
              </a:buClr>
              <a:buFont typeface="Arial" panose="020B0604020202020204" pitchFamily="34" charset="0"/>
              <a:buChar char="•"/>
            </a:pPr>
            <a:r>
              <a:rPr lang="en-US" sz="2100" dirty="0">
                <a:latin typeface="Arial" panose="020B0604020202020204" pitchFamily="34" charset="0"/>
                <a:cs typeface="Arial" panose="020B0604020202020204" pitchFamily="34" charset="0"/>
              </a:rPr>
              <a:t>Candidates don’t have the option to pass additional Disciplines</a:t>
            </a:r>
          </a:p>
          <a:p>
            <a:pPr marL="800100" lvl="1" indent="-342900">
              <a:buClr>
                <a:schemeClr val="tx2"/>
              </a:buClr>
              <a:buFont typeface="Arial" panose="020B0604020202020204" pitchFamily="34" charset="0"/>
              <a:buChar char="•"/>
            </a:pPr>
            <a:r>
              <a:rPr lang="en-US" sz="2100" dirty="0">
                <a:latin typeface="Arial" panose="020B0604020202020204" pitchFamily="34" charset="0"/>
                <a:cs typeface="Arial" panose="020B0604020202020204" pitchFamily="34" charset="0"/>
              </a:rPr>
              <a:t>Discipline passed will not differentiate the license granted</a:t>
            </a:r>
          </a:p>
        </p:txBody>
      </p:sp>
      <p:pic>
        <p:nvPicPr>
          <p:cNvPr id="1026" name="Picture 2" descr="Chart, diagram&#10;&#10;Description automatically generated">
            <a:extLst>
              <a:ext uri="{FF2B5EF4-FFF2-40B4-BE49-F238E27FC236}">
                <a16:creationId xmlns:a16="http://schemas.microsoft.com/office/drawing/2014/main" id="{F04D5F7D-26A0-C9F8-8828-CBE34A13F3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29412" y="1207030"/>
            <a:ext cx="4870871" cy="502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8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ABDCCB-1202-778A-35BD-C3A4ACD6E4A1}"/>
              </a:ext>
            </a:extLst>
          </p:cNvPr>
          <p:cNvSpPr>
            <a:spLocks noGrp="1"/>
          </p:cNvSpPr>
          <p:nvPr>
            <p:ph type="ctrTitle"/>
          </p:nvPr>
        </p:nvSpPr>
        <p:spPr>
          <a:xfrm>
            <a:off x="838200" y="2598440"/>
            <a:ext cx="9398000" cy="3319760"/>
          </a:xfrm>
        </p:spPr>
        <p:txBody>
          <a:bodyPr>
            <a:noAutofit/>
          </a:bodyPr>
          <a:lstStyle/>
          <a:p>
            <a:r>
              <a:rPr lang="en-US" dirty="0">
                <a:solidFill>
                  <a:schemeClr val="bg1"/>
                </a:solidFill>
              </a:rPr>
              <a:t>Which </a:t>
            </a:r>
            <a:r>
              <a:rPr lang="en-US" sz="11730" dirty="0">
                <a:solidFill>
                  <a:schemeClr val="bg1"/>
                </a:solidFill>
              </a:rPr>
              <a:t>discipline</a:t>
            </a:r>
            <a:r>
              <a:rPr lang="en-US" dirty="0">
                <a:solidFill>
                  <a:schemeClr val="bg1"/>
                </a:solidFill>
              </a:rPr>
              <a:t> is for me?</a:t>
            </a:r>
          </a:p>
        </p:txBody>
      </p:sp>
    </p:spTree>
    <p:extLst>
      <p:ext uri="{BB962C8B-B14F-4D97-AF65-F5344CB8AC3E}">
        <p14:creationId xmlns:p14="http://schemas.microsoft.com/office/powerpoint/2010/main" val="1115061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9405-B18E-9B02-0035-B2E51A0FFFD7}"/>
              </a:ext>
            </a:extLst>
          </p:cNvPr>
          <p:cNvSpPr>
            <a:spLocks noGrp="1"/>
          </p:cNvSpPr>
          <p:nvPr>
            <p:ph type="ctrTitle"/>
          </p:nvPr>
        </p:nvSpPr>
        <p:spPr>
          <a:xfrm>
            <a:off x="63500" y="1878371"/>
            <a:ext cx="6593633" cy="1550629"/>
          </a:xfrm>
        </p:spPr>
        <p:txBody>
          <a:bodyPr/>
          <a:lstStyle/>
          <a:p>
            <a:r>
              <a:rPr lang="en-US" dirty="0"/>
              <a:t>Business Analysis and Reporting (BAR)</a:t>
            </a:r>
          </a:p>
        </p:txBody>
      </p:sp>
      <p:sp>
        <p:nvSpPr>
          <p:cNvPr id="7" name="Subtitle 2">
            <a:extLst>
              <a:ext uri="{FF2B5EF4-FFF2-40B4-BE49-F238E27FC236}">
                <a16:creationId xmlns:a16="http://schemas.microsoft.com/office/drawing/2014/main" id="{07E012A6-B854-0C80-44C8-B88DE400FA42}"/>
              </a:ext>
            </a:extLst>
          </p:cNvPr>
          <p:cNvSpPr>
            <a:spLocks noGrp="1"/>
          </p:cNvSpPr>
          <p:nvPr>
            <p:ph type="subTitle" idx="1"/>
          </p:nvPr>
        </p:nvSpPr>
        <p:spPr>
          <a:xfrm>
            <a:off x="495300" y="3965712"/>
            <a:ext cx="9563100" cy="2578100"/>
          </a:xfrm>
        </p:spPr>
        <p:txBody>
          <a:bodyPr/>
          <a:lstStyle/>
          <a:p>
            <a:r>
              <a:rPr lang="en-US" dirty="0"/>
              <a:t>Assesses knowledge and skills in:</a:t>
            </a:r>
          </a:p>
          <a:p>
            <a:pPr marL="457200" indent="-457200">
              <a:buFont typeface="Arial" panose="020B0604020202020204" pitchFamily="34" charset="0"/>
              <a:buChar char="•"/>
            </a:pPr>
            <a:r>
              <a:rPr lang="en-US" dirty="0"/>
              <a:t>Analyzing financial statements and financial information</a:t>
            </a:r>
          </a:p>
          <a:p>
            <a:pPr marL="457200" indent="-457200">
              <a:buFont typeface="Arial" panose="020B0604020202020204" pitchFamily="34" charset="0"/>
              <a:buChar char="•"/>
            </a:pPr>
            <a:r>
              <a:rPr lang="en-US" dirty="0"/>
              <a:t>Select technical accounting and reporting requirements</a:t>
            </a:r>
          </a:p>
          <a:p>
            <a:pPr marL="457200" indent="-457200">
              <a:buFont typeface="Arial" panose="020B0604020202020204" pitchFamily="34" charset="0"/>
              <a:buChar char="•"/>
            </a:pPr>
            <a:r>
              <a:rPr lang="en-US" dirty="0"/>
              <a:t>Revenue recognition and lease accounting</a:t>
            </a:r>
          </a:p>
          <a:p>
            <a:pPr marL="457200" indent="-457200">
              <a:buFont typeface="Arial" panose="020B0604020202020204" pitchFamily="34" charset="0"/>
              <a:buChar char="•"/>
            </a:pPr>
            <a:r>
              <a:rPr lang="en-US" dirty="0"/>
              <a:t>State and local government accounting and reporting</a:t>
            </a:r>
            <a:br>
              <a:rPr lang="en-US" dirty="0"/>
            </a:br>
            <a:endParaRPr lang="en-US" dirty="0"/>
          </a:p>
        </p:txBody>
      </p:sp>
    </p:spTree>
    <p:extLst>
      <p:ext uri="{BB962C8B-B14F-4D97-AF65-F5344CB8AC3E}">
        <p14:creationId xmlns:p14="http://schemas.microsoft.com/office/powerpoint/2010/main" val="3533057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Woman using cell phone at digital data science display">
            <a:extLst>
              <a:ext uri="{FF2B5EF4-FFF2-40B4-BE49-F238E27FC236}">
                <a16:creationId xmlns:a16="http://schemas.microsoft.com/office/drawing/2014/main" id="{9BA31931-CF69-67CB-EFD8-C08304EAB0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9353"/>
          <a:stretch/>
        </p:blipFill>
        <p:spPr>
          <a:xfrm>
            <a:off x="1" y="10"/>
            <a:ext cx="9669642" cy="6857990"/>
          </a:xfrm>
          <a:prstGeom prst="rect">
            <a:avLst/>
          </a:prstGeom>
        </p:spPr>
      </p:pic>
      <p:sp>
        <p:nvSpPr>
          <p:cNvPr id="7" name="Rectangle 6">
            <a:extLst>
              <a:ext uri="{FF2B5EF4-FFF2-40B4-BE49-F238E27FC236}">
                <a16:creationId xmlns:a16="http://schemas.microsoft.com/office/drawing/2014/main" id="{10A50239-760D-0783-72F6-28E8017CFE8D}"/>
              </a:ext>
            </a:extLst>
          </p:cNvPr>
          <p:cNvSpPr/>
          <p:nvPr/>
        </p:nvSpPr>
        <p:spPr>
          <a:xfrm>
            <a:off x="6946900" y="0"/>
            <a:ext cx="52451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984DE2-5956-4FD5-BB20-6C802AD0AD3B}"/>
              </a:ext>
            </a:extLst>
          </p:cNvPr>
          <p:cNvSpPr>
            <a:spLocks noGrp="1"/>
          </p:cNvSpPr>
          <p:nvPr>
            <p:ph type="title"/>
          </p:nvPr>
        </p:nvSpPr>
        <p:spPr>
          <a:xfrm>
            <a:off x="7290310" y="0"/>
            <a:ext cx="4455343" cy="1899912"/>
          </a:xfrm>
        </p:spPr>
        <p:txBody>
          <a:bodyPr vert="horz" lIns="91440" tIns="45720" rIns="91440" bIns="45720" rtlCol="0" anchor="ctr">
            <a:normAutofit/>
          </a:bodyPr>
          <a:lstStyle/>
          <a:p>
            <a:pPr defTabSz="914400"/>
            <a:r>
              <a:rPr lang="en-US" sz="4000" dirty="0">
                <a:solidFill>
                  <a:schemeClr val="bg1"/>
                </a:solidFill>
                <a:latin typeface="+mj-lt"/>
                <a:cs typeface="+mj-cs"/>
              </a:rPr>
              <a:t>Business Analysis and Reporting (BAR)</a:t>
            </a:r>
          </a:p>
        </p:txBody>
      </p:sp>
      <p:sp>
        <p:nvSpPr>
          <p:cNvPr id="4" name="Content Placeholder 3">
            <a:extLst>
              <a:ext uri="{FF2B5EF4-FFF2-40B4-BE49-F238E27FC236}">
                <a16:creationId xmlns:a16="http://schemas.microsoft.com/office/drawing/2014/main" id="{A1EF7782-ED1D-4CD0-929C-202FE0810BFA}"/>
              </a:ext>
            </a:extLst>
          </p:cNvPr>
          <p:cNvSpPr>
            <a:spLocks noGrp="1"/>
          </p:cNvSpPr>
          <p:nvPr>
            <p:ph sz="quarter" idx="14"/>
          </p:nvPr>
        </p:nvSpPr>
        <p:spPr>
          <a:xfrm>
            <a:off x="7188709" y="1899912"/>
            <a:ext cx="4761991" cy="4456438"/>
          </a:xfrm>
        </p:spPr>
        <p:txBody>
          <a:bodyPr vert="horz" lIns="91440" tIns="45720" rIns="91440" bIns="45720" rtlCol="0">
            <a:normAutofit/>
          </a:bodyPr>
          <a:lstStyle/>
          <a:p>
            <a:pPr marL="228589" indent="0" defTabSz="914400">
              <a:lnSpc>
                <a:spcPct val="50000"/>
              </a:lnSpc>
              <a:spcBef>
                <a:spcPts val="600"/>
              </a:spcBef>
              <a:spcAft>
                <a:spcPts val="600"/>
              </a:spcAft>
              <a:buNone/>
            </a:pPr>
            <a:r>
              <a:rPr lang="en-US" sz="2000" b="1" dirty="0">
                <a:solidFill>
                  <a:schemeClr val="bg1"/>
                </a:solidFill>
                <a:latin typeface="+mn-lt"/>
                <a:cs typeface="+mn-cs"/>
              </a:rPr>
              <a:t>For candidates interested in:</a:t>
            </a:r>
          </a:p>
          <a:p>
            <a:pPr marL="514339" indent="-285750" defTabSz="914400">
              <a:lnSpc>
                <a:spcPct val="100000"/>
              </a:lnSpc>
              <a:spcBef>
                <a:spcPts val="600"/>
              </a:spcBef>
              <a:spcAft>
                <a:spcPts val="600"/>
              </a:spcAft>
            </a:pPr>
            <a:r>
              <a:rPr lang="en-US" sz="1400" dirty="0">
                <a:solidFill>
                  <a:schemeClr val="bg1"/>
                </a:solidFill>
                <a:latin typeface="+mn-lt"/>
                <a:cs typeface="+mn-cs"/>
              </a:rPr>
              <a:t>Financial and business analysis</a:t>
            </a:r>
          </a:p>
          <a:p>
            <a:pPr marL="514339" indent="-285750" defTabSz="914400">
              <a:lnSpc>
                <a:spcPct val="100000"/>
              </a:lnSpc>
              <a:spcBef>
                <a:spcPts val="600"/>
              </a:spcBef>
              <a:spcAft>
                <a:spcPts val="600"/>
              </a:spcAft>
            </a:pPr>
            <a:r>
              <a:rPr lang="en-US" sz="1400" dirty="0">
                <a:solidFill>
                  <a:schemeClr val="bg1"/>
                </a:solidFill>
                <a:latin typeface="+mn-lt"/>
                <a:cs typeface="+mn-cs"/>
              </a:rPr>
              <a:t>Financial statement audits</a:t>
            </a:r>
          </a:p>
          <a:p>
            <a:pPr marL="514339" indent="-285750" defTabSz="914400">
              <a:lnSpc>
                <a:spcPct val="100000"/>
              </a:lnSpc>
              <a:spcBef>
                <a:spcPts val="600"/>
              </a:spcBef>
              <a:spcAft>
                <a:spcPts val="600"/>
              </a:spcAft>
            </a:pPr>
            <a:r>
              <a:rPr lang="en-US" sz="1400" dirty="0">
                <a:solidFill>
                  <a:schemeClr val="bg1"/>
                </a:solidFill>
                <a:latin typeface="+mn-lt"/>
                <a:cs typeface="+mn-cs"/>
              </a:rPr>
              <a:t>Analytics, technical accounting and financial reporting</a:t>
            </a:r>
          </a:p>
          <a:p>
            <a:pPr marL="228589" indent="0" defTabSz="914400">
              <a:lnSpc>
                <a:spcPct val="50000"/>
              </a:lnSpc>
              <a:spcBef>
                <a:spcPts val="600"/>
              </a:spcBef>
              <a:spcAft>
                <a:spcPts val="600"/>
              </a:spcAft>
              <a:buNone/>
            </a:pPr>
            <a:br>
              <a:rPr lang="en-US" sz="2000" b="1" dirty="0">
                <a:solidFill>
                  <a:schemeClr val="bg1"/>
                </a:solidFill>
                <a:latin typeface="+mn-lt"/>
                <a:cs typeface="+mn-cs"/>
              </a:rPr>
            </a:br>
            <a:r>
              <a:rPr lang="en-US" sz="2000" b="1" dirty="0">
                <a:solidFill>
                  <a:schemeClr val="bg1"/>
                </a:solidFill>
                <a:latin typeface="+mn-lt"/>
                <a:cs typeface="+mn-cs"/>
              </a:rPr>
              <a:t>Skillsets Required:</a:t>
            </a:r>
          </a:p>
          <a:p>
            <a:pPr marL="514339" indent="-285750" defTabSz="914400">
              <a:lnSpc>
                <a:spcPct val="100000"/>
              </a:lnSpc>
              <a:spcBef>
                <a:spcPts val="600"/>
              </a:spcBef>
              <a:spcAft>
                <a:spcPts val="600"/>
              </a:spcAft>
            </a:pPr>
            <a:r>
              <a:rPr lang="en-US" sz="1400" dirty="0">
                <a:solidFill>
                  <a:schemeClr val="bg1"/>
                </a:solidFill>
                <a:latin typeface="+mn-lt"/>
                <a:cs typeface="+mn-cs"/>
              </a:rPr>
              <a:t>Critical Thinking</a:t>
            </a:r>
          </a:p>
          <a:p>
            <a:pPr marL="514339" indent="-285750" defTabSz="914400">
              <a:lnSpc>
                <a:spcPct val="100000"/>
              </a:lnSpc>
              <a:spcBef>
                <a:spcPts val="600"/>
              </a:spcBef>
              <a:spcAft>
                <a:spcPts val="600"/>
              </a:spcAft>
            </a:pPr>
            <a:r>
              <a:rPr lang="en-US" sz="1400" dirty="0">
                <a:solidFill>
                  <a:schemeClr val="bg1"/>
                </a:solidFill>
                <a:latin typeface="+mn-lt"/>
                <a:cs typeface="+mn-cs"/>
              </a:rPr>
              <a:t>Relationship Building</a:t>
            </a:r>
          </a:p>
          <a:p>
            <a:pPr marL="514339" indent="-285750" defTabSz="914400">
              <a:lnSpc>
                <a:spcPct val="100000"/>
              </a:lnSpc>
              <a:spcBef>
                <a:spcPts val="600"/>
              </a:spcBef>
              <a:spcAft>
                <a:spcPts val="600"/>
              </a:spcAft>
            </a:pPr>
            <a:r>
              <a:rPr lang="en-US" sz="1400" dirty="0">
                <a:solidFill>
                  <a:schemeClr val="bg1"/>
                </a:solidFill>
                <a:latin typeface="+mn-lt"/>
                <a:cs typeface="+mn-cs"/>
              </a:rPr>
              <a:t>Data Analysis</a:t>
            </a:r>
          </a:p>
          <a:p>
            <a:pPr marL="228589" indent="0" defTabSz="914400">
              <a:lnSpc>
                <a:spcPct val="50000"/>
              </a:lnSpc>
              <a:spcBef>
                <a:spcPts val="600"/>
              </a:spcBef>
              <a:spcAft>
                <a:spcPts val="600"/>
              </a:spcAft>
              <a:buNone/>
            </a:pPr>
            <a:br>
              <a:rPr lang="en-US" sz="2000" b="1" dirty="0">
                <a:solidFill>
                  <a:schemeClr val="bg1"/>
                </a:solidFill>
                <a:latin typeface="+mn-lt"/>
                <a:cs typeface="+mn-cs"/>
              </a:rPr>
            </a:br>
            <a:r>
              <a:rPr lang="en-US" sz="2000" b="1" dirty="0">
                <a:solidFill>
                  <a:schemeClr val="bg1"/>
                </a:solidFill>
                <a:latin typeface="+mn-lt"/>
                <a:cs typeface="+mn-cs"/>
              </a:rPr>
              <a:t>Types of Roles:</a:t>
            </a:r>
          </a:p>
          <a:p>
            <a:pPr marL="514339" indent="-285750" defTabSz="914400">
              <a:lnSpc>
                <a:spcPct val="100000"/>
              </a:lnSpc>
              <a:spcBef>
                <a:spcPts val="600"/>
              </a:spcBef>
              <a:spcAft>
                <a:spcPts val="600"/>
              </a:spcAft>
            </a:pPr>
            <a:r>
              <a:rPr lang="en-US" sz="1400" dirty="0">
                <a:solidFill>
                  <a:schemeClr val="bg1"/>
                </a:solidFill>
                <a:latin typeface="+mn-lt"/>
                <a:cs typeface="+mn-cs"/>
              </a:rPr>
              <a:t>CFO</a:t>
            </a:r>
          </a:p>
          <a:p>
            <a:pPr marL="514339" indent="-285750" defTabSz="914400">
              <a:lnSpc>
                <a:spcPct val="100000"/>
              </a:lnSpc>
              <a:spcBef>
                <a:spcPts val="600"/>
              </a:spcBef>
              <a:spcAft>
                <a:spcPts val="600"/>
              </a:spcAft>
            </a:pPr>
            <a:r>
              <a:rPr lang="en-US" sz="1400" dirty="0">
                <a:solidFill>
                  <a:schemeClr val="bg1"/>
                </a:solidFill>
                <a:latin typeface="+mn-lt"/>
                <a:cs typeface="+mn-cs"/>
              </a:rPr>
              <a:t>Financial Analyst</a:t>
            </a:r>
          </a:p>
          <a:p>
            <a:pPr marL="514339" indent="-285750" defTabSz="914400">
              <a:lnSpc>
                <a:spcPct val="100000"/>
              </a:lnSpc>
              <a:spcBef>
                <a:spcPts val="600"/>
              </a:spcBef>
              <a:spcAft>
                <a:spcPts val="600"/>
              </a:spcAft>
            </a:pPr>
            <a:r>
              <a:rPr lang="en-US" sz="1400" dirty="0">
                <a:solidFill>
                  <a:schemeClr val="bg1"/>
                </a:solidFill>
                <a:latin typeface="+mn-lt"/>
                <a:cs typeface="+mn-cs"/>
              </a:rPr>
              <a:t>Entrepreneur</a:t>
            </a:r>
          </a:p>
        </p:txBody>
      </p:sp>
      <p:sp>
        <p:nvSpPr>
          <p:cNvPr id="3" name="Slide Number Placeholder 2">
            <a:extLst>
              <a:ext uri="{FF2B5EF4-FFF2-40B4-BE49-F238E27FC236}">
                <a16:creationId xmlns:a16="http://schemas.microsoft.com/office/drawing/2014/main" id="{332BEB51-C67A-44E5-87E1-FCCCC7DEDBF9}"/>
              </a:ext>
            </a:extLst>
          </p:cNvPr>
          <p:cNvSpPr>
            <a:spLocks noGrp="1"/>
          </p:cNvSpPr>
          <p:nvPr>
            <p:ph type="sldNum" sz="quarter" idx="4"/>
          </p:nvPr>
        </p:nvSpPr>
        <p:spPr>
          <a:xfrm>
            <a:off x="8369300" y="6356350"/>
            <a:ext cx="2743200" cy="365125"/>
          </a:xfrm>
        </p:spPr>
        <p:txBody>
          <a:bodyPr vert="horz" lIns="91440" tIns="45720" rIns="91440" bIns="45720" rtlCol="0" anchor="ctr">
            <a:normAutofit/>
          </a:bodyPr>
          <a:lstStyle/>
          <a:p>
            <a:pPr algn="r">
              <a:spcAft>
                <a:spcPts val="600"/>
              </a:spcAft>
              <a:defRPr/>
            </a:pPr>
            <a:fld id="{55DD5FD4-4BCF-4A04-B92A-84F8D54E26A3}" type="slidenum">
              <a:rPr lang="en-US" sz="1200" smtClean="0">
                <a:solidFill>
                  <a:prstClr val="black">
                    <a:tint val="75000"/>
                  </a:prstClr>
                </a:solidFill>
                <a:latin typeface="Calibri" panose="020F0502020204030204"/>
              </a:rPr>
              <a:pPr algn="r">
                <a:spcAft>
                  <a:spcPts val="600"/>
                </a:spcAft>
                <a:defRPr/>
              </a:pPr>
              <a:t>27</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003609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9405-B18E-9B02-0035-B2E51A0FFFD7}"/>
              </a:ext>
            </a:extLst>
          </p:cNvPr>
          <p:cNvSpPr>
            <a:spLocks noGrp="1"/>
          </p:cNvSpPr>
          <p:nvPr>
            <p:ph type="ctrTitle"/>
          </p:nvPr>
        </p:nvSpPr>
        <p:spPr>
          <a:xfrm>
            <a:off x="177800" y="1878371"/>
            <a:ext cx="6593633" cy="1550629"/>
          </a:xfrm>
        </p:spPr>
        <p:txBody>
          <a:bodyPr/>
          <a:lstStyle/>
          <a:p>
            <a:r>
              <a:rPr lang="en-US" dirty="0"/>
              <a:t>Information Systems and Controls (ISC)</a:t>
            </a:r>
          </a:p>
        </p:txBody>
      </p:sp>
      <p:sp>
        <p:nvSpPr>
          <p:cNvPr id="3" name="Subtitle 2">
            <a:extLst>
              <a:ext uri="{FF2B5EF4-FFF2-40B4-BE49-F238E27FC236}">
                <a16:creationId xmlns:a16="http://schemas.microsoft.com/office/drawing/2014/main" id="{07784991-0FA6-8E5A-1232-CC8EE4517C49}"/>
              </a:ext>
            </a:extLst>
          </p:cNvPr>
          <p:cNvSpPr>
            <a:spLocks noGrp="1"/>
          </p:cNvSpPr>
          <p:nvPr>
            <p:ph type="subTitle" idx="1"/>
          </p:nvPr>
        </p:nvSpPr>
        <p:spPr>
          <a:xfrm>
            <a:off x="495300" y="3886200"/>
            <a:ext cx="9563100" cy="2578100"/>
          </a:xfrm>
        </p:spPr>
        <p:txBody>
          <a:bodyPr/>
          <a:lstStyle/>
          <a:p>
            <a:r>
              <a:rPr lang="en-US" dirty="0"/>
              <a:t>Assesses knowledge and skills in:</a:t>
            </a:r>
          </a:p>
          <a:p>
            <a:pPr marL="457200" indent="-457200">
              <a:buFont typeface="Arial" panose="020B0604020202020204" pitchFamily="34" charset="0"/>
              <a:buChar char="•"/>
            </a:pPr>
            <a:r>
              <a:rPr lang="en-US" dirty="0"/>
              <a:t>IT audit</a:t>
            </a:r>
          </a:p>
          <a:p>
            <a:pPr marL="457200" indent="-457200">
              <a:buFont typeface="Arial" panose="020B0604020202020204" pitchFamily="34" charset="0"/>
              <a:buChar char="•"/>
            </a:pPr>
            <a:r>
              <a:rPr lang="en-US" dirty="0"/>
              <a:t>Advisory services</a:t>
            </a:r>
          </a:p>
          <a:p>
            <a:pPr marL="457200" indent="-457200">
              <a:buFont typeface="Arial" panose="020B0604020202020204" pitchFamily="34" charset="0"/>
              <a:buChar char="•"/>
            </a:pPr>
            <a:r>
              <a:rPr lang="en-US" dirty="0"/>
              <a:t>SOC engagements</a:t>
            </a:r>
          </a:p>
          <a:p>
            <a:pPr marL="457200" indent="-457200">
              <a:buFont typeface="Arial" panose="020B0604020202020204" pitchFamily="34" charset="0"/>
              <a:buChar char="•"/>
            </a:pPr>
            <a:r>
              <a:rPr lang="en-US" dirty="0"/>
              <a:t>Data management</a:t>
            </a:r>
          </a:p>
          <a:p>
            <a:br>
              <a:rPr lang="en-US" dirty="0"/>
            </a:br>
            <a:endParaRPr lang="en-US" dirty="0"/>
          </a:p>
        </p:txBody>
      </p:sp>
    </p:spTree>
    <p:extLst>
      <p:ext uri="{BB962C8B-B14F-4D97-AF65-F5344CB8AC3E}">
        <p14:creationId xmlns:p14="http://schemas.microsoft.com/office/powerpoint/2010/main" val="2438092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 video conferencing in the round">
            <a:extLst>
              <a:ext uri="{FF2B5EF4-FFF2-40B4-BE49-F238E27FC236}">
                <a16:creationId xmlns:a16="http://schemas.microsoft.com/office/drawing/2014/main" id="{9BA31931-CF69-67CB-EFD8-C08304EAB0C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7" name="Rectangle 6">
            <a:extLst>
              <a:ext uri="{FF2B5EF4-FFF2-40B4-BE49-F238E27FC236}">
                <a16:creationId xmlns:a16="http://schemas.microsoft.com/office/drawing/2014/main" id="{10A50239-760D-0783-72F6-28E8017CFE8D}"/>
              </a:ext>
            </a:extLst>
          </p:cNvPr>
          <p:cNvSpPr/>
          <p:nvPr/>
        </p:nvSpPr>
        <p:spPr>
          <a:xfrm>
            <a:off x="6946900" y="0"/>
            <a:ext cx="52451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984DE2-5956-4FD5-BB20-6C802AD0AD3B}"/>
              </a:ext>
            </a:extLst>
          </p:cNvPr>
          <p:cNvSpPr>
            <a:spLocks noGrp="1"/>
          </p:cNvSpPr>
          <p:nvPr>
            <p:ph type="title"/>
          </p:nvPr>
        </p:nvSpPr>
        <p:spPr>
          <a:xfrm>
            <a:off x="7290310" y="0"/>
            <a:ext cx="4455343" cy="1899912"/>
          </a:xfrm>
        </p:spPr>
        <p:txBody>
          <a:bodyPr vert="horz" lIns="91440" tIns="45720" rIns="91440" bIns="45720" rtlCol="0" anchor="ctr">
            <a:normAutofit/>
          </a:bodyPr>
          <a:lstStyle/>
          <a:p>
            <a:pPr defTabSz="914400"/>
            <a:r>
              <a:rPr lang="en-US" sz="4000" dirty="0">
                <a:solidFill>
                  <a:schemeClr val="bg1"/>
                </a:solidFill>
                <a:latin typeface="+mj-lt"/>
                <a:cs typeface="+mj-cs"/>
              </a:rPr>
              <a:t>Information Systems and Controls (ISC)</a:t>
            </a:r>
          </a:p>
        </p:txBody>
      </p:sp>
      <p:sp>
        <p:nvSpPr>
          <p:cNvPr id="4" name="Content Placeholder 3">
            <a:extLst>
              <a:ext uri="{FF2B5EF4-FFF2-40B4-BE49-F238E27FC236}">
                <a16:creationId xmlns:a16="http://schemas.microsoft.com/office/drawing/2014/main" id="{A1EF7782-ED1D-4CD0-929C-202FE0810BFA}"/>
              </a:ext>
            </a:extLst>
          </p:cNvPr>
          <p:cNvSpPr>
            <a:spLocks noGrp="1"/>
          </p:cNvSpPr>
          <p:nvPr>
            <p:ph sz="quarter" idx="14"/>
          </p:nvPr>
        </p:nvSpPr>
        <p:spPr>
          <a:xfrm>
            <a:off x="7188709" y="1778000"/>
            <a:ext cx="4761991" cy="4673600"/>
          </a:xfrm>
        </p:spPr>
        <p:txBody>
          <a:bodyPr vert="horz" lIns="91440" tIns="45720" rIns="91440" bIns="45720" rtlCol="0">
            <a:normAutofit fontScale="92500" lnSpcReduction="10000"/>
          </a:bodyPr>
          <a:lstStyle/>
          <a:p>
            <a:pPr marL="228589" indent="0" defTabSz="914400">
              <a:lnSpc>
                <a:spcPct val="50000"/>
              </a:lnSpc>
              <a:spcBef>
                <a:spcPts val="600"/>
              </a:spcBef>
              <a:spcAft>
                <a:spcPts val="600"/>
              </a:spcAft>
              <a:buNone/>
            </a:pPr>
            <a:r>
              <a:rPr lang="en-US" sz="2200" b="1" dirty="0">
                <a:solidFill>
                  <a:schemeClr val="bg1"/>
                </a:solidFill>
                <a:latin typeface="+mn-lt"/>
                <a:cs typeface="+mn-cs"/>
              </a:rPr>
              <a:t>For candidates interested in:</a:t>
            </a:r>
          </a:p>
          <a:p>
            <a:pPr marL="514339" indent="-285750" defTabSz="914400">
              <a:lnSpc>
                <a:spcPct val="100000"/>
              </a:lnSpc>
              <a:spcBef>
                <a:spcPts val="600"/>
              </a:spcBef>
              <a:spcAft>
                <a:spcPts val="600"/>
              </a:spcAft>
            </a:pPr>
            <a:r>
              <a:rPr lang="en-US" sz="1500" dirty="0">
                <a:solidFill>
                  <a:schemeClr val="bg1"/>
                </a:solidFill>
                <a:latin typeface="+mn-lt"/>
                <a:cs typeface="+mn-cs"/>
              </a:rPr>
              <a:t>Advisory services</a:t>
            </a:r>
          </a:p>
          <a:p>
            <a:pPr marL="514339" indent="-285750" defTabSz="914400">
              <a:lnSpc>
                <a:spcPct val="100000"/>
              </a:lnSpc>
              <a:spcBef>
                <a:spcPts val="600"/>
              </a:spcBef>
              <a:spcAft>
                <a:spcPts val="600"/>
              </a:spcAft>
            </a:pPr>
            <a:r>
              <a:rPr lang="en-US" sz="1500" dirty="0">
                <a:solidFill>
                  <a:schemeClr val="bg1"/>
                </a:solidFill>
                <a:latin typeface="+mn-lt"/>
                <a:cs typeface="+mn-cs"/>
              </a:rPr>
              <a:t>Information systems and IT audit</a:t>
            </a:r>
          </a:p>
          <a:p>
            <a:pPr marL="514339" indent="-285750" defTabSz="914400">
              <a:lnSpc>
                <a:spcPct val="100000"/>
              </a:lnSpc>
              <a:spcBef>
                <a:spcPts val="600"/>
              </a:spcBef>
              <a:spcAft>
                <a:spcPts val="600"/>
              </a:spcAft>
            </a:pPr>
            <a:r>
              <a:rPr lang="en-US" sz="1500" dirty="0">
                <a:solidFill>
                  <a:schemeClr val="bg1"/>
                </a:solidFill>
                <a:latin typeface="+mn-lt"/>
                <a:cs typeface="+mn-cs"/>
              </a:rPr>
              <a:t>Cybersecurity </a:t>
            </a:r>
          </a:p>
          <a:p>
            <a:pPr marL="514339" indent="-285750" defTabSz="914400">
              <a:lnSpc>
                <a:spcPct val="100000"/>
              </a:lnSpc>
              <a:spcBef>
                <a:spcPts val="600"/>
              </a:spcBef>
              <a:spcAft>
                <a:spcPts val="600"/>
              </a:spcAft>
            </a:pPr>
            <a:r>
              <a:rPr lang="en-US" sz="1500" dirty="0">
                <a:solidFill>
                  <a:schemeClr val="bg1"/>
                </a:solidFill>
                <a:latin typeface="+mn-lt"/>
                <a:cs typeface="+mn-cs"/>
              </a:rPr>
              <a:t>System and Organization Controls (SOC) engagements</a:t>
            </a:r>
          </a:p>
          <a:p>
            <a:pPr marL="228589" indent="0" defTabSz="914400">
              <a:lnSpc>
                <a:spcPct val="50000"/>
              </a:lnSpc>
              <a:spcBef>
                <a:spcPts val="600"/>
              </a:spcBef>
              <a:spcAft>
                <a:spcPts val="600"/>
              </a:spcAft>
              <a:buNone/>
            </a:pPr>
            <a:br>
              <a:rPr lang="en-US" sz="2200" b="1" dirty="0">
                <a:solidFill>
                  <a:schemeClr val="bg1"/>
                </a:solidFill>
                <a:latin typeface="+mn-lt"/>
                <a:cs typeface="+mn-cs"/>
              </a:rPr>
            </a:br>
            <a:r>
              <a:rPr lang="en-US" sz="2200" b="1" dirty="0">
                <a:solidFill>
                  <a:schemeClr val="bg1"/>
                </a:solidFill>
                <a:latin typeface="+mn-lt"/>
                <a:cs typeface="+mn-cs"/>
              </a:rPr>
              <a:t>Skillsets Required:</a:t>
            </a:r>
          </a:p>
          <a:p>
            <a:pPr marL="514339" indent="-285750" defTabSz="914400">
              <a:lnSpc>
                <a:spcPct val="100000"/>
              </a:lnSpc>
              <a:spcBef>
                <a:spcPts val="600"/>
              </a:spcBef>
              <a:spcAft>
                <a:spcPts val="600"/>
              </a:spcAft>
            </a:pPr>
            <a:r>
              <a:rPr lang="en-US" sz="1500" dirty="0">
                <a:solidFill>
                  <a:schemeClr val="bg1"/>
                </a:solidFill>
                <a:latin typeface="+mn-lt"/>
                <a:cs typeface="+mn-cs"/>
              </a:rPr>
              <a:t>Information technology</a:t>
            </a:r>
          </a:p>
          <a:p>
            <a:pPr marL="514339" indent="-285750" defTabSz="914400">
              <a:lnSpc>
                <a:spcPct val="100000"/>
              </a:lnSpc>
              <a:spcBef>
                <a:spcPts val="600"/>
              </a:spcBef>
              <a:spcAft>
                <a:spcPts val="600"/>
              </a:spcAft>
            </a:pPr>
            <a:r>
              <a:rPr lang="en-US" sz="1500" dirty="0">
                <a:solidFill>
                  <a:schemeClr val="bg1"/>
                </a:solidFill>
                <a:latin typeface="+mn-lt"/>
                <a:cs typeface="+mn-cs"/>
              </a:rPr>
              <a:t>Critical Thinking</a:t>
            </a:r>
          </a:p>
          <a:p>
            <a:pPr marL="514339" indent="-285750" defTabSz="914400">
              <a:lnSpc>
                <a:spcPct val="100000"/>
              </a:lnSpc>
              <a:spcBef>
                <a:spcPts val="600"/>
              </a:spcBef>
              <a:spcAft>
                <a:spcPts val="600"/>
              </a:spcAft>
            </a:pPr>
            <a:r>
              <a:rPr lang="en-US" sz="1500" dirty="0">
                <a:solidFill>
                  <a:schemeClr val="bg1"/>
                </a:solidFill>
                <a:latin typeface="+mn-lt"/>
                <a:cs typeface="+mn-cs"/>
              </a:rPr>
              <a:t>Collaboration</a:t>
            </a:r>
          </a:p>
          <a:p>
            <a:pPr marL="228589" indent="0" defTabSz="914400">
              <a:lnSpc>
                <a:spcPct val="50000"/>
              </a:lnSpc>
              <a:spcBef>
                <a:spcPts val="600"/>
              </a:spcBef>
              <a:spcAft>
                <a:spcPts val="600"/>
              </a:spcAft>
              <a:buNone/>
            </a:pPr>
            <a:br>
              <a:rPr lang="en-US" sz="2200" b="1" dirty="0">
                <a:solidFill>
                  <a:schemeClr val="bg1"/>
                </a:solidFill>
                <a:latin typeface="+mn-lt"/>
                <a:cs typeface="+mn-cs"/>
              </a:rPr>
            </a:br>
            <a:r>
              <a:rPr lang="en-US" sz="2200" b="1" dirty="0">
                <a:solidFill>
                  <a:schemeClr val="bg1"/>
                </a:solidFill>
                <a:latin typeface="+mn-lt"/>
                <a:cs typeface="+mn-cs"/>
              </a:rPr>
              <a:t>Types of Roles:</a:t>
            </a:r>
          </a:p>
          <a:p>
            <a:pPr marL="514339" indent="-285750" defTabSz="914400">
              <a:lnSpc>
                <a:spcPct val="100000"/>
              </a:lnSpc>
              <a:spcBef>
                <a:spcPts val="600"/>
              </a:spcBef>
              <a:spcAft>
                <a:spcPts val="600"/>
              </a:spcAft>
            </a:pPr>
            <a:r>
              <a:rPr lang="en-US" sz="1500" dirty="0">
                <a:solidFill>
                  <a:schemeClr val="bg1"/>
                </a:solidFill>
                <a:latin typeface="+mn-lt"/>
                <a:cs typeface="+mn-cs"/>
              </a:rPr>
              <a:t>IT Auditor</a:t>
            </a:r>
          </a:p>
          <a:p>
            <a:pPr marL="514339" indent="-285750" defTabSz="914400">
              <a:lnSpc>
                <a:spcPct val="100000"/>
              </a:lnSpc>
              <a:spcBef>
                <a:spcPts val="600"/>
              </a:spcBef>
              <a:spcAft>
                <a:spcPts val="600"/>
              </a:spcAft>
            </a:pPr>
            <a:r>
              <a:rPr lang="en-US" sz="1500" dirty="0">
                <a:solidFill>
                  <a:schemeClr val="bg1"/>
                </a:solidFill>
                <a:latin typeface="+mn-lt"/>
                <a:cs typeface="+mn-cs"/>
              </a:rPr>
              <a:t>Cybersecurity Specialist</a:t>
            </a:r>
          </a:p>
          <a:p>
            <a:pPr marL="514339" indent="-285750" defTabSz="914400">
              <a:lnSpc>
                <a:spcPct val="100000"/>
              </a:lnSpc>
              <a:spcBef>
                <a:spcPts val="600"/>
              </a:spcBef>
              <a:spcAft>
                <a:spcPts val="600"/>
              </a:spcAft>
            </a:pPr>
            <a:r>
              <a:rPr lang="en-US" sz="1500" dirty="0">
                <a:solidFill>
                  <a:schemeClr val="bg1"/>
                </a:solidFill>
                <a:latin typeface="+mn-lt"/>
                <a:cs typeface="+mn-cs"/>
              </a:rPr>
              <a:t>CIO (Chief Information Officer)</a:t>
            </a:r>
          </a:p>
          <a:p>
            <a:pPr marL="514339" indent="-285750" defTabSz="914400">
              <a:lnSpc>
                <a:spcPct val="100000"/>
              </a:lnSpc>
              <a:spcBef>
                <a:spcPts val="600"/>
              </a:spcBef>
              <a:spcAft>
                <a:spcPts val="600"/>
              </a:spcAft>
            </a:pPr>
            <a:endParaRPr lang="en-US" sz="1400" dirty="0">
              <a:solidFill>
                <a:schemeClr val="bg1"/>
              </a:solidFill>
              <a:latin typeface="+mn-lt"/>
              <a:cs typeface="+mn-cs"/>
            </a:endParaRPr>
          </a:p>
        </p:txBody>
      </p:sp>
      <p:sp>
        <p:nvSpPr>
          <p:cNvPr id="3" name="Slide Number Placeholder 2">
            <a:extLst>
              <a:ext uri="{FF2B5EF4-FFF2-40B4-BE49-F238E27FC236}">
                <a16:creationId xmlns:a16="http://schemas.microsoft.com/office/drawing/2014/main" id="{332BEB51-C67A-44E5-87E1-FCCCC7DEDBF9}"/>
              </a:ext>
            </a:extLst>
          </p:cNvPr>
          <p:cNvSpPr>
            <a:spLocks noGrp="1"/>
          </p:cNvSpPr>
          <p:nvPr>
            <p:ph type="sldNum" sz="quarter" idx="4"/>
          </p:nvPr>
        </p:nvSpPr>
        <p:spPr>
          <a:xfrm>
            <a:off x="8369300" y="6356350"/>
            <a:ext cx="2743200" cy="365125"/>
          </a:xfrm>
        </p:spPr>
        <p:txBody>
          <a:bodyPr vert="horz" lIns="91440" tIns="45720" rIns="91440" bIns="45720" rtlCol="0" anchor="ctr">
            <a:normAutofit/>
          </a:bodyPr>
          <a:lstStyle/>
          <a:p>
            <a:pPr algn="r">
              <a:spcAft>
                <a:spcPts val="600"/>
              </a:spcAft>
              <a:defRPr/>
            </a:pPr>
            <a:fld id="{55DD5FD4-4BCF-4A04-B92A-84F8D54E26A3}" type="slidenum">
              <a:rPr lang="en-US" sz="1200" smtClean="0">
                <a:solidFill>
                  <a:prstClr val="black">
                    <a:tint val="75000"/>
                  </a:prstClr>
                </a:solidFill>
                <a:latin typeface="Calibri" panose="020F0502020204030204"/>
              </a:rPr>
              <a:pPr algn="r">
                <a:spcAft>
                  <a:spcPts val="600"/>
                </a:spcAft>
                <a:defRPr/>
              </a:pPr>
              <a:t>29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84679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3CFDA8-9033-236F-A31D-3E18925184CE}"/>
              </a:ext>
            </a:extLst>
          </p:cNvPr>
          <p:cNvSpPr>
            <a:spLocks noGrp="1"/>
          </p:cNvSpPr>
          <p:nvPr>
            <p:ph type="body" sz="quarter" idx="10"/>
          </p:nvPr>
        </p:nvSpPr>
        <p:spPr/>
        <p:txBody>
          <a:bodyPr/>
          <a:lstStyle/>
          <a:p>
            <a:r>
              <a:rPr lang="en-US" sz="8000" dirty="0"/>
              <a:t>What is a </a:t>
            </a:r>
            <a:r>
              <a:rPr lang="en-US" dirty="0"/>
              <a:t>CPA?</a:t>
            </a:r>
          </a:p>
        </p:txBody>
      </p:sp>
      <p:pic>
        <p:nvPicPr>
          <p:cNvPr id="4" name="Picture 4">
            <a:extLst>
              <a:ext uri="{FF2B5EF4-FFF2-40B4-BE49-F238E27FC236}">
                <a16:creationId xmlns:a16="http://schemas.microsoft.com/office/drawing/2014/main" id="{374C4B57-7830-C31C-042D-ABF0B20EC9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15721" y="398448"/>
            <a:ext cx="28128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8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9405-B18E-9B02-0035-B2E51A0FFFD7}"/>
              </a:ext>
            </a:extLst>
          </p:cNvPr>
          <p:cNvSpPr>
            <a:spLocks noGrp="1"/>
          </p:cNvSpPr>
          <p:nvPr>
            <p:ph type="ctrTitle"/>
          </p:nvPr>
        </p:nvSpPr>
        <p:spPr>
          <a:xfrm>
            <a:off x="63500" y="1878371"/>
            <a:ext cx="6593633" cy="1550629"/>
          </a:xfrm>
        </p:spPr>
        <p:txBody>
          <a:bodyPr/>
          <a:lstStyle/>
          <a:p>
            <a:r>
              <a:rPr lang="en-US" dirty="0"/>
              <a:t>Tax Compliance and Planning (TCP)</a:t>
            </a:r>
          </a:p>
        </p:txBody>
      </p:sp>
      <p:sp>
        <p:nvSpPr>
          <p:cNvPr id="4" name="Subtitle 2">
            <a:extLst>
              <a:ext uri="{FF2B5EF4-FFF2-40B4-BE49-F238E27FC236}">
                <a16:creationId xmlns:a16="http://schemas.microsoft.com/office/drawing/2014/main" id="{FF5786CD-97AA-A95C-8EC1-CD62B379D86D}"/>
              </a:ext>
            </a:extLst>
          </p:cNvPr>
          <p:cNvSpPr>
            <a:spLocks noGrp="1"/>
          </p:cNvSpPr>
          <p:nvPr>
            <p:ph type="subTitle" idx="1"/>
          </p:nvPr>
        </p:nvSpPr>
        <p:spPr>
          <a:xfrm>
            <a:off x="495300" y="4031974"/>
            <a:ext cx="9563100" cy="2578100"/>
          </a:xfrm>
        </p:spPr>
        <p:txBody>
          <a:bodyPr/>
          <a:lstStyle/>
          <a:p>
            <a:r>
              <a:rPr lang="en-US" dirty="0"/>
              <a:t>Assesses knowledge and skills in:</a:t>
            </a:r>
          </a:p>
          <a:p>
            <a:pPr marL="457200" indent="-457200">
              <a:buFont typeface="Arial" panose="020B0604020202020204" pitchFamily="34" charset="0"/>
              <a:buChar char="•"/>
            </a:pPr>
            <a:r>
              <a:rPr lang="en-US" dirty="0"/>
              <a:t>U.S. federal tax compliance</a:t>
            </a:r>
          </a:p>
          <a:p>
            <a:pPr marL="457200" indent="-457200">
              <a:buFont typeface="Arial" panose="020B0604020202020204" pitchFamily="34" charset="0"/>
              <a:buChar char="•"/>
            </a:pPr>
            <a:r>
              <a:rPr lang="en-US" dirty="0"/>
              <a:t>U.S. federal tax planning </a:t>
            </a:r>
          </a:p>
          <a:p>
            <a:pPr marL="457200" indent="-457200">
              <a:buFont typeface="Arial" panose="020B0604020202020204" pitchFamily="34" charset="0"/>
              <a:buChar char="•"/>
            </a:pPr>
            <a:r>
              <a:rPr lang="en-US" dirty="0"/>
              <a:t>Personal financial planning</a:t>
            </a:r>
          </a:p>
          <a:p>
            <a:br>
              <a:rPr lang="en-US" dirty="0"/>
            </a:br>
            <a:endParaRPr lang="en-US" dirty="0"/>
          </a:p>
        </p:txBody>
      </p:sp>
    </p:spTree>
    <p:extLst>
      <p:ext uri="{BB962C8B-B14F-4D97-AF65-F5344CB8AC3E}">
        <p14:creationId xmlns:p14="http://schemas.microsoft.com/office/powerpoint/2010/main" val="3757680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Worker using calculator">
            <a:extLst>
              <a:ext uri="{FF2B5EF4-FFF2-40B4-BE49-F238E27FC236}">
                <a16:creationId xmlns:a16="http://schemas.microsoft.com/office/drawing/2014/main" id="{C79A46C7-45D1-8E19-FA27-9110D1C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1"/>
          <a:stretch/>
        </p:blipFill>
        <p:spPr>
          <a:xfrm>
            <a:off x="0" y="10"/>
            <a:ext cx="7926002" cy="6857990"/>
          </a:xfrm>
          <a:prstGeom prst="rect">
            <a:avLst/>
          </a:prstGeom>
        </p:spPr>
      </p:pic>
      <p:sp>
        <p:nvSpPr>
          <p:cNvPr id="7" name="Rectangle 6">
            <a:extLst>
              <a:ext uri="{FF2B5EF4-FFF2-40B4-BE49-F238E27FC236}">
                <a16:creationId xmlns:a16="http://schemas.microsoft.com/office/drawing/2014/main" id="{10A50239-760D-0783-72F6-28E8017CFE8D}"/>
              </a:ext>
            </a:extLst>
          </p:cNvPr>
          <p:cNvSpPr/>
          <p:nvPr/>
        </p:nvSpPr>
        <p:spPr>
          <a:xfrm>
            <a:off x="6946900" y="0"/>
            <a:ext cx="52451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984DE2-5956-4FD5-BB20-6C802AD0AD3B}"/>
              </a:ext>
            </a:extLst>
          </p:cNvPr>
          <p:cNvSpPr>
            <a:spLocks noGrp="1"/>
          </p:cNvSpPr>
          <p:nvPr>
            <p:ph type="title"/>
          </p:nvPr>
        </p:nvSpPr>
        <p:spPr>
          <a:xfrm>
            <a:off x="7290310" y="0"/>
            <a:ext cx="4455343" cy="1899912"/>
          </a:xfrm>
        </p:spPr>
        <p:txBody>
          <a:bodyPr vert="horz" lIns="91440" tIns="45720" rIns="91440" bIns="45720" rtlCol="0" anchor="ctr">
            <a:normAutofit/>
          </a:bodyPr>
          <a:lstStyle/>
          <a:p>
            <a:pPr defTabSz="914400"/>
            <a:r>
              <a:rPr lang="en-US" sz="4000" dirty="0">
                <a:solidFill>
                  <a:schemeClr val="bg1"/>
                </a:solidFill>
                <a:latin typeface="+mj-lt"/>
                <a:cs typeface="+mj-cs"/>
              </a:rPr>
              <a:t>Tax Compliance and Planning (TCP)</a:t>
            </a:r>
          </a:p>
        </p:txBody>
      </p:sp>
      <p:sp>
        <p:nvSpPr>
          <p:cNvPr id="4" name="Content Placeholder 3">
            <a:extLst>
              <a:ext uri="{FF2B5EF4-FFF2-40B4-BE49-F238E27FC236}">
                <a16:creationId xmlns:a16="http://schemas.microsoft.com/office/drawing/2014/main" id="{A1EF7782-ED1D-4CD0-929C-202FE0810BFA}"/>
              </a:ext>
            </a:extLst>
          </p:cNvPr>
          <p:cNvSpPr>
            <a:spLocks noGrp="1"/>
          </p:cNvSpPr>
          <p:nvPr>
            <p:ph sz="quarter" idx="14"/>
          </p:nvPr>
        </p:nvSpPr>
        <p:spPr>
          <a:xfrm>
            <a:off x="7188709" y="1899912"/>
            <a:ext cx="4761991" cy="4456438"/>
          </a:xfrm>
        </p:spPr>
        <p:txBody>
          <a:bodyPr vert="horz" lIns="91440" tIns="45720" rIns="91440" bIns="45720" rtlCol="0">
            <a:normAutofit/>
          </a:bodyPr>
          <a:lstStyle/>
          <a:p>
            <a:pPr marL="228589" indent="0" defTabSz="914400">
              <a:lnSpc>
                <a:spcPct val="50000"/>
              </a:lnSpc>
              <a:spcBef>
                <a:spcPts val="600"/>
              </a:spcBef>
              <a:spcAft>
                <a:spcPts val="600"/>
              </a:spcAft>
              <a:buNone/>
            </a:pPr>
            <a:r>
              <a:rPr lang="en-US" sz="2000" b="1" dirty="0">
                <a:solidFill>
                  <a:schemeClr val="bg1"/>
                </a:solidFill>
                <a:latin typeface="+mn-lt"/>
                <a:cs typeface="+mn-cs"/>
              </a:rPr>
              <a:t>For candidates interested in:</a:t>
            </a:r>
          </a:p>
          <a:p>
            <a:pPr marL="514339" indent="-285750" defTabSz="914400">
              <a:lnSpc>
                <a:spcPct val="100000"/>
              </a:lnSpc>
              <a:spcBef>
                <a:spcPts val="600"/>
              </a:spcBef>
              <a:spcAft>
                <a:spcPts val="600"/>
              </a:spcAft>
            </a:pPr>
            <a:r>
              <a:rPr lang="en-US" sz="1400" dirty="0">
                <a:solidFill>
                  <a:schemeClr val="bg1"/>
                </a:solidFill>
                <a:latin typeface="+mn-lt"/>
                <a:cs typeface="+mn-cs"/>
              </a:rPr>
              <a:t>Taxation</a:t>
            </a:r>
          </a:p>
          <a:p>
            <a:pPr marL="514339" indent="-285750" defTabSz="914400">
              <a:lnSpc>
                <a:spcPct val="100000"/>
              </a:lnSpc>
              <a:spcBef>
                <a:spcPts val="600"/>
              </a:spcBef>
              <a:spcAft>
                <a:spcPts val="600"/>
              </a:spcAft>
            </a:pPr>
            <a:r>
              <a:rPr lang="en-US" sz="1400" dirty="0">
                <a:solidFill>
                  <a:schemeClr val="bg1"/>
                </a:solidFill>
                <a:latin typeface="+mn-lt"/>
                <a:cs typeface="+mn-cs"/>
              </a:rPr>
              <a:t>Personal financial planning</a:t>
            </a:r>
          </a:p>
          <a:p>
            <a:pPr marL="228589" indent="0" defTabSz="914400">
              <a:lnSpc>
                <a:spcPct val="50000"/>
              </a:lnSpc>
              <a:spcBef>
                <a:spcPts val="600"/>
              </a:spcBef>
              <a:spcAft>
                <a:spcPts val="600"/>
              </a:spcAft>
              <a:buNone/>
            </a:pPr>
            <a:br>
              <a:rPr lang="en-US" sz="2000" b="1" dirty="0">
                <a:solidFill>
                  <a:schemeClr val="bg1"/>
                </a:solidFill>
                <a:latin typeface="+mn-lt"/>
                <a:cs typeface="+mn-cs"/>
              </a:rPr>
            </a:br>
            <a:r>
              <a:rPr lang="en-US" sz="2000" b="1" dirty="0">
                <a:solidFill>
                  <a:schemeClr val="bg1"/>
                </a:solidFill>
                <a:latin typeface="+mn-lt"/>
                <a:cs typeface="+mn-cs"/>
              </a:rPr>
              <a:t>Skillsets Required:</a:t>
            </a:r>
          </a:p>
          <a:p>
            <a:pPr marL="514339" indent="-285750" defTabSz="914400">
              <a:lnSpc>
                <a:spcPct val="100000"/>
              </a:lnSpc>
              <a:spcBef>
                <a:spcPts val="600"/>
              </a:spcBef>
              <a:spcAft>
                <a:spcPts val="600"/>
              </a:spcAft>
            </a:pPr>
            <a:r>
              <a:rPr lang="en-US" sz="1400" dirty="0">
                <a:solidFill>
                  <a:schemeClr val="bg1"/>
                </a:solidFill>
                <a:latin typeface="+mn-lt"/>
                <a:cs typeface="+mn-cs"/>
              </a:rPr>
              <a:t>Organization</a:t>
            </a:r>
          </a:p>
          <a:p>
            <a:pPr marL="514339" indent="-285750" defTabSz="914400">
              <a:lnSpc>
                <a:spcPct val="100000"/>
              </a:lnSpc>
              <a:spcBef>
                <a:spcPts val="600"/>
              </a:spcBef>
              <a:spcAft>
                <a:spcPts val="600"/>
              </a:spcAft>
            </a:pPr>
            <a:r>
              <a:rPr lang="en-US" sz="1400" dirty="0">
                <a:solidFill>
                  <a:schemeClr val="bg1"/>
                </a:solidFill>
                <a:latin typeface="+mn-lt"/>
                <a:cs typeface="+mn-cs"/>
              </a:rPr>
              <a:t>Communication</a:t>
            </a:r>
          </a:p>
          <a:p>
            <a:pPr marL="514339" indent="-285750" defTabSz="914400">
              <a:lnSpc>
                <a:spcPct val="100000"/>
              </a:lnSpc>
              <a:spcBef>
                <a:spcPts val="600"/>
              </a:spcBef>
              <a:spcAft>
                <a:spcPts val="600"/>
              </a:spcAft>
            </a:pPr>
            <a:r>
              <a:rPr lang="en-US" sz="1400" dirty="0">
                <a:solidFill>
                  <a:schemeClr val="bg1"/>
                </a:solidFill>
                <a:latin typeface="+mn-lt"/>
                <a:cs typeface="+mn-cs"/>
              </a:rPr>
              <a:t>Detail Oriented</a:t>
            </a:r>
          </a:p>
          <a:p>
            <a:pPr marL="228589" indent="0" defTabSz="914400">
              <a:lnSpc>
                <a:spcPct val="50000"/>
              </a:lnSpc>
              <a:spcBef>
                <a:spcPts val="600"/>
              </a:spcBef>
              <a:spcAft>
                <a:spcPts val="600"/>
              </a:spcAft>
              <a:buNone/>
            </a:pPr>
            <a:br>
              <a:rPr lang="en-US" sz="2000" b="1" dirty="0">
                <a:solidFill>
                  <a:schemeClr val="bg1"/>
                </a:solidFill>
                <a:latin typeface="+mn-lt"/>
                <a:cs typeface="+mn-cs"/>
              </a:rPr>
            </a:br>
            <a:r>
              <a:rPr lang="en-US" sz="2000" b="1" dirty="0">
                <a:solidFill>
                  <a:schemeClr val="bg1"/>
                </a:solidFill>
                <a:latin typeface="+mn-lt"/>
                <a:cs typeface="+mn-cs"/>
              </a:rPr>
              <a:t>Types of Roles:</a:t>
            </a:r>
          </a:p>
          <a:p>
            <a:pPr marL="514339" indent="-285750" defTabSz="914400">
              <a:lnSpc>
                <a:spcPct val="100000"/>
              </a:lnSpc>
              <a:spcBef>
                <a:spcPts val="600"/>
              </a:spcBef>
              <a:spcAft>
                <a:spcPts val="600"/>
              </a:spcAft>
            </a:pPr>
            <a:r>
              <a:rPr lang="en-US" sz="1400" dirty="0">
                <a:solidFill>
                  <a:schemeClr val="bg1"/>
                </a:solidFill>
                <a:latin typeface="+mn-lt"/>
                <a:cs typeface="+mn-cs"/>
              </a:rPr>
              <a:t>Tax Accountant</a:t>
            </a:r>
          </a:p>
          <a:p>
            <a:pPr marL="514339" indent="-285750" defTabSz="914400">
              <a:lnSpc>
                <a:spcPct val="100000"/>
              </a:lnSpc>
              <a:spcBef>
                <a:spcPts val="600"/>
              </a:spcBef>
              <a:spcAft>
                <a:spcPts val="600"/>
              </a:spcAft>
            </a:pPr>
            <a:r>
              <a:rPr lang="en-US" sz="1400" dirty="0">
                <a:solidFill>
                  <a:schemeClr val="bg1"/>
                </a:solidFill>
                <a:latin typeface="+mn-lt"/>
                <a:cs typeface="+mn-cs"/>
              </a:rPr>
              <a:t>Personal Financial Planner</a:t>
            </a:r>
          </a:p>
          <a:p>
            <a:pPr marL="514339" indent="-285750" defTabSz="914400">
              <a:lnSpc>
                <a:spcPct val="100000"/>
              </a:lnSpc>
              <a:spcBef>
                <a:spcPts val="600"/>
              </a:spcBef>
              <a:spcAft>
                <a:spcPts val="600"/>
              </a:spcAft>
            </a:pPr>
            <a:r>
              <a:rPr lang="en-US" sz="1400" dirty="0">
                <a:solidFill>
                  <a:schemeClr val="bg1"/>
                </a:solidFill>
                <a:latin typeface="+mn-lt"/>
                <a:cs typeface="+mn-cs"/>
              </a:rPr>
              <a:t>Small Business Owner</a:t>
            </a:r>
          </a:p>
          <a:p>
            <a:pPr marL="514339" indent="-285750" defTabSz="914400">
              <a:lnSpc>
                <a:spcPct val="100000"/>
              </a:lnSpc>
              <a:spcBef>
                <a:spcPts val="600"/>
              </a:spcBef>
              <a:spcAft>
                <a:spcPts val="600"/>
              </a:spcAft>
            </a:pPr>
            <a:r>
              <a:rPr lang="en-US" sz="1400" dirty="0">
                <a:solidFill>
                  <a:schemeClr val="bg1"/>
                </a:solidFill>
                <a:latin typeface="+mn-lt"/>
                <a:cs typeface="+mn-cs"/>
              </a:rPr>
              <a:t>Partner in a Public Accounting Firm</a:t>
            </a:r>
          </a:p>
        </p:txBody>
      </p:sp>
      <p:sp>
        <p:nvSpPr>
          <p:cNvPr id="3" name="Slide Number Placeholder 2">
            <a:extLst>
              <a:ext uri="{FF2B5EF4-FFF2-40B4-BE49-F238E27FC236}">
                <a16:creationId xmlns:a16="http://schemas.microsoft.com/office/drawing/2014/main" id="{332BEB51-C67A-44E5-87E1-FCCCC7DEDBF9}"/>
              </a:ext>
            </a:extLst>
          </p:cNvPr>
          <p:cNvSpPr>
            <a:spLocks noGrp="1"/>
          </p:cNvSpPr>
          <p:nvPr>
            <p:ph type="sldNum" sz="quarter" idx="4"/>
          </p:nvPr>
        </p:nvSpPr>
        <p:spPr>
          <a:xfrm>
            <a:off x="83693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5DD5FD4-4BCF-4A04-B92A-84F8D54E26A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54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B6CEE6-1E0F-C485-7A97-0416671D9A61}"/>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F3AE48FF-4B69-9109-B1D5-6590003FD0D0}"/>
              </a:ext>
            </a:extLst>
          </p:cNvPr>
          <p:cNvSpPr txBox="1">
            <a:spLocks/>
          </p:cNvSpPr>
          <p:nvPr/>
        </p:nvSpPr>
        <p:spPr>
          <a:xfrm>
            <a:off x="681440" y="437322"/>
            <a:ext cx="11064213" cy="768626"/>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Arial" panose="020B0604020202020204" pitchFamily="34" charset="0"/>
              </a:rPr>
              <a:t>The three Core sections of the Exam</a:t>
            </a:r>
          </a:p>
        </p:txBody>
      </p:sp>
      <p:grpSp>
        <p:nvGrpSpPr>
          <p:cNvPr id="18" name="Group 2">
            <a:extLst>
              <a:ext uri="{FF2B5EF4-FFF2-40B4-BE49-F238E27FC236}">
                <a16:creationId xmlns:a16="http://schemas.microsoft.com/office/drawing/2014/main" id="{5C58A35B-E183-6426-ECA5-729F040D20C8}"/>
              </a:ext>
            </a:extLst>
          </p:cNvPr>
          <p:cNvGrpSpPr/>
          <p:nvPr/>
        </p:nvGrpSpPr>
        <p:grpSpPr>
          <a:xfrm>
            <a:off x="420352" y="1597714"/>
            <a:ext cx="11351296" cy="4822964"/>
            <a:chOff x="0" y="0"/>
            <a:chExt cx="4544303" cy="2313841"/>
          </a:xfrm>
        </p:grpSpPr>
        <p:sp>
          <p:nvSpPr>
            <p:cNvPr id="19" name="Freeform 3">
              <a:extLst>
                <a:ext uri="{FF2B5EF4-FFF2-40B4-BE49-F238E27FC236}">
                  <a16:creationId xmlns:a16="http://schemas.microsoft.com/office/drawing/2014/main" id="{1DC2454A-7912-4403-AB6B-5DD31E6D5FBA}"/>
                </a:ext>
              </a:extLst>
            </p:cNvPr>
            <p:cNvSpPr/>
            <p:nvPr/>
          </p:nvSpPr>
          <p:spPr>
            <a:xfrm>
              <a:off x="0" y="0"/>
              <a:ext cx="4544303" cy="2313841"/>
            </a:xfrm>
            <a:custGeom>
              <a:avLst/>
              <a:gdLst/>
              <a:ahLst/>
              <a:cxnLst/>
              <a:rect l="l" t="t" r="r" b="b"/>
              <a:pathLst>
                <a:path w="4544303" h="2313841">
                  <a:moveTo>
                    <a:pt x="22884" y="0"/>
                  </a:moveTo>
                  <a:lnTo>
                    <a:pt x="4521419" y="0"/>
                  </a:lnTo>
                  <a:cubicBezTo>
                    <a:pt x="4534057" y="0"/>
                    <a:pt x="4544303" y="10245"/>
                    <a:pt x="4544303" y="22884"/>
                  </a:cubicBezTo>
                  <a:lnTo>
                    <a:pt x="4544303" y="2290957"/>
                  </a:lnTo>
                  <a:cubicBezTo>
                    <a:pt x="4544303" y="2297026"/>
                    <a:pt x="4541892" y="2302847"/>
                    <a:pt x="4537601" y="2307138"/>
                  </a:cubicBezTo>
                  <a:cubicBezTo>
                    <a:pt x="4533309" y="2311430"/>
                    <a:pt x="4527488" y="2313841"/>
                    <a:pt x="4521419" y="2313841"/>
                  </a:cubicBezTo>
                  <a:lnTo>
                    <a:pt x="22884" y="2313841"/>
                  </a:lnTo>
                  <a:cubicBezTo>
                    <a:pt x="16815" y="2313841"/>
                    <a:pt x="10994" y="2311430"/>
                    <a:pt x="6702" y="2307138"/>
                  </a:cubicBezTo>
                  <a:cubicBezTo>
                    <a:pt x="2411" y="2302847"/>
                    <a:pt x="0" y="2297026"/>
                    <a:pt x="0" y="2290957"/>
                  </a:cubicBezTo>
                  <a:lnTo>
                    <a:pt x="0" y="22884"/>
                  </a:lnTo>
                  <a:cubicBezTo>
                    <a:pt x="0" y="16815"/>
                    <a:pt x="2411" y="10994"/>
                    <a:pt x="6702" y="6702"/>
                  </a:cubicBezTo>
                  <a:cubicBezTo>
                    <a:pt x="10994" y="2411"/>
                    <a:pt x="16815" y="0"/>
                    <a:pt x="22884" y="0"/>
                  </a:cubicBezTo>
                  <a:close/>
                </a:path>
              </a:pathLst>
            </a:custGeom>
            <a:solidFill>
              <a:srgbClr val="FFFFFF"/>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 name="TextBox 4">
              <a:extLst>
                <a:ext uri="{FF2B5EF4-FFF2-40B4-BE49-F238E27FC236}">
                  <a16:creationId xmlns:a16="http://schemas.microsoft.com/office/drawing/2014/main" id="{400517FA-8273-2E5B-3C9D-180DE29FD669}"/>
                </a:ext>
              </a:extLst>
            </p:cNvPr>
            <p:cNvSpPr txBox="1"/>
            <p:nvPr/>
          </p:nvSpPr>
          <p:spPr>
            <a:xfrm>
              <a:off x="0" y="-38100"/>
              <a:ext cx="4544303" cy="2351941"/>
            </a:xfrm>
            <a:prstGeom prst="rect">
              <a:avLst/>
            </a:prstGeom>
          </p:spPr>
          <p:txBody>
            <a:bodyPr lIns="50800" tIns="50800" rIns="50800" bIns="50800" rtlCol="0" anchor="ctr"/>
            <a:lstStyle/>
            <a:p>
              <a:pPr marL="0" marR="0" lvl="0" indent="0" algn="ctr" defTabSz="914400" eaLnBrk="1" fontAlgn="auto" latinLnBrk="0" hangingPunct="1">
                <a:lnSpc>
                  <a:spcPts val="2798"/>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1" name="Freeform 5">
            <a:extLst>
              <a:ext uri="{FF2B5EF4-FFF2-40B4-BE49-F238E27FC236}">
                <a16:creationId xmlns:a16="http://schemas.microsoft.com/office/drawing/2014/main" id="{BECF3189-2A59-1CA3-EFA6-D63B2D2B0BF6}"/>
              </a:ext>
            </a:extLst>
          </p:cNvPr>
          <p:cNvSpPr/>
          <p:nvPr/>
        </p:nvSpPr>
        <p:spPr>
          <a:xfrm>
            <a:off x="751332" y="1741484"/>
            <a:ext cx="10689336" cy="4535424"/>
          </a:xfrm>
          <a:custGeom>
            <a:avLst/>
            <a:gdLst/>
            <a:ahLst/>
            <a:cxnLst/>
            <a:rect l="l" t="t" r="r" b="b"/>
            <a:pathLst>
              <a:path w="15098806" h="6284878">
                <a:moveTo>
                  <a:pt x="0" y="0"/>
                </a:moveTo>
                <a:lnTo>
                  <a:pt x="15098806" y="0"/>
                </a:lnTo>
                <a:lnTo>
                  <a:pt x="15098806" y="6284878"/>
                </a:lnTo>
                <a:lnTo>
                  <a:pt x="0" y="628487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02426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BADB5-77F4-2D73-2A91-8E0F0D73C1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503016-6C26-20E5-1CFE-242F356F2A10}"/>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534F3EF-8631-AE77-CD33-2B177012FD3D}"/>
              </a:ext>
            </a:extLst>
          </p:cNvPr>
          <p:cNvSpPr txBox="1">
            <a:spLocks/>
          </p:cNvSpPr>
          <p:nvPr/>
        </p:nvSpPr>
        <p:spPr>
          <a:xfrm>
            <a:off x="681440" y="437322"/>
            <a:ext cx="11064213" cy="768626"/>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Arial" panose="020B0604020202020204" pitchFamily="34" charset="0"/>
              </a:rPr>
              <a:t>The Discipline sections of the Exam</a:t>
            </a:r>
          </a:p>
        </p:txBody>
      </p:sp>
      <p:grpSp>
        <p:nvGrpSpPr>
          <p:cNvPr id="18" name="Group 2">
            <a:extLst>
              <a:ext uri="{FF2B5EF4-FFF2-40B4-BE49-F238E27FC236}">
                <a16:creationId xmlns:a16="http://schemas.microsoft.com/office/drawing/2014/main" id="{DDE6F12A-5861-8A79-FE82-2E47B621CB54}"/>
              </a:ext>
            </a:extLst>
          </p:cNvPr>
          <p:cNvGrpSpPr/>
          <p:nvPr/>
        </p:nvGrpSpPr>
        <p:grpSpPr>
          <a:xfrm>
            <a:off x="420352" y="1597714"/>
            <a:ext cx="11351296" cy="4822964"/>
            <a:chOff x="0" y="0"/>
            <a:chExt cx="4544303" cy="2313841"/>
          </a:xfrm>
        </p:grpSpPr>
        <p:sp>
          <p:nvSpPr>
            <p:cNvPr id="19" name="Freeform 3">
              <a:extLst>
                <a:ext uri="{FF2B5EF4-FFF2-40B4-BE49-F238E27FC236}">
                  <a16:creationId xmlns:a16="http://schemas.microsoft.com/office/drawing/2014/main" id="{A38F69C7-FA1C-FC56-713F-CA41DA8B1C31}"/>
                </a:ext>
              </a:extLst>
            </p:cNvPr>
            <p:cNvSpPr/>
            <p:nvPr/>
          </p:nvSpPr>
          <p:spPr>
            <a:xfrm>
              <a:off x="0" y="0"/>
              <a:ext cx="4544303" cy="2313841"/>
            </a:xfrm>
            <a:custGeom>
              <a:avLst/>
              <a:gdLst/>
              <a:ahLst/>
              <a:cxnLst/>
              <a:rect l="l" t="t" r="r" b="b"/>
              <a:pathLst>
                <a:path w="4544303" h="2313841">
                  <a:moveTo>
                    <a:pt x="22884" y="0"/>
                  </a:moveTo>
                  <a:lnTo>
                    <a:pt x="4521419" y="0"/>
                  </a:lnTo>
                  <a:cubicBezTo>
                    <a:pt x="4534057" y="0"/>
                    <a:pt x="4544303" y="10245"/>
                    <a:pt x="4544303" y="22884"/>
                  </a:cubicBezTo>
                  <a:lnTo>
                    <a:pt x="4544303" y="2290957"/>
                  </a:lnTo>
                  <a:cubicBezTo>
                    <a:pt x="4544303" y="2297026"/>
                    <a:pt x="4541892" y="2302847"/>
                    <a:pt x="4537601" y="2307138"/>
                  </a:cubicBezTo>
                  <a:cubicBezTo>
                    <a:pt x="4533309" y="2311430"/>
                    <a:pt x="4527488" y="2313841"/>
                    <a:pt x="4521419" y="2313841"/>
                  </a:cubicBezTo>
                  <a:lnTo>
                    <a:pt x="22884" y="2313841"/>
                  </a:lnTo>
                  <a:cubicBezTo>
                    <a:pt x="16815" y="2313841"/>
                    <a:pt x="10994" y="2311430"/>
                    <a:pt x="6702" y="2307138"/>
                  </a:cubicBezTo>
                  <a:cubicBezTo>
                    <a:pt x="2411" y="2302847"/>
                    <a:pt x="0" y="2297026"/>
                    <a:pt x="0" y="2290957"/>
                  </a:cubicBezTo>
                  <a:lnTo>
                    <a:pt x="0" y="22884"/>
                  </a:lnTo>
                  <a:cubicBezTo>
                    <a:pt x="0" y="16815"/>
                    <a:pt x="2411" y="10994"/>
                    <a:pt x="6702" y="6702"/>
                  </a:cubicBezTo>
                  <a:cubicBezTo>
                    <a:pt x="10994" y="2411"/>
                    <a:pt x="16815" y="0"/>
                    <a:pt x="22884" y="0"/>
                  </a:cubicBezTo>
                  <a:close/>
                </a:path>
              </a:pathLst>
            </a:custGeom>
            <a:solidFill>
              <a:srgbClr val="FFFFFF"/>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 name="TextBox 4">
              <a:extLst>
                <a:ext uri="{FF2B5EF4-FFF2-40B4-BE49-F238E27FC236}">
                  <a16:creationId xmlns:a16="http://schemas.microsoft.com/office/drawing/2014/main" id="{BAA67FBC-785A-5CE8-DC0A-860C12BC8367}"/>
                </a:ext>
              </a:extLst>
            </p:cNvPr>
            <p:cNvSpPr txBox="1"/>
            <p:nvPr/>
          </p:nvSpPr>
          <p:spPr>
            <a:xfrm>
              <a:off x="0" y="-38100"/>
              <a:ext cx="4544303" cy="2351941"/>
            </a:xfrm>
            <a:prstGeom prst="rect">
              <a:avLst/>
            </a:prstGeom>
          </p:spPr>
          <p:txBody>
            <a:bodyPr lIns="50800" tIns="50800" rIns="50800" bIns="50800" rtlCol="0" anchor="ctr"/>
            <a:lstStyle/>
            <a:p>
              <a:pPr marL="0" marR="0" lvl="0" indent="0" algn="ctr" defTabSz="914400" eaLnBrk="1" fontAlgn="auto" latinLnBrk="0" hangingPunct="1">
                <a:lnSpc>
                  <a:spcPts val="2798"/>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 name="Freeform 5">
            <a:extLst>
              <a:ext uri="{FF2B5EF4-FFF2-40B4-BE49-F238E27FC236}">
                <a16:creationId xmlns:a16="http://schemas.microsoft.com/office/drawing/2014/main" id="{186AB4C5-F063-69EB-6E42-E78795B46B09}"/>
              </a:ext>
            </a:extLst>
          </p:cNvPr>
          <p:cNvSpPr/>
          <p:nvPr/>
        </p:nvSpPr>
        <p:spPr>
          <a:xfrm>
            <a:off x="751549" y="1703621"/>
            <a:ext cx="10688902" cy="4531734"/>
          </a:xfrm>
          <a:custGeom>
            <a:avLst/>
            <a:gdLst/>
            <a:ahLst/>
            <a:cxnLst/>
            <a:rect l="l" t="t" r="r" b="b"/>
            <a:pathLst>
              <a:path w="15510040" h="6456054">
                <a:moveTo>
                  <a:pt x="0" y="0"/>
                </a:moveTo>
                <a:lnTo>
                  <a:pt x="15510039" y="0"/>
                </a:lnTo>
                <a:lnTo>
                  <a:pt x="15510039" y="6456054"/>
                </a:lnTo>
                <a:lnTo>
                  <a:pt x="0" y="645605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616563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447742" y="3175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E84906-B43D-4A99-A6D4-27247EEC7E87}"/>
              </a:ext>
            </a:extLst>
          </p:cNvPr>
          <p:cNvSpPr>
            <a:spLocks noGrp="1"/>
          </p:cNvSpPr>
          <p:nvPr/>
        </p:nvSpPr>
        <p:spPr>
          <a:xfrm>
            <a:off x="753445" y="629299"/>
            <a:ext cx="10361427" cy="577731"/>
          </a:xfrm>
          <a:prstGeom prst="rect">
            <a:avLst/>
          </a:prstGeom>
        </p:spPr>
        <p:txBody>
          <a:bodyPr vert="horz" lIns="0" tIns="0" rIns="0" bIns="0" rtlCol="0" anchor="t">
            <a:noAutofit/>
          </a:bodyPr>
          <a:lstStyle>
            <a:lvl1pPr algn="l" defTabSz="914377" rtl="0" eaLnBrk="1" latinLnBrk="0" hangingPunct="1">
              <a:spcBef>
                <a:spcPct val="0"/>
              </a:spcBef>
              <a:buNone/>
              <a:defRPr sz="2933" b="1" kern="1200">
                <a:solidFill>
                  <a:schemeClr val="tx2"/>
                </a:solidFill>
                <a:latin typeface="+mj-lt"/>
                <a:ea typeface="+mj-ea"/>
                <a:cs typeface="+mj-cs"/>
              </a:defRPr>
            </a:lvl1pPr>
          </a:lstStyle>
          <a:p>
            <a:r>
              <a:rPr lang="en-US" sz="3200" dirty="0">
                <a:solidFill>
                  <a:srgbClr val="002856"/>
                </a:solidFill>
                <a:latin typeface="Arial" panose="020B0604020202020204" pitchFamily="34" charset="0"/>
                <a:cs typeface="Arial" panose="020B0604020202020204" pitchFamily="34" charset="0"/>
              </a:rPr>
              <a:t>CPA Exam Blueprints: The Operative Document for all CPA Exam Content</a:t>
            </a:r>
          </a:p>
        </p:txBody>
      </p:sp>
      <p:grpSp>
        <p:nvGrpSpPr>
          <p:cNvPr id="8" name="Group 7">
            <a:extLst>
              <a:ext uri="{FF2B5EF4-FFF2-40B4-BE49-F238E27FC236}">
                <a16:creationId xmlns:a16="http://schemas.microsoft.com/office/drawing/2014/main" id="{9B6FDFD6-BDCB-6B4F-B0B8-0C754128F672}"/>
              </a:ext>
            </a:extLst>
          </p:cNvPr>
          <p:cNvGrpSpPr/>
          <p:nvPr/>
        </p:nvGrpSpPr>
        <p:grpSpPr>
          <a:xfrm>
            <a:off x="7308723" y="2249794"/>
            <a:ext cx="3938830" cy="3757305"/>
            <a:chOff x="4847582" y="1172276"/>
            <a:chExt cx="3676868" cy="3098876"/>
          </a:xfrm>
        </p:grpSpPr>
        <p:sp>
          <p:nvSpPr>
            <p:cNvPr id="9" name="Rectangle 8">
              <a:extLst>
                <a:ext uri="{FF2B5EF4-FFF2-40B4-BE49-F238E27FC236}">
                  <a16:creationId xmlns:a16="http://schemas.microsoft.com/office/drawing/2014/main" id="{FF20B4BA-ABB1-E775-A71B-99FAF0E3D649}"/>
                </a:ext>
              </a:extLst>
            </p:cNvPr>
            <p:cNvSpPr/>
            <p:nvPr/>
          </p:nvSpPr>
          <p:spPr>
            <a:xfrm>
              <a:off x="4847582" y="1980617"/>
              <a:ext cx="2021957" cy="523220"/>
            </a:xfrm>
            <a:prstGeom prst="rect">
              <a:avLst/>
            </a:prstGeom>
            <a:solidFill>
              <a:srgbClr val="FFFFFF"/>
            </a:solid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Content Organization &amp; Weighting</a:t>
              </a:r>
            </a:p>
          </p:txBody>
        </p:sp>
        <p:sp>
          <p:nvSpPr>
            <p:cNvPr id="10" name="Rectangle 9">
              <a:extLst>
                <a:ext uri="{FF2B5EF4-FFF2-40B4-BE49-F238E27FC236}">
                  <a16:creationId xmlns:a16="http://schemas.microsoft.com/office/drawing/2014/main" id="{4AB01326-171A-C47A-4379-62401C37D8B8}"/>
                </a:ext>
              </a:extLst>
            </p:cNvPr>
            <p:cNvSpPr/>
            <p:nvPr/>
          </p:nvSpPr>
          <p:spPr>
            <a:xfrm>
              <a:off x="6782102" y="1980617"/>
              <a:ext cx="1742348" cy="523220"/>
            </a:xfrm>
            <a:prstGeom prst="rect">
              <a:avLst/>
            </a:prstGeom>
            <a:solidFill>
              <a:srgbClr val="FFFFFF"/>
            </a:solid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Skill Allocation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&amp; Weighting </a:t>
              </a:r>
            </a:p>
          </p:txBody>
        </p:sp>
        <p:pic>
          <p:nvPicPr>
            <p:cNvPr id="11" name="Picture 6" descr="Image result for allocation icon">
              <a:extLst>
                <a:ext uri="{FF2B5EF4-FFF2-40B4-BE49-F238E27FC236}">
                  <a16:creationId xmlns:a16="http://schemas.microsoft.com/office/drawing/2014/main" id="{4874CADB-1149-C170-9A05-DC912E0F049A}"/>
                </a:ext>
              </a:extLst>
            </p:cNvPr>
            <p:cNvPicPr>
              <a:picLocks noChangeAspect="1" noChangeArrowheads="1"/>
            </p:cNvPicPr>
            <p:nvPr/>
          </p:nvPicPr>
          <p:blipFill>
            <a:blip r:embed="rId3" cstate="email">
              <a:duotone>
                <a:srgbClr val="72246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497024" y="1187356"/>
              <a:ext cx="685800" cy="701803"/>
            </a:xfrm>
            <a:prstGeom prst="rect">
              <a:avLst/>
            </a:prstGeom>
            <a:solidFill>
              <a:srgbClr val="FFFFFF"/>
            </a:solidFill>
            <a:ln>
              <a:solidFill>
                <a:srgbClr val="FFFFFF">
                  <a:lumMod val="85000"/>
                </a:srgbClr>
              </a:solidFill>
            </a:ln>
          </p:spPr>
        </p:pic>
        <p:sp>
          <p:nvSpPr>
            <p:cNvPr id="12" name="Rectangle 11">
              <a:extLst>
                <a:ext uri="{FF2B5EF4-FFF2-40B4-BE49-F238E27FC236}">
                  <a16:creationId xmlns:a16="http://schemas.microsoft.com/office/drawing/2014/main" id="{5F01E4EF-699E-EEDB-7FDC-30098AA1B45F}"/>
                </a:ext>
              </a:extLst>
            </p:cNvPr>
            <p:cNvSpPr/>
            <p:nvPr/>
          </p:nvSpPr>
          <p:spPr>
            <a:xfrm>
              <a:off x="5120817" y="3747932"/>
              <a:ext cx="1438214" cy="523220"/>
            </a:xfrm>
            <a:prstGeom prst="rect">
              <a:avLst/>
            </a:prstGeom>
            <a:solidFill>
              <a:srgbClr val="FFFFFF"/>
            </a:solidFill>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Representative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Tasks</a:t>
              </a:r>
            </a:p>
          </p:txBody>
        </p:sp>
        <p:pic>
          <p:nvPicPr>
            <p:cNvPr id="13" name="Picture 10" descr="Related image">
              <a:extLst>
                <a:ext uri="{FF2B5EF4-FFF2-40B4-BE49-F238E27FC236}">
                  <a16:creationId xmlns:a16="http://schemas.microsoft.com/office/drawing/2014/main" id="{86F0A366-2718-5FDE-6E8F-F4BDC531727F}"/>
                </a:ext>
              </a:extLst>
            </p:cNvPr>
            <p:cNvPicPr>
              <a:picLocks noChangeAspect="1" noChangeArrowheads="1"/>
            </p:cNvPicPr>
            <p:nvPr/>
          </p:nvPicPr>
          <p:blipFill>
            <a:blip r:embed="rId4" cstate="email">
              <a:duotone>
                <a:srgbClr val="72246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444124" y="2801946"/>
              <a:ext cx="815869" cy="815869"/>
            </a:xfrm>
            <a:prstGeom prst="rect">
              <a:avLst/>
            </a:prstGeom>
            <a:solidFill>
              <a:srgbClr val="FFFFFF"/>
            </a:solidFill>
          </p:spPr>
        </p:pic>
        <p:sp>
          <p:nvSpPr>
            <p:cNvPr id="14" name="Rectangle 13">
              <a:extLst>
                <a:ext uri="{FF2B5EF4-FFF2-40B4-BE49-F238E27FC236}">
                  <a16:creationId xmlns:a16="http://schemas.microsoft.com/office/drawing/2014/main" id="{3A157273-E73F-F3F7-C50B-AC17D7F1B33C}"/>
                </a:ext>
              </a:extLst>
            </p:cNvPr>
            <p:cNvSpPr/>
            <p:nvPr/>
          </p:nvSpPr>
          <p:spPr>
            <a:xfrm>
              <a:off x="7128912" y="3747932"/>
              <a:ext cx="1099981" cy="307777"/>
            </a:xfrm>
            <a:prstGeom prst="rect">
              <a:avLst/>
            </a:prstGeom>
            <a:solidFill>
              <a:srgbClr val="FFFFFF"/>
            </a:solidFill>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References</a:t>
              </a:r>
            </a:p>
          </p:txBody>
        </p:sp>
        <p:pic>
          <p:nvPicPr>
            <p:cNvPr id="15" name="Picture 2" descr="Image result for reference icon">
              <a:extLst>
                <a:ext uri="{FF2B5EF4-FFF2-40B4-BE49-F238E27FC236}">
                  <a16:creationId xmlns:a16="http://schemas.microsoft.com/office/drawing/2014/main" id="{EE490336-5A93-A8BE-87A4-1585C8002B7D}"/>
                </a:ext>
              </a:extLst>
            </p:cNvPr>
            <p:cNvPicPr>
              <a:picLocks noChangeAspect="1" noChangeArrowheads="1"/>
            </p:cNvPicPr>
            <p:nvPr/>
          </p:nvPicPr>
          <p:blipFill>
            <a:blip r:embed="rId5" cstate="email">
              <a:duotone>
                <a:srgbClr val="96146E">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249237" y="2805842"/>
              <a:ext cx="808076" cy="808076"/>
            </a:xfrm>
            <a:prstGeom prst="rect">
              <a:avLst/>
            </a:prstGeom>
            <a:solidFill>
              <a:srgbClr val="FFFFFF"/>
            </a:solidFill>
          </p:spPr>
        </p:pic>
        <p:pic>
          <p:nvPicPr>
            <p:cNvPr id="16" name="Picture 2" descr="Image result for head gears icon">
              <a:extLst>
                <a:ext uri="{FF2B5EF4-FFF2-40B4-BE49-F238E27FC236}">
                  <a16:creationId xmlns:a16="http://schemas.microsoft.com/office/drawing/2014/main" id="{5DB0D25A-EC44-3F2F-C6F4-6CA3F84608AD}"/>
                </a:ext>
              </a:extLst>
            </p:cNvPr>
            <p:cNvPicPr>
              <a:picLocks noChangeAspect="1" noChangeArrowheads="1"/>
            </p:cNvPicPr>
            <p:nvPr/>
          </p:nvPicPr>
          <p:blipFill>
            <a:blip r:embed="rId6" cstate="email">
              <a:duotone>
                <a:srgbClr val="72246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343725" y="1172276"/>
              <a:ext cx="670354" cy="74483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43B2A898-859D-F63F-86B8-B2707B1A1E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2928" y="1803825"/>
            <a:ext cx="6440202" cy="4529903"/>
          </a:xfrm>
          <a:prstGeom prst="rect">
            <a:avLst/>
          </a:prstGeom>
        </p:spPr>
      </p:pic>
    </p:spTree>
    <p:extLst>
      <p:ext uri="{BB962C8B-B14F-4D97-AF65-F5344CB8AC3E}">
        <p14:creationId xmlns:p14="http://schemas.microsoft.com/office/powerpoint/2010/main" val="2491617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447742" y="3175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E84906-B43D-4A99-A6D4-27247EEC7E87}"/>
              </a:ext>
            </a:extLst>
          </p:cNvPr>
          <p:cNvSpPr>
            <a:spLocks noGrp="1"/>
          </p:cNvSpPr>
          <p:nvPr/>
        </p:nvSpPr>
        <p:spPr>
          <a:xfrm>
            <a:off x="753445" y="629299"/>
            <a:ext cx="10361427" cy="577731"/>
          </a:xfrm>
          <a:prstGeom prst="rect">
            <a:avLst/>
          </a:prstGeom>
        </p:spPr>
        <p:txBody>
          <a:bodyPr vert="horz" lIns="0" tIns="0" rIns="0" bIns="0" rtlCol="0" anchor="t">
            <a:noAutofit/>
          </a:bodyPr>
          <a:lstStyle>
            <a:lvl1pPr algn="l" defTabSz="914377" rtl="0" eaLnBrk="1" latinLnBrk="0" hangingPunct="1">
              <a:spcBef>
                <a:spcPct val="0"/>
              </a:spcBef>
              <a:buNone/>
              <a:defRPr sz="2933" b="1" kern="1200">
                <a:solidFill>
                  <a:schemeClr val="tx2"/>
                </a:solidFill>
                <a:latin typeface="+mj-lt"/>
                <a:ea typeface="+mj-ea"/>
                <a:cs typeface="+mj-cs"/>
              </a:defRPr>
            </a:lvl1pPr>
          </a:lstStyle>
          <a:p>
            <a:r>
              <a:rPr lang="en-US" sz="3200" dirty="0">
                <a:solidFill>
                  <a:srgbClr val="002856"/>
                </a:solidFill>
                <a:latin typeface="Arial" panose="020B0604020202020204" pitchFamily="34" charset="0"/>
                <a:cs typeface="Arial" panose="020B0604020202020204" pitchFamily="34" charset="0"/>
              </a:rPr>
              <a:t>Detail Blueprint Example</a:t>
            </a:r>
          </a:p>
        </p:txBody>
      </p:sp>
      <p:pic>
        <p:nvPicPr>
          <p:cNvPr id="5" name="Content Placeholder 6">
            <a:extLst>
              <a:ext uri="{FF2B5EF4-FFF2-40B4-BE49-F238E27FC236}">
                <a16:creationId xmlns:a16="http://schemas.microsoft.com/office/drawing/2014/main" id="{1B6894EB-0A97-14BE-168C-420B71147632}"/>
              </a:ext>
            </a:extLst>
          </p:cNvPr>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682171" y="1296522"/>
            <a:ext cx="10232572" cy="4987084"/>
          </a:xfrm>
          <a:prstGeom prst="rect">
            <a:avLst/>
          </a:prstGeom>
        </p:spPr>
      </p:pic>
    </p:spTree>
    <p:extLst>
      <p:ext uri="{BB962C8B-B14F-4D97-AF65-F5344CB8AC3E}">
        <p14:creationId xmlns:p14="http://schemas.microsoft.com/office/powerpoint/2010/main" val="3549033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F10FB-0418-BC5C-47F2-F5F069609A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6701E7-DA9E-362F-0C58-DC5F6AB2C042}"/>
              </a:ext>
            </a:extLst>
          </p:cNvPr>
          <p:cNvSpPr>
            <a:spLocks noGrp="1"/>
          </p:cNvSpPr>
          <p:nvPr>
            <p:ph type="body" sz="quarter" idx="10"/>
          </p:nvPr>
        </p:nvSpPr>
        <p:spPr/>
        <p:txBody>
          <a:bodyPr/>
          <a:lstStyle/>
          <a:p>
            <a:r>
              <a:rPr lang="en-US" sz="11730" dirty="0"/>
              <a:t>Resources</a:t>
            </a:r>
          </a:p>
        </p:txBody>
      </p:sp>
      <p:pic>
        <p:nvPicPr>
          <p:cNvPr id="4" name="Picture 4">
            <a:extLst>
              <a:ext uri="{FF2B5EF4-FFF2-40B4-BE49-F238E27FC236}">
                <a16:creationId xmlns:a16="http://schemas.microsoft.com/office/drawing/2014/main" id="{F01A5A8D-CFDB-074A-A5E9-E4DADD05BA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15721" y="398448"/>
            <a:ext cx="28128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71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person and person climbing a mountain  Description automatically generated"/>
          <p:cNvSpPr/>
          <p:nvPr/>
        </p:nvSpPr>
        <p:spPr>
          <a:xfrm>
            <a:off x="22" y="1"/>
            <a:ext cx="12191979" cy="5886523"/>
          </a:xfrm>
          <a:custGeom>
            <a:avLst/>
            <a:gdLst/>
            <a:ahLst/>
            <a:cxnLst/>
            <a:rect l="l" t="t" r="r" b="b"/>
            <a:pathLst>
              <a:path w="18287969" h="8829785">
                <a:moveTo>
                  <a:pt x="0" y="0"/>
                </a:moveTo>
                <a:lnTo>
                  <a:pt x="18287969" y="0"/>
                </a:lnTo>
                <a:lnTo>
                  <a:pt x="18287969" y="8829785"/>
                </a:lnTo>
                <a:lnTo>
                  <a:pt x="0" y="882978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defRPr/>
            </a:pPr>
            <a:endParaRPr lang="en-US" sz="1200">
              <a:solidFill>
                <a:prstClr val="black"/>
              </a:solidFill>
              <a:latin typeface="Calibri"/>
            </a:endParaRPr>
          </a:p>
        </p:txBody>
      </p:sp>
      <p:sp>
        <p:nvSpPr>
          <p:cNvPr id="3" name="Freeform 3"/>
          <p:cNvSpPr/>
          <p:nvPr/>
        </p:nvSpPr>
        <p:spPr>
          <a:xfrm>
            <a:off x="5307891" y="5164742"/>
            <a:ext cx="1480032" cy="1483315"/>
          </a:xfrm>
          <a:custGeom>
            <a:avLst/>
            <a:gdLst/>
            <a:ahLst/>
            <a:cxnLst/>
            <a:rect l="l" t="t" r="r" b="b"/>
            <a:pathLst>
              <a:path w="2220048" h="2224973">
                <a:moveTo>
                  <a:pt x="0" y="0"/>
                </a:moveTo>
                <a:lnTo>
                  <a:pt x="2220048" y="0"/>
                </a:lnTo>
                <a:lnTo>
                  <a:pt x="2220048" y="2224973"/>
                </a:lnTo>
                <a:lnTo>
                  <a:pt x="0" y="222497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defTabSz="609630">
              <a:defRPr/>
            </a:pPr>
            <a:endParaRPr lang="en-US" sz="1200">
              <a:solidFill>
                <a:prstClr val="black"/>
              </a:solidFill>
              <a:latin typeface="Calibri"/>
            </a:endParaRPr>
          </a:p>
        </p:txBody>
      </p:sp>
      <p:grpSp>
        <p:nvGrpSpPr>
          <p:cNvPr id="4" name="Group 4"/>
          <p:cNvGrpSpPr/>
          <p:nvPr/>
        </p:nvGrpSpPr>
        <p:grpSpPr>
          <a:xfrm>
            <a:off x="560437" y="3749386"/>
            <a:ext cx="4367165" cy="338554"/>
            <a:chOff x="0" y="0"/>
            <a:chExt cx="8734331" cy="677108"/>
          </a:xfrm>
        </p:grpSpPr>
        <p:sp>
          <p:nvSpPr>
            <p:cNvPr id="5" name="Freeform 5"/>
            <p:cNvSpPr/>
            <p:nvPr/>
          </p:nvSpPr>
          <p:spPr>
            <a:xfrm>
              <a:off x="0" y="0"/>
              <a:ext cx="8734298" cy="677164"/>
            </a:xfrm>
            <a:custGeom>
              <a:avLst/>
              <a:gdLst/>
              <a:ahLst/>
              <a:cxnLst/>
              <a:rect l="l" t="t" r="r" b="b"/>
              <a:pathLst>
                <a:path w="8734298" h="677164">
                  <a:moveTo>
                    <a:pt x="0" y="0"/>
                  </a:moveTo>
                  <a:lnTo>
                    <a:pt x="8734298" y="0"/>
                  </a:lnTo>
                  <a:lnTo>
                    <a:pt x="8734298" y="677164"/>
                  </a:lnTo>
                  <a:lnTo>
                    <a:pt x="0" y="677164"/>
                  </a:lnTo>
                  <a:close/>
                </a:path>
              </a:pathLst>
            </a:custGeom>
            <a:solidFill>
              <a:srgbClr val="CBDAEF"/>
            </a:solidFill>
          </p:spPr>
          <p:txBody>
            <a:bodyPr/>
            <a:lstStyle/>
            <a:p>
              <a:pPr defTabSz="609630">
                <a:defRPr/>
              </a:pPr>
              <a:endParaRPr lang="en-US" sz="1200">
                <a:solidFill>
                  <a:prstClr val="black"/>
                </a:solidFill>
                <a:latin typeface="Calibri"/>
              </a:endParaRPr>
            </a:p>
          </p:txBody>
        </p:sp>
      </p:grpSp>
      <p:sp>
        <p:nvSpPr>
          <p:cNvPr id="6" name="TextBox 6"/>
          <p:cNvSpPr txBox="1"/>
          <p:nvPr/>
        </p:nvSpPr>
        <p:spPr>
          <a:xfrm>
            <a:off x="621395" y="3628733"/>
            <a:ext cx="5365552" cy="348942"/>
          </a:xfrm>
          <a:prstGeom prst="rect">
            <a:avLst/>
          </a:prstGeom>
        </p:spPr>
        <p:txBody>
          <a:bodyPr lIns="0" tIns="0" rIns="0" bIns="0" rtlCol="0" anchor="t">
            <a:spAutoFit/>
          </a:bodyPr>
          <a:lstStyle/>
          <a:p>
            <a:pPr defTabSz="609630">
              <a:lnSpc>
                <a:spcPts val="2880"/>
              </a:lnSpc>
              <a:defRPr/>
            </a:pPr>
            <a:r>
              <a:rPr lang="en-US" sz="2400">
                <a:solidFill>
                  <a:srgbClr val="0B3041"/>
                </a:solidFill>
                <a:latin typeface="Arimo"/>
                <a:ea typeface="Arimo"/>
                <a:cs typeface="Arimo"/>
                <a:sym typeface="Arimo"/>
              </a:rPr>
              <a:t>Check out the CPA Exam booklet!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21BD-1039-9B1F-CF23-418C1674DE63}"/>
              </a:ext>
            </a:extLst>
          </p:cNvPr>
          <p:cNvSpPr>
            <a:spLocks noGrp="1"/>
          </p:cNvSpPr>
          <p:nvPr>
            <p:ph type="ctrTitle"/>
          </p:nvPr>
        </p:nvSpPr>
        <p:spPr>
          <a:xfrm>
            <a:off x="254513" y="802605"/>
            <a:ext cx="9409495" cy="2928328"/>
          </a:xfrm>
        </p:spPr>
        <p:txBody>
          <a:bodyPr/>
          <a:lstStyle/>
          <a:p>
            <a:pPr defTabSz="609630">
              <a:lnSpc>
                <a:spcPts val="5280"/>
              </a:lnSpc>
              <a:defRPr/>
            </a:pPr>
            <a:r>
              <a:rPr lang="en-US" sz="4200" dirty="0">
                <a:solidFill>
                  <a:srgbClr val="FFFFFF"/>
                </a:solidFill>
                <a:latin typeface="Arial"/>
                <a:ea typeface="Arial"/>
                <a:cs typeface="Arial"/>
                <a:sym typeface="Arial"/>
              </a:rPr>
              <a:t>Learn what’s tested on </a:t>
            </a:r>
            <a:br>
              <a:rPr lang="en-US" sz="4200" dirty="0">
                <a:solidFill>
                  <a:srgbClr val="FFFFFF"/>
                </a:solidFill>
                <a:latin typeface="Arial"/>
                <a:ea typeface="Arial"/>
                <a:cs typeface="Arial"/>
                <a:sym typeface="Arial"/>
              </a:rPr>
            </a:br>
            <a:r>
              <a:rPr lang="en-US" sz="3600" dirty="0">
                <a:solidFill>
                  <a:srgbClr val="FFFFFF"/>
                </a:solidFill>
                <a:latin typeface="Arial"/>
                <a:ea typeface="Arial"/>
                <a:cs typeface="Arial"/>
                <a:sym typeface="Arial"/>
              </a:rPr>
              <a:t>The Uniform CPA Examination</a:t>
            </a:r>
            <a:br>
              <a:rPr lang="en-US" dirty="0">
                <a:solidFill>
                  <a:srgbClr val="FFFFFF"/>
                </a:solidFill>
                <a:latin typeface="Arial"/>
                <a:ea typeface="Arial"/>
                <a:cs typeface="Arial"/>
                <a:sym typeface="Arial"/>
              </a:rPr>
            </a:br>
            <a:endParaRPr lang="en-US" dirty="0"/>
          </a:p>
        </p:txBody>
      </p:sp>
      <p:grpSp>
        <p:nvGrpSpPr>
          <p:cNvPr id="6" name="Group 12">
            <a:extLst>
              <a:ext uri="{FF2B5EF4-FFF2-40B4-BE49-F238E27FC236}">
                <a16:creationId xmlns:a16="http://schemas.microsoft.com/office/drawing/2014/main" id="{76EF3C06-1C00-BE57-D1AD-7484CFC6314B}"/>
              </a:ext>
            </a:extLst>
          </p:cNvPr>
          <p:cNvGrpSpPr/>
          <p:nvPr/>
        </p:nvGrpSpPr>
        <p:grpSpPr>
          <a:xfrm>
            <a:off x="459178" y="3618863"/>
            <a:ext cx="1006521" cy="1006521"/>
            <a:chOff x="0" y="0"/>
            <a:chExt cx="2013041" cy="2013041"/>
          </a:xfrm>
        </p:grpSpPr>
        <p:sp>
          <p:nvSpPr>
            <p:cNvPr id="7" name="Freeform 13">
              <a:extLst>
                <a:ext uri="{FF2B5EF4-FFF2-40B4-BE49-F238E27FC236}">
                  <a16:creationId xmlns:a16="http://schemas.microsoft.com/office/drawing/2014/main" id="{5AF2CE8C-79EB-4BE4-02A7-1FC5A1372326}"/>
                </a:ext>
              </a:extLst>
            </p:cNvPr>
            <p:cNvSpPr/>
            <p:nvPr/>
          </p:nvSpPr>
          <p:spPr>
            <a:xfrm>
              <a:off x="0" y="0"/>
              <a:ext cx="2012950" cy="2012950"/>
            </a:xfrm>
            <a:custGeom>
              <a:avLst/>
              <a:gdLst/>
              <a:ahLst/>
              <a:cxnLst/>
              <a:rect l="l" t="t" r="r" b="b"/>
              <a:pathLst>
                <a:path w="2012950" h="2012950">
                  <a:moveTo>
                    <a:pt x="0" y="1006475"/>
                  </a:moveTo>
                  <a:cubicBezTo>
                    <a:pt x="0" y="450596"/>
                    <a:pt x="450596" y="0"/>
                    <a:pt x="1006475" y="0"/>
                  </a:cubicBezTo>
                  <a:cubicBezTo>
                    <a:pt x="1562354" y="0"/>
                    <a:pt x="2012950" y="450596"/>
                    <a:pt x="2012950" y="1006475"/>
                  </a:cubicBezTo>
                  <a:cubicBezTo>
                    <a:pt x="2012950" y="1562354"/>
                    <a:pt x="1562354" y="2012950"/>
                    <a:pt x="1006475" y="2012950"/>
                  </a:cubicBezTo>
                  <a:cubicBezTo>
                    <a:pt x="450596" y="2012950"/>
                    <a:pt x="0" y="1562354"/>
                    <a:pt x="0" y="1006475"/>
                  </a:cubicBezTo>
                  <a:close/>
                </a:path>
              </a:pathLst>
            </a:custGeom>
            <a:solidFill>
              <a:srgbClr val="D0D8E8"/>
            </a:solidFill>
          </p:spPr>
          <p:txBody>
            <a:bodyPr/>
            <a:lstStyle/>
            <a:p>
              <a:pPr defTabSz="609630">
                <a:defRPr/>
              </a:pPr>
              <a:endParaRPr lang="en-US" sz="1200">
                <a:solidFill>
                  <a:prstClr val="black"/>
                </a:solidFill>
                <a:latin typeface="Calibri"/>
              </a:endParaRPr>
            </a:p>
          </p:txBody>
        </p:sp>
      </p:grpSp>
      <p:grpSp>
        <p:nvGrpSpPr>
          <p:cNvPr id="8" name="Group 14">
            <a:extLst>
              <a:ext uri="{FF2B5EF4-FFF2-40B4-BE49-F238E27FC236}">
                <a16:creationId xmlns:a16="http://schemas.microsoft.com/office/drawing/2014/main" id="{7CA92B82-7957-0453-59B2-168C8F53FFA2}"/>
              </a:ext>
            </a:extLst>
          </p:cNvPr>
          <p:cNvGrpSpPr/>
          <p:nvPr/>
        </p:nvGrpSpPr>
        <p:grpSpPr>
          <a:xfrm>
            <a:off x="662081" y="3821767"/>
            <a:ext cx="600716" cy="600716"/>
            <a:chOff x="0" y="0"/>
            <a:chExt cx="1201431" cy="1201431"/>
          </a:xfrm>
        </p:grpSpPr>
        <p:sp>
          <p:nvSpPr>
            <p:cNvPr id="9" name="Freeform 15">
              <a:extLst>
                <a:ext uri="{FF2B5EF4-FFF2-40B4-BE49-F238E27FC236}">
                  <a16:creationId xmlns:a16="http://schemas.microsoft.com/office/drawing/2014/main" id="{3CED14F6-0D82-7A94-C6B2-15D7838A7C4F}"/>
                </a:ext>
              </a:extLst>
            </p:cNvPr>
            <p:cNvSpPr/>
            <p:nvPr/>
          </p:nvSpPr>
          <p:spPr>
            <a:xfrm>
              <a:off x="16891" y="16891"/>
              <a:ext cx="1167638" cy="1167638"/>
            </a:xfrm>
            <a:custGeom>
              <a:avLst/>
              <a:gdLst/>
              <a:ahLst/>
              <a:cxnLst/>
              <a:rect l="l" t="t" r="r" b="b"/>
              <a:pathLst>
                <a:path w="1167638" h="1167638">
                  <a:moveTo>
                    <a:pt x="0" y="0"/>
                  </a:moveTo>
                  <a:lnTo>
                    <a:pt x="1167638" y="0"/>
                  </a:lnTo>
                  <a:lnTo>
                    <a:pt x="1167638" y="1167638"/>
                  </a:lnTo>
                  <a:lnTo>
                    <a:pt x="0" y="1167638"/>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defRPr/>
              </a:pPr>
              <a:endParaRPr lang="en-US" sz="1200" dirty="0">
                <a:solidFill>
                  <a:prstClr val="black"/>
                </a:solidFill>
                <a:latin typeface="Calibri"/>
              </a:endParaRPr>
            </a:p>
          </p:txBody>
        </p:sp>
        <p:sp>
          <p:nvSpPr>
            <p:cNvPr id="10" name="Freeform 16">
              <a:extLst>
                <a:ext uri="{FF2B5EF4-FFF2-40B4-BE49-F238E27FC236}">
                  <a16:creationId xmlns:a16="http://schemas.microsoft.com/office/drawing/2014/main" id="{34534115-E242-C297-0B41-8CBBBD5B9723}"/>
                </a:ext>
              </a:extLst>
            </p:cNvPr>
            <p:cNvSpPr/>
            <p:nvPr/>
          </p:nvSpPr>
          <p:spPr>
            <a:xfrm>
              <a:off x="0" y="0"/>
              <a:ext cx="1201420" cy="1201420"/>
            </a:xfrm>
            <a:custGeom>
              <a:avLst/>
              <a:gdLst/>
              <a:ahLst/>
              <a:cxnLst/>
              <a:rect l="l" t="t" r="r" b="b"/>
              <a:pathLst>
                <a:path w="1201420" h="1201420">
                  <a:moveTo>
                    <a:pt x="16891" y="0"/>
                  </a:moveTo>
                  <a:lnTo>
                    <a:pt x="1184529" y="0"/>
                  </a:lnTo>
                  <a:cubicBezTo>
                    <a:pt x="1193800" y="0"/>
                    <a:pt x="1201420" y="7620"/>
                    <a:pt x="1201420" y="16891"/>
                  </a:cubicBezTo>
                  <a:lnTo>
                    <a:pt x="1201420" y="1184529"/>
                  </a:lnTo>
                  <a:cubicBezTo>
                    <a:pt x="1201420" y="1193927"/>
                    <a:pt x="1193800" y="1201420"/>
                    <a:pt x="1184529" y="1201420"/>
                  </a:cubicBezTo>
                  <a:lnTo>
                    <a:pt x="16891" y="1201420"/>
                  </a:lnTo>
                  <a:cubicBezTo>
                    <a:pt x="7620" y="1201420"/>
                    <a:pt x="0" y="1193800"/>
                    <a:pt x="0" y="1184529"/>
                  </a:cubicBezTo>
                  <a:lnTo>
                    <a:pt x="0" y="16891"/>
                  </a:lnTo>
                  <a:cubicBezTo>
                    <a:pt x="0" y="7620"/>
                    <a:pt x="7620" y="0"/>
                    <a:pt x="16891" y="0"/>
                  </a:cubicBezTo>
                  <a:moveTo>
                    <a:pt x="16891" y="33909"/>
                  </a:moveTo>
                  <a:lnTo>
                    <a:pt x="16891" y="16891"/>
                  </a:lnTo>
                  <a:lnTo>
                    <a:pt x="33909" y="16891"/>
                  </a:lnTo>
                  <a:lnTo>
                    <a:pt x="33909" y="1184529"/>
                  </a:lnTo>
                  <a:lnTo>
                    <a:pt x="16891" y="1184529"/>
                  </a:lnTo>
                  <a:lnTo>
                    <a:pt x="16891" y="1167511"/>
                  </a:lnTo>
                  <a:lnTo>
                    <a:pt x="1184529" y="1167511"/>
                  </a:lnTo>
                  <a:lnTo>
                    <a:pt x="1184529" y="1184402"/>
                  </a:lnTo>
                  <a:lnTo>
                    <a:pt x="1167511" y="1184402"/>
                  </a:lnTo>
                  <a:lnTo>
                    <a:pt x="1167511" y="16891"/>
                  </a:lnTo>
                  <a:lnTo>
                    <a:pt x="1184402" y="16891"/>
                  </a:lnTo>
                  <a:lnTo>
                    <a:pt x="1184402" y="33909"/>
                  </a:lnTo>
                  <a:lnTo>
                    <a:pt x="16891" y="33909"/>
                  </a:lnTo>
                  <a:close/>
                </a:path>
              </a:pathLst>
            </a:custGeom>
            <a:solidFill>
              <a:srgbClr val="FFFFFF"/>
            </a:solidFill>
          </p:spPr>
          <p:txBody>
            <a:bodyPr/>
            <a:lstStyle/>
            <a:p>
              <a:pPr defTabSz="609630">
                <a:defRPr/>
              </a:pPr>
              <a:endParaRPr lang="en-US" sz="1200">
                <a:solidFill>
                  <a:prstClr val="black"/>
                </a:solidFill>
                <a:latin typeface="Calibri"/>
              </a:endParaRPr>
            </a:p>
          </p:txBody>
        </p:sp>
      </p:grpSp>
      <p:sp>
        <p:nvSpPr>
          <p:cNvPr id="11" name="TextBox 17">
            <a:extLst>
              <a:ext uri="{FF2B5EF4-FFF2-40B4-BE49-F238E27FC236}">
                <a16:creationId xmlns:a16="http://schemas.microsoft.com/office/drawing/2014/main" id="{BE35D660-1F75-2A73-D6AA-4030B25A9272}"/>
              </a:ext>
            </a:extLst>
          </p:cNvPr>
          <p:cNvSpPr txBox="1"/>
          <p:nvPr/>
        </p:nvSpPr>
        <p:spPr>
          <a:xfrm>
            <a:off x="1678207" y="3615689"/>
            <a:ext cx="2378864" cy="564257"/>
          </a:xfrm>
          <a:prstGeom prst="rect">
            <a:avLst/>
          </a:prstGeom>
        </p:spPr>
        <p:txBody>
          <a:bodyPr lIns="0" tIns="0" rIns="0" bIns="0" rtlCol="0" anchor="t">
            <a:spAutoFit/>
          </a:bodyPr>
          <a:lstStyle/>
          <a:p>
            <a:pPr defTabSz="609630">
              <a:lnSpc>
                <a:spcPts val="2240"/>
              </a:lnSpc>
              <a:defRPr/>
            </a:pPr>
            <a:r>
              <a:rPr lang="en-US" sz="1867" spc="17" dirty="0">
                <a:solidFill>
                  <a:srgbClr val="FFFFFF"/>
                </a:solidFill>
                <a:latin typeface="Arial"/>
                <a:ea typeface="TT Rounds Condensed"/>
                <a:cs typeface="Arial"/>
                <a:sym typeface="TT Rounds Condensed"/>
              </a:rPr>
              <a:t>Get the latest exam announcements</a:t>
            </a:r>
          </a:p>
        </p:txBody>
      </p:sp>
      <p:grpSp>
        <p:nvGrpSpPr>
          <p:cNvPr id="12" name="Group 18">
            <a:extLst>
              <a:ext uri="{FF2B5EF4-FFF2-40B4-BE49-F238E27FC236}">
                <a16:creationId xmlns:a16="http://schemas.microsoft.com/office/drawing/2014/main" id="{7B265B95-E591-A8FF-AD17-2BB1E06A4D1D}"/>
              </a:ext>
            </a:extLst>
          </p:cNvPr>
          <p:cNvGrpSpPr/>
          <p:nvPr/>
        </p:nvGrpSpPr>
        <p:grpSpPr>
          <a:xfrm>
            <a:off x="4467289" y="3618863"/>
            <a:ext cx="1006521" cy="1006521"/>
            <a:chOff x="0" y="0"/>
            <a:chExt cx="2013041" cy="2013041"/>
          </a:xfrm>
        </p:grpSpPr>
        <p:sp>
          <p:nvSpPr>
            <p:cNvPr id="13" name="Freeform 19">
              <a:extLst>
                <a:ext uri="{FF2B5EF4-FFF2-40B4-BE49-F238E27FC236}">
                  <a16:creationId xmlns:a16="http://schemas.microsoft.com/office/drawing/2014/main" id="{62A57145-86D8-F6C4-7513-CDE835A13A9C}"/>
                </a:ext>
              </a:extLst>
            </p:cNvPr>
            <p:cNvSpPr/>
            <p:nvPr/>
          </p:nvSpPr>
          <p:spPr>
            <a:xfrm>
              <a:off x="0" y="0"/>
              <a:ext cx="2012950" cy="2012950"/>
            </a:xfrm>
            <a:custGeom>
              <a:avLst/>
              <a:gdLst/>
              <a:ahLst/>
              <a:cxnLst/>
              <a:rect l="l" t="t" r="r" b="b"/>
              <a:pathLst>
                <a:path w="2012950" h="2012950">
                  <a:moveTo>
                    <a:pt x="0" y="1006475"/>
                  </a:moveTo>
                  <a:cubicBezTo>
                    <a:pt x="0" y="450596"/>
                    <a:pt x="450596" y="0"/>
                    <a:pt x="1006475" y="0"/>
                  </a:cubicBezTo>
                  <a:cubicBezTo>
                    <a:pt x="1562354" y="0"/>
                    <a:pt x="2012950" y="450596"/>
                    <a:pt x="2012950" y="1006475"/>
                  </a:cubicBezTo>
                  <a:cubicBezTo>
                    <a:pt x="2012950" y="1562354"/>
                    <a:pt x="1562354" y="2012950"/>
                    <a:pt x="1006475" y="2012950"/>
                  </a:cubicBezTo>
                  <a:cubicBezTo>
                    <a:pt x="450596" y="2012950"/>
                    <a:pt x="0" y="1562354"/>
                    <a:pt x="0" y="1006475"/>
                  </a:cubicBezTo>
                  <a:close/>
                </a:path>
              </a:pathLst>
            </a:custGeom>
            <a:solidFill>
              <a:srgbClr val="D0D8E8"/>
            </a:solidFill>
          </p:spPr>
          <p:txBody>
            <a:bodyPr/>
            <a:lstStyle/>
            <a:p>
              <a:pPr defTabSz="609630">
                <a:defRPr/>
              </a:pPr>
              <a:endParaRPr lang="en-US" sz="1200">
                <a:solidFill>
                  <a:prstClr val="black"/>
                </a:solidFill>
                <a:latin typeface="Calibri"/>
              </a:endParaRPr>
            </a:p>
          </p:txBody>
        </p:sp>
      </p:grpSp>
      <p:grpSp>
        <p:nvGrpSpPr>
          <p:cNvPr id="14" name="Group 20">
            <a:extLst>
              <a:ext uri="{FF2B5EF4-FFF2-40B4-BE49-F238E27FC236}">
                <a16:creationId xmlns:a16="http://schemas.microsoft.com/office/drawing/2014/main" id="{92474791-38B4-4F7A-BBE1-D1EF81629C0C}"/>
              </a:ext>
            </a:extLst>
          </p:cNvPr>
          <p:cNvGrpSpPr/>
          <p:nvPr/>
        </p:nvGrpSpPr>
        <p:grpSpPr>
          <a:xfrm>
            <a:off x="4670191" y="3821767"/>
            <a:ext cx="600716" cy="600716"/>
            <a:chOff x="0" y="0"/>
            <a:chExt cx="1201431" cy="1201431"/>
          </a:xfrm>
        </p:grpSpPr>
        <p:sp>
          <p:nvSpPr>
            <p:cNvPr id="15" name="Freeform 21">
              <a:extLst>
                <a:ext uri="{FF2B5EF4-FFF2-40B4-BE49-F238E27FC236}">
                  <a16:creationId xmlns:a16="http://schemas.microsoft.com/office/drawing/2014/main" id="{11D4524A-CA1F-8E5D-FEEF-2A7A56CB67F0}"/>
                </a:ext>
              </a:extLst>
            </p:cNvPr>
            <p:cNvSpPr/>
            <p:nvPr/>
          </p:nvSpPr>
          <p:spPr>
            <a:xfrm>
              <a:off x="16891" y="16891"/>
              <a:ext cx="1167638" cy="1167638"/>
            </a:xfrm>
            <a:custGeom>
              <a:avLst/>
              <a:gdLst/>
              <a:ahLst/>
              <a:cxnLst/>
              <a:rect l="l" t="t" r="r" b="b"/>
              <a:pathLst>
                <a:path w="1167638" h="1167638">
                  <a:moveTo>
                    <a:pt x="0" y="0"/>
                  </a:moveTo>
                  <a:lnTo>
                    <a:pt x="1167638" y="0"/>
                  </a:lnTo>
                  <a:lnTo>
                    <a:pt x="1167638" y="1167638"/>
                  </a:lnTo>
                  <a:lnTo>
                    <a:pt x="0" y="1167638"/>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defRPr/>
              </a:pPr>
              <a:endParaRPr lang="en-US" sz="1200">
                <a:solidFill>
                  <a:prstClr val="black"/>
                </a:solidFill>
                <a:latin typeface="Calibri"/>
              </a:endParaRPr>
            </a:p>
          </p:txBody>
        </p:sp>
        <p:sp>
          <p:nvSpPr>
            <p:cNvPr id="16" name="Freeform 22">
              <a:extLst>
                <a:ext uri="{FF2B5EF4-FFF2-40B4-BE49-F238E27FC236}">
                  <a16:creationId xmlns:a16="http://schemas.microsoft.com/office/drawing/2014/main" id="{07012781-5414-1058-9E42-37614EF27AF8}"/>
                </a:ext>
              </a:extLst>
            </p:cNvPr>
            <p:cNvSpPr/>
            <p:nvPr/>
          </p:nvSpPr>
          <p:spPr>
            <a:xfrm>
              <a:off x="0" y="0"/>
              <a:ext cx="1201420" cy="1201420"/>
            </a:xfrm>
            <a:custGeom>
              <a:avLst/>
              <a:gdLst/>
              <a:ahLst/>
              <a:cxnLst/>
              <a:rect l="l" t="t" r="r" b="b"/>
              <a:pathLst>
                <a:path w="1201420" h="1201420">
                  <a:moveTo>
                    <a:pt x="16891" y="0"/>
                  </a:moveTo>
                  <a:lnTo>
                    <a:pt x="1184529" y="0"/>
                  </a:lnTo>
                  <a:cubicBezTo>
                    <a:pt x="1193800" y="0"/>
                    <a:pt x="1201420" y="7620"/>
                    <a:pt x="1201420" y="16891"/>
                  </a:cubicBezTo>
                  <a:lnTo>
                    <a:pt x="1201420" y="1184529"/>
                  </a:lnTo>
                  <a:cubicBezTo>
                    <a:pt x="1201420" y="1193927"/>
                    <a:pt x="1193800" y="1201420"/>
                    <a:pt x="1184529" y="1201420"/>
                  </a:cubicBezTo>
                  <a:lnTo>
                    <a:pt x="16891" y="1201420"/>
                  </a:lnTo>
                  <a:cubicBezTo>
                    <a:pt x="7620" y="1201420"/>
                    <a:pt x="0" y="1193800"/>
                    <a:pt x="0" y="1184529"/>
                  </a:cubicBezTo>
                  <a:lnTo>
                    <a:pt x="0" y="16891"/>
                  </a:lnTo>
                  <a:cubicBezTo>
                    <a:pt x="0" y="7620"/>
                    <a:pt x="7620" y="0"/>
                    <a:pt x="16891" y="0"/>
                  </a:cubicBezTo>
                  <a:moveTo>
                    <a:pt x="16891" y="33909"/>
                  </a:moveTo>
                  <a:lnTo>
                    <a:pt x="16891" y="16891"/>
                  </a:lnTo>
                  <a:lnTo>
                    <a:pt x="33909" y="16891"/>
                  </a:lnTo>
                  <a:lnTo>
                    <a:pt x="33909" y="1184529"/>
                  </a:lnTo>
                  <a:lnTo>
                    <a:pt x="16891" y="1184529"/>
                  </a:lnTo>
                  <a:lnTo>
                    <a:pt x="16891" y="1167511"/>
                  </a:lnTo>
                  <a:lnTo>
                    <a:pt x="1184529" y="1167511"/>
                  </a:lnTo>
                  <a:lnTo>
                    <a:pt x="1184529" y="1184402"/>
                  </a:lnTo>
                  <a:lnTo>
                    <a:pt x="1167511" y="1184402"/>
                  </a:lnTo>
                  <a:lnTo>
                    <a:pt x="1167511" y="16891"/>
                  </a:lnTo>
                  <a:lnTo>
                    <a:pt x="1184402" y="16891"/>
                  </a:lnTo>
                  <a:lnTo>
                    <a:pt x="1184402" y="33909"/>
                  </a:lnTo>
                  <a:lnTo>
                    <a:pt x="16891" y="33909"/>
                  </a:lnTo>
                  <a:close/>
                </a:path>
              </a:pathLst>
            </a:custGeom>
            <a:solidFill>
              <a:srgbClr val="FFFFFF"/>
            </a:solidFill>
          </p:spPr>
          <p:txBody>
            <a:bodyPr/>
            <a:lstStyle/>
            <a:p>
              <a:pPr defTabSz="609630">
                <a:defRPr/>
              </a:pPr>
              <a:endParaRPr lang="en-US" sz="1200">
                <a:solidFill>
                  <a:prstClr val="black"/>
                </a:solidFill>
                <a:latin typeface="Calibri"/>
              </a:endParaRPr>
            </a:p>
          </p:txBody>
        </p:sp>
      </p:grpSp>
      <p:sp>
        <p:nvSpPr>
          <p:cNvPr id="17" name="TextBox 23">
            <a:extLst>
              <a:ext uri="{FF2B5EF4-FFF2-40B4-BE49-F238E27FC236}">
                <a16:creationId xmlns:a16="http://schemas.microsoft.com/office/drawing/2014/main" id="{E58844E8-D32D-7BF0-A9F1-42DD18A55C45}"/>
              </a:ext>
            </a:extLst>
          </p:cNvPr>
          <p:cNvSpPr txBox="1"/>
          <p:nvPr/>
        </p:nvSpPr>
        <p:spPr>
          <a:xfrm>
            <a:off x="5686317" y="3615688"/>
            <a:ext cx="2378864" cy="1128514"/>
          </a:xfrm>
          <a:prstGeom prst="rect">
            <a:avLst/>
          </a:prstGeom>
        </p:spPr>
        <p:txBody>
          <a:bodyPr lIns="0" tIns="0" rIns="0" bIns="0" rtlCol="0" anchor="t">
            <a:spAutoFit/>
          </a:bodyPr>
          <a:lstStyle/>
          <a:p>
            <a:pPr defTabSz="609630">
              <a:lnSpc>
                <a:spcPts val="2240"/>
              </a:lnSpc>
              <a:defRPr/>
            </a:pPr>
            <a:r>
              <a:rPr lang="en-US" sz="1867" spc="17" dirty="0">
                <a:solidFill>
                  <a:srgbClr val="FFFFFF"/>
                </a:solidFill>
                <a:latin typeface="Arial"/>
                <a:ea typeface="TT Rounds Condensed"/>
                <a:cs typeface="Arial"/>
                <a:sym typeface="TT Rounds Condensed"/>
              </a:rPr>
              <a:t>Learn what is tested by each exam section with the CPA Exam Blueprints</a:t>
            </a:r>
          </a:p>
        </p:txBody>
      </p:sp>
      <p:grpSp>
        <p:nvGrpSpPr>
          <p:cNvPr id="18" name="Group 24">
            <a:extLst>
              <a:ext uri="{FF2B5EF4-FFF2-40B4-BE49-F238E27FC236}">
                <a16:creationId xmlns:a16="http://schemas.microsoft.com/office/drawing/2014/main" id="{90C58969-2FB9-5748-B1F5-780036A56D28}"/>
              </a:ext>
            </a:extLst>
          </p:cNvPr>
          <p:cNvGrpSpPr/>
          <p:nvPr/>
        </p:nvGrpSpPr>
        <p:grpSpPr>
          <a:xfrm>
            <a:off x="459178" y="5048874"/>
            <a:ext cx="1006521" cy="1006521"/>
            <a:chOff x="0" y="0"/>
            <a:chExt cx="2013041" cy="2013041"/>
          </a:xfrm>
        </p:grpSpPr>
        <p:sp>
          <p:nvSpPr>
            <p:cNvPr id="19" name="Freeform 25">
              <a:extLst>
                <a:ext uri="{FF2B5EF4-FFF2-40B4-BE49-F238E27FC236}">
                  <a16:creationId xmlns:a16="http://schemas.microsoft.com/office/drawing/2014/main" id="{A2E587AE-1795-659C-DE96-778BE83331B2}"/>
                </a:ext>
              </a:extLst>
            </p:cNvPr>
            <p:cNvSpPr/>
            <p:nvPr/>
          </p:nvSpPr>
          <p:spPr>
            <a:xfrm>
              <a:off x="0" y="0"/>
              <a:ext cx="2012950" cy="2012950"/>
            </a:xfrm>
            <a:custGeom>
              <a:avLst/>
              <a:gdLst/>
              <a:ahLst/>
              <a:cxnLst/>
              <a:rect l="l" t="t" r="r" b="b"/>
              <a:pathLst>
                <a:path w="2012950" h="2012950">
                  <a:moveTo>
                    <a:pt x="0" y="1006475"/>
                  </a:moveTo>
                  <a:cubicBezTo>
                    <a:pt x="0" y="450596"/>
                    <a:pt x="450596" y="0"/>
                    <a:pt x="1006475" y="0"/>
                  </a:cubicBezTo>
                  <a:cubicBezTo>
                    <a:pt x="1562354" y="0"/>
                    <a:pt x="2012950" y="450596"/>
                    <a:pt x="2012950" y="1006475"/>
                  </a:cubicBezTo>
                  <a:cubicBezTo>
                    <a:pt x="2012950" y="1562354"/>
                    <a:pt x="1562354" y="2012950"/>
                    <a:pt x="1006475" y="2012950"/>
                  </a:cubicBezTo>
                  <a:cubicBezTo>
                    <a:pt x="450596" y="2012950"/>
                    <a:pt x="0" y="1562354"/>
                    <a:pt x="0" y="1006475"/>
                  </a:cubicBezTo>
                  <a:close/>
                </a:path>
              </a:pathLst>
            </a:custGeom>
            <a:solidFill>
              <a:srgbClr val="D0D8E8"/>
            </a:solidFill>
          </p:spPr>
          <p:txBody>
            <a:bodyPr/>
            <a:lstStyle/>
            <a:p>
              <a:pPr defTabSz="609630">
                <a:defRPr/>
              </a:pPr>
              <a:endParaRPr lang="en-US" sz="1200">
                <a:solidFill>
                  <a:prstClr val="black"/>
                </a:solidFill>
                <a:latin typeface="Calibri"/>
              </a:endParaRPr>
            </a:p>
          </p:txBody>
        </p:sp>
      </p:grpSp>
      <p:grpSp>
        <p:nvGrpSpPr>
          <p:cNvPr id="20" name="Group 26">
            <a:extLst>
              <a:ext uri="{FF2B5EF4-FFF2-40B4-BE49-F238E27FC236}">
                <a16:creationId xmlns:a16="http://schemas.microsoft.com/office/drawing/2014/main" id="{0FBA0528-9060-2E4F-D319-EA7EA490D0D7}"/>
              </a:ext>
            </a:extLst>
          </p:cNvPr>
          <p:cNvGrpSpPr/>
          <p:nvPr/>
        </p:nvGrpSpPr>
        <p:grpSpPr>
          <a:xfrm>
            <a:off x="662081" y="5251776"/>
            <a:ext cx="600716" cy="600716"/>
            <a:chOff x="0" y="0"/>
            <a:chExt cx="1201431" cy="1201431"/>
          </a:xfrm>
        </p:grpSpPr>
        <p:sp>
          <p:nvSpPr>
            <p:cNvPr id="21" name="Freeform 27">
              <a:extLst>
                <a:ext uri="{FF2B5EF4-FFF2-40B4-BE49-F238E27FC236}">
                  <a16:creationId xmlns:a16="http://schemas.microsoft.com/office/drawing/2014/main" id="{3D901533-990D-FD0F-55F6-1C51D013D10C}"/>
                </a:ext>
              </a:extLst>
            </p:cNvPr>
            <p:cNvSpPr/>
            <p:nvPr/>
          </p:nvSpPr>
          <p:spPr>
            <a:xfrm>
              <a:off x="16891" y="16891"/>
              <a:ext cx="1167638" cy="1167638"/>
            </a:xfrm>
            <a:custGeom>
              <a:avLst/>
              <a:gdLst/>
              <a:ahLst/>
              <a:cxnLst/>
              <a:rect l="l" t="t" r="r" b="b"/>
              <a:pathLst>
                <a:path w="1167638" h="1167638">
                  <a:moveTo>
                    <a:pt x="0" y="0"/>
                  </a:moveTo>
                  <a:lnTo>
                    <a:pt x="1167638" y="0"/>
                  </a:lnTo>
                  <a:lnTo>
                    <a:pt x="1167638" y="1167638"/>
                  </a:lnTo>
                  <a:lnTo>
                    <a:pt x="0" y="1167638"/>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defRPr/>
              </a:pPr>
              <a:endParaRPr lang="en-US" sz="1200">
                <a:solidFill>
                  <a:prstClr val="black"/>
                </a:solidFill>
                <a:latin typeface="Calibri"/>
              </a:endParaRPr>
            </a:p>
          </p:txBody>
        </p:sp>
        <p:sp>
          <p:nvSpPr>
            <p:cNvPr id="22" name="Freeform 28">
              <a:extLst>
                <a:ext uri="{FF2B5EF4-FFF2-40B4-BE49-F238E27FC236}">
                  <a16:creationId xmlns:a16="http://schemas.microsoft.com/office/drawing/2014/main" id="{5D130454-B04A-E179-DCC0-DD8C51F973CA}"/>
                </a:ext>
              </a:extLst>
            </p:cNvPr>
            <p:cNvSpPr/>
            <p:nvPr/>
          </p:nvSpPr>
          <p:spPr>
            <a:xfrm>
              <a:off x="0" y="0"/>
              <a:ext cx="1201420" cy="1201420"/>
            </a:xfrm>
            <a:custGeom>
              <a:avLst/>
              <a:gdLst/>
              <a:ahLst/>
              <a:cxnLst/>
              <a:rect l="l" t="t" r="r" b="b"/>
              <a:pathLst>
                <a:path w="1201420" h="1201420">
                  <a:moveTo>
                    <a:pt x="16891" y="0"/>
                  </a:moveTo>
                  <a:lnTo>
                    <a:pt x="1184529" y="0"/>
                  </a:lnTo>
                  <a:cubicBezTo>
                    <a:pt x="1193800" y="0"/>
                    <a:pt x="1201420" y="7620"/>
                    <a:pt x="1201420" y="16891"/>
                  </a:cubicBezTo>
                  <a:lnTo>
                    <a:pt x="1201420" y="1184529"/>
                  </a:lnTo>
                  <a:cubicBezTo>
                    <a:pt x="1201420" y="1193927"/>
                    <a:pt x="1193800" y="1201420"/>
                    <a:pt x="1184529" y="1201420"/>
                  </a:cubicBezTo>
                  <a:lnTo>
                    <a:pt x="16891" y="1201420"/>
                  </a:lnTo>
                  <a:cubicBezTo>
                    <a:pt x="7620" y="1201420"/>
                    <a:pt x="0" y="1193800"/>
                    <a:pt x="0" y="1184529"/>
                  </a:cubicBezTo>
                  <a:lnTo>
                    <a:pt x="0" y="16891"/>
                  </a:lnTo>
                  <a:cubicBezTo>
                    <a:pt x="0" y="7620"/>
                    <a:pt x="7620" y="0"/>
                    <a:pt x="16891" y="0"/>
                  </a:cubicBezTo>
                  <a:moveTo>
                    <a:pt x="16891" y="33909"/>
                  </a:moveTo>
                  <a:lnTo>
                    <a:pt x="16891" y="16891"/>
                  </a:lnTo>
                  <a:lnTo>
                    <a:pt x="33909" y="16891"/>
                  </a:lnTo>
                  <a:lnTo>
                    <a:pt x="33909" y="1184529"/>
                  </a:lnTo>
                  <a:lnTo>
                    <a:pt x="16891" y="1184529"/>
                  </a:lnTo>
                  <a:lnTo>
                    <a:pt x="16891" y="1167511"/>
                  </a:lnTo>
                  <a:lnTo>
                    <a:pt x="1184529" y="1167511"/>
                  </a:lnTo>
                  <a:lnTo>
                    <a:pt x="1184529" y="1184402"/>
                  </a:lnTo>
                  <a:lnTo>
                    <a:pt x="1167511" y="1184402"/>
                  </a:lnTo>
                  <a:lnTo>
                    <a:pt x="1167511" y="16891"/>
                  </a:lnTo>
                  <a:lnTo>
                    <a:pt x="1184402" y="16891"/>
                  </a:lnTo>
                  <a:lnTo>
                    <a:pt x="1184402" y="33909"/>
                  </a:lnTo>
                  <a:lnTo>
                    <a:pt x="16891" y="33909"/>
                  </a:lnTo>
                  <a:close/>
                </a:path>
              </a:pathLst>
            </a:custGeom>
            <a:solidFill>
              <a:srgbClr val="FFFFFF"/>
            </a:solidFill>
          </p:spPr>
          <p:txBody>
            <a:bodyPr/>
            <a:lstStyle/>
            <a:p>
              <a:pPr defTabSz="609630">
                <a:defRPr/>
              </a:pPr>
              <a:endParaRPr lang="en-US" sz="1200">
                <a:solidFill>
                  <a:prstClr val="black"/>
                </a:solidFill>
                <a:latin typeface="Calibri"/>
              </a:endParaRPr>
            </a:p>
          </p:txBody>
        </p:sp>
      </p:grpSp>
      <p:sp>
        <p:nvSpPr>
          <p:cNvPr id="23" name="TextBox 29">
            <a:extLst>
              <a:ext uri="{FF2B5EF4-FFF2-40B4-BE49-F238E27FC236}">
                <a16:creationId xmlns:a16="http://schemas.microsoft.com/office/drawing/2014/main" id="{B62472E2-7458-A5D1-DBFA-B52D87051018}"/>
              </a:ext>
            </a:extLst>
          </p:cNvPr>
          <p:cNvSpPr txBox="1"/>
          <p:nvPr/>
        </p:nvSpPr>
        <p:spPr>
          <a:xfrm>
            <a:off x="1678207" y="5045698"/>
            <a:ext cx="2378864" cy="564257"/>
          </a:xfrm>
          <a:prstGeom prst="rect">
            <a:avLst/>
          </a:prstGeom>
        </p:spPr>
        <p:txBody>
          <a:bodyPr lIns="0" tIns="0" rIns="0" bIns="0" rtlCol="0" anchor="t">
            <a:spAutoFit/>
          </a:bodyPr>
          <a:lstStyle/>
          <a:p>
            <a:pPr defTabSz="609630">
              <a:lnSpc>
                <a:spcPts val="2240"/>
              </a:lnSpc>
              <a:defRPr/>
            </a:pPr>
            <a:r>
              <a:rPr lang="en-US" sz="1867" spc="17">
                <a:solidFill>
                  <a:srgbClr val="FFFFFF"/>
                </a:solidFill>
                <a:latin typeface="Arial"/>
                <a:ea typeface="TT Rounds Condensed"/>
                <a:cs typeface="Arial"/>
                <a:sym typeface="TT Rounds Condensed"/>
              </a:rPr>
              <a:t>Review sample tests and tutorials</a:t>
            </a:r>
          </a:p>
        </p:txBody>
      </p:sp>
      <p:grpSp>
        <p:nvGrpSpPr>
          <p:cNvPr id="24" name="Group 30">
            <a:extLst>
              <a:ext uri="{FF2B5EF4-FFF2-40B4-BE49-F238E27FC236}">
                <a16:creationId xmlns:a16="http://schemas.microsoft.com/office/drawing/2014/main" id="{C428E4AE-E085-4A62-186B-4C42A92B92A5}"/>
              </a:ext>
            </a:extLst>
          </p:cNvPr>
          <p:cNvGrpSpPr/>
          <p:nvPr/>
        </p:nvGrpSpPr>
        <p:grpSpPr>
          <a:xfrm>
            <a:off x="4467289" y="5048874"/>
            <a:ext cx="1006521" cy="1006521"/>
            <a:chOff x="0" y="0"/>
            <a:chExt cx="2013041" cy="2013041"/>
          </a:xfrm>
        </p:grpSpPr>
        <p:sp>
          <p:nvSpPr>
            <p:cNvPr id="25" name="Freeform 31">
              <a:extLst>
                <a:ext uri="{FF2B5EF4-FFF2-40B4-BE49-F238E27FC236}">
                  <a16:creationId xmlns:a16="http://schemas.microsoft.com/office/drawing/2014/main" id="{948A71C8-F468-8065-5DF4-BC33A0F739F5}"/>
                </a:ext>
              </a:extLst>
            </p:cNvPr>
            <p:cNvSpPr/>
            <p:nvPr/>
          </p:nvSpPr>
          <p:spPr>
            <a:xfrm>
              <a:off x="0" y="0"/>
              <a:ext cx="2012950" cy="2012950"/>
            </a:xfrm>
            <a:custGeom>
              <a:avLst/>
              <a:gdLst/>
              <a:ahLst/>
              <a:cxnLst/>
              <a:rect l="l" t="t" r="r" b="b"/>
              <a:pathLst>
                <a:path w="2012950" h="2012950">
                  <a:moveTo>
                    <a:pt x="0" y="1006475"/>
                  </a:moveTo>
                  <a:cubicBezTo>
                    <a:pt x="0" y="450596"/>
                    <a:pt x="450596" y="0"/>
                    <a:pt x="1006475" y="0"/>
                  </a:cubicBezTo>
                  <a:cubicBezTo>
                    <a:pt x="1562354" y="0"/>
                    <a:pt x="2012950" y="450596"/>
                    <a:pt x="2012950" y="1006475"/>
                  </a:cubicBezTo>
                  <a:cubicBezTo>
                    <a:pt x="2012950" y="1562354"/>
                    <a:pt x="1562354" y="2012950"/>
                    <a:pt x="1006475" y="2012950"/>
                  </a:cubicBezTo>
                  <a:cubicBezTo>
                    <a:pt x="450596" y="2012950"/>
                    <a:pt x="0" y="1562354"/>
                    <a:pt x="0" y="1006475"/>
                  </a:cubicBezTo>
                  <a:close/>
                </a:path>
              </a:pathLst>
            </a:custGeom>
            <a:solidFill>
              <a:srgbClr val="D0D8E8"/>
            </a:solidFill>
          </p:spPr>
          <p:txBody>
            <a:bodyPr/>
            <a:lstStyle/>
            <a:p>
              <a:pPr defTabSz="609630">
                <a:defRPr/>
              </a:pPr>
              <a:endParaRPr lang="en-US" sz="1200">
                <a:solidFill>
                  <a:prstClr val="black"/>
                </a:solidFill>
                <a:latin typeface="Calibri"/>
              </a:endParaRPr>
            </a:p>
          </p:txBody>
        </p:sp>
      </p:grpSp>
      <p:grpSp>
        <p:nvGrpSpPr>
          <p:cNvPr id="26" name="Group 32">
            <a:extLst>
              <a:ext uri="{FF2B5EF4-FFF2-40B4-BE49-F238E27FC236}">
                <a16:creationId xmlns:a16="http://schemas.microsoft.com/office/drawing/2014/main" id="{719DB9AB-449C-F95F-1B83-78ECBB84F0E2}"/>
              </a:ext>
            </a:extLst>
          </p:cNvPr>
          <p:cNvGrpSpPr/>
          <p:nvPr/>
        </p:nvGrpSpPr>
        <p:grpSpPr>
          <a:xfrm>
            <a:off x="4670191" y="5251776"/>
            <a:ext cx="600716" cy="600716"/>
            <a:chOff x="0" y="0"/>
            <a:chExt cx="1201431" cy="1201431"/>
          </a:xfrm>
        </p:grpSpPr>
        <p:sp>
          <p:nvSpPr>
            <p:cNvPr id="27" name="Freeform 33">
              <a:extLst>
                <a:ext uri="{FF2B5EF4-FFF2-40B4-BE49-F238E27FC236}">
                  <a16:creationId xmlns:a16="http://schemas.microsoft.com/office/drawing/2014/main" id="{4186E48A-DE72-F0A6-1A94-A699DCF6CCC2}"/>
                </a:ext>
              </a:extLst>
            </p:cNvPr>
            <p:cNvSpPr/>
            <p:nvPr/>
          </p:nvSpPr>
          <p:spPr>
            <a:xfrm>
              <a:off x="16891" y="16891"/>
              <a:ext cx="1167638" cy="1167638"/>
            </a:xfrm>
            <a:custGeom>
              <a:avLst/>
              <a:gdLst/>
              <a:ahLst/>
              <a:cxnLst/>
              <a:rect l="l" t="t" r="r" b="b"/>
              <a:pathLst>
                <a:path w="1167638" h="1167638">
                  <a:moveTo>
                    <a:pt x="0" y="0"/>
                  </a:moveTo>
                  <a:lnTo>
                    <a:pt x="1167638" y="0"/>
                  </a:lnTo>
                  <a:lnTo>
                    <a:pt x="1167638" y="1167638"/>
                  </a:lnTo>
                  <a:lnTo>
                    <a:pt x="0" y="1167638"/>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defRPr/>
              </a:pPr>
              <a:endParaRPr lang="en-US" sz="1200">
                <a:solidFill>
                  <a:prstClr val="black"/>
                </a:solidFill>
                <a:latin typeface="Calibri"/>
              </a:endParaRPr>
            </a:p>
          </p:txBody>
        </p:sp>
        <p:sp>
          <p:nvSpPr>
            <p:cNvPr id="28" name="Freeform 34">
              <a:extLst>
                <a:ext uri="{FF2B5EF4-FFF2-40B4-BE49-F238E27FC236}">
                  <a16:creationId xmlns:a16="http://schemas.microsoft.com/office/drawing/2014/main" id="{6E7CAB0F-20CA-E467-642A-C8B9C2EF7EFF}"/>
                </a:ext>
              </a:extLst>
            </p:cNvPr>
            <p:cNvSpPr/>
            <p:nvPr/>
          </p:nvSpPr>
          <p:spPr>
            <a:xfrm>
              <a:off x="0" y="0"/>
              <a:ext cx="1201420" cy="1201420"/>
            </a:xfrm>
            <a:custGeom>
              <a:avLst/>
              <a:gdLst/>
              <a:ahLst/>
              <a:cxnLst/>
              <a:rect l="l" t="t" r="r" b="b"/>
              <a:pathLst>
                <a:path w="1201420" h="1201420">
                  <a:moveTo>
                    <a:pt x="16891" y="0"/>
                  </a:moveTo>
                  <a:lnTo>
                    <a:pt x="1184529" y="0"/>
                  </a:lnTo>
                  <a:cubicBezTo>
                    <a:pt x="1193800" y="0"/>
                    <a:pt x="1201420" y="7620"/>
                    <a:pt x="1201420" y="16891"/>
                  </a:cubicBezTo>
                  <a:lnTo>
                    <a:pt x="1201420" y="1184529"/>
                  </a:lnTo>
                  <a:cubicBezTo>
                    <a:pt x="1201420" y="1193927"/>
                    <a:pt x="1193800" y="1201420"/>
                    <a:pt x="1184529" y="1201420"/>
                  </a:cubicBezTo>
                  <a:lnTo>
                    <a:pt x="16891" y="1201420"/>
                  </a:lnTo>
                  <a:cubicBezTo>
                    <a:pt x="7620" y="1201420"/>
                    <a:pt x="0" y="1193800"/>
                    <a:pt x="0" y="1184529"/>
                  </a:cubicBezTo>
                  <a:lnTo>
                    <a:pt x="0" y="16891"/>
                  </a:lnTo>
                  <a:cubicBezTo>
                    <a:pt x="0" y="7620"/>
                    <a:pt x="7620" y="0"/>
                    <a:pt x="16891" y="0"/>
                  </a:cubicBezTo>
                  <a:moveTo>
                    <a:pt x="16891" y="33909"/>
                  </a:moveTo>
                  <a:lnTo>
                    <a:pt x="16891" y="16891"/>
                  </a:lnTo>
                  <a:lnTo>
                    <a:pt x="33909" y="16891"/>
                  </a:lnTo>
                  <a:lnTo>
                    <a:pt x="33909" y="1184529"/>
                  </a:lnTo>
                  <a:lnTo>
                    <a:pt x="16891" y="1184529"/>
                  </a:lnTo>
                  <a:lnTo>
                    <a:pt x="16891" y="1167511"/>
                  </a:lnTo>
                  <a:lnTo>
                    <a:pt x="1184529" y="1167511"/>
                  </a:lnTo>
                  <a:lnTo>
                    <a:pt x="1184529" y="1184402"/>
                  </a:lnTo>
                  <a:lnTo>
                    <a:pt x="1167511" y="1184402"/>
                  </a:lnTo>
                  <a:lnTo>
                    <a:pt x="1167511" y="16891"/>
                  </a:lnTo>
                  <a:lnTo>
                    <a:pt x="1184402" y="16891"/>
                  </a:lnTo>
                  <a:lnTo>
                    <a:pt x="1184402" y="33909"/>
                  </a:lnTo>
                  <a:lnTo>
                    <a:pt x="16891" y="33909"/>
                  </a:lnTo>
                  <a:close/>
                </a:path>
              </a:pathLst>
            </a:custGeom>
            <a:solidFill>
              <a:srgbClr val="FFFFFF"/>
            </a:solidFill>
          </p:spPr>
          <p:txBody>
            <a:bodyPr/>
            <a:lstStyle/>
            <a:p>
              <a:pPr defTabSz="609630">
                <a:defRPr/>
              </a:pPr>
              <a:endParaRPr lang="en-US" sz="1200">
                <a:solidFill>
                  <a:prstClr val="black"/>
                </a:solidFill>
                <a:latin typeface="Calibri"/>
              </a:endParaRPr>
            </a:p>
          </p:txBody>
        </p:sp>
      </p:grpSp>
      <p:sp>
        <p:nvSpPr>
          <p:cNvPr id="29" name="TextBox 35">
            <a:extLst>
              <a:ext uri="{FF2B5EF4-FFF2-40B4-BE49-F238E27FC236}">
                <a16:creationId xmlns:a16="http://schemas.microsoft.com/office/drawing/2014/main" id="{2D7BE364-E5C0-CBFC-6DC4-DB187CE0CFEE}"/>
              </a:ext>
            </a:extLst>
          </p:cNvPr>
          <p:cNvSpPr txBox="1"/>
          <p:nvPr/>
        </p:nvSpPr>
        <p:spPr>
          <a:xfrm>
            <a:off x="5686317" y="5045698"/>
            <a:ext cx="2378864" cy="282129"/>
          </a:xfrm>
          <a:prstGeom prst="rect">
            <a:avLst/>
          </a:prstGeom>
        </p:spPr>
        <p:txBody>
          <a:bodyPr lIns="0" tIns="0" rIns="0" bIns="0" rtlCol="0" anchor="t">
            <a:spAutoFit/>
          </a:bodyPr>
          <a:lstStyle/>
          <a:p>
            <a:pPr defTabSz="609630">
              <a:lnSpc>
                <a:spcPts val="2240"/>
              </a:lnSpc>
              <a:defRPr/>
            </a:pPr>
            <a:r>
              <a:rPr lang="en-US" sz="1867" spc="17">
                <a:solidFill>
                  <a:srgbClr val="FFFFFF"/>
                </a:solidFill>
                <a:latin typeface="Arial"/>
                <a:ea typeface="TT Rounds Condensed"/>
                <a:cs typeface="Arial"/>
                <a:sym typeface="TT Rounds Condensed"/>
              </a:rPr>
              <a:t>And much more!</a:t>
            </a:r>
          </a:p>
        </p:txBody>
      </p:sp>
      <p:pic>
        <p:nvPicPr>
          <p:cNvPr id="30" name="Picture 29">
            <a:extLst>
              <a:ext uri="{FF2B5EF4-FFF2-40B4-BE49-F238E27FC236}">
                <a16:creationId xmlns:a16="http://schemas.microsoft.com/office/drawing/2014/main" id="{05CEF959-3A3A-27A3-D68B-6F6FFB8058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05739" y="4517527"/>
            <a:ext cx="1946043" cy="1946043"/>
          </a:xfrm>
          <a:prstGeom prst="rect">
            <a:avLst/>
          </a:prstGeom>
        </p:spPr>
      </p:pic>
    </p:spTree>
    <p:extLst>
      <p:ext uri="{BB962C8B-B14F-4D97-AF65-F5344CB8AC3E}">
        <p14:creationId xmlns:p14="http://schemas.microsoft.com/office/powerpoint/2010/main" val="4127604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447742" y="3175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0EDAEA4-CB96-053F-0325-99A36DE55269}"/>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a:xfrm>
            <a:off x="641179" y="1294410"/>
            <a:ext cx="5810840" cy="4488873"/>
          </a:xfrm>
          <a:prstGeom prst="rect">
            <a:avLst/>
          </a:prstGeom>
        </p:spPr>
      </p:pic>
      <p:pic>
        <p:nvPicPr>
          <p:cNvPr id="9" name="Picture 8">
            <a:extLst>
              <a:ext uri="{FF2B5EF4-FFF2-40B4-BE49-F238E27FC236}">
                <a16:creationId xmlns:a16="http://schemas.microsoft.com/office/drawing/2014/main" id="{304C4A94-A042-CE38-3A66-717DFF56074E}"/>
              </a:ext>
            </a:extLst>
          </p:cNvPr>
          <p:cNvPicPr>
            <a:picLocks noChangeAspect="1"/>
          </p:cNvPicPr>
          <p:nvPr/>
        </p:nvPicPr>
        <p:blipFill>
          <a:blip r:embed="rId4"/>
          <a:stretch>
            <a:fillRect/>
          </a:stretch>
        </p:blipFill>
        <p:spPr>
          <a:xfrm>
            <a:off x="6624681" y="918043"/>
            <a:ext cx="5129784" cy="5021914"/>
          </a:xfrm>
          <a:prstGeom prst="rect">
            <a:avLst/>
          </a:prstGeom>
        </p:spPr>
      </p:pic>
    </p:spTree>
    <p:extLst>
      <p:ext uri="{BB962C8B-B14F-4D97-AF65-F5344CB8AC3E}">
        <p14:creationId xmlns:p14="http://schemas.microsoft.com/office/powerpoint/2010/main" val="198921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176280" y="0"/>
            <a:ext cx="12577865" cy="6858000"/>
          </a:xfr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0000" y="893166"/>
            <a:ext cx="1435947" cy="517919"/>
          </a:xfrm>
          <a:prstGeom prst="rect">
            <a:avLst/>
          </a:prstGeom>
        </p:spPr>
      </p:pic>
      <p:sp>
        <p:nvSpPr>
          <p:cNvPr id="2" name="Rectangle 1">
            <a:extLst>
              <a:ext uri="{FF2B5EF4-FFF2-40B4-BE49-F238E27FC236}">
                <a16:creationId xmlns:a16="http://schemas.microsoft.com/office/drawing/2014/main" id="{C3705BA4-ABDD-5C27-38D0-5859ADBCF811}"/>
              </a:ext>
            </a:extLst>
          </p:cNvPr>
          <p:cNvSpPr/>
          <p:nvPr/>
        </p:nvSpPr>
        <p:spPr>
          <a:xfrm>
            <a:off x="954550" y="2468947"/>
            <a:ext cx="4643440" cy="2831544"/>
          </a:xfrm>
          <a:prstGeom prst="rect">
            <a:avLst/>
          </a:prstGeom>
        </p:spPr>
        <p:txBody>
          <a:bodyPr wrap="square">
            <a:spAutoFit/>
          </a:bodyPr>
          <a:lstStyle/>
          <a:p>
            <a:pPr>
              <a:spcBef>
                <a:spcPts val="1800"/>
              </a:spcBef>
            </a:pPr>
            <a:r>
              <a:rPr lang="en-US" sz="2400" dirty="0">
                <a:latin typeface="Arial" panose="020B0604020202020204" pitchFamily="34" charset="0"/>
                <a:cs typeface="Arial" panose="020B0604020202020204" pitchFamily="34" charset="0"/>
              </a:rPr>
              <a:t>Certified Public Accountant</a:t>
            </a:r>
          </a:p>
          <a:p>
            <a:pPr>
              <a:spcBef>
                <a:spcPts val="1800"/>
              </a:spcBef>
            </a:pPr>
            <a:r>
              <a:rPr lang="en-US" sz="2400" dirty="0">
                <a:latin typeface="Arial" panose="020B0604020202020204" pitchFamily="34" charset="0"/>
                <a:cs typeface="Arial" panose="020B0604020202020204" pitchFamily="34" charset="0"/>
              </a:rPr>
              <a:t>Trusted financial adviser</a:t>
            </a:r>
          </a:p>
          <a:p>
            <a:pPr defTabSz="231775">
              <a:spcBef>
                <a:spcPts val="1800"/>
              </a:spcBef>
            </a:pPr>
            <a:r>
              <a:rPr lang="en-US" sz="2400" dirty="0">
                <a:latin typeface="Arial" panose="020B0604020202020204" pitchFamily="34" charset="0"/>
                <a:cs typeface="Arial" panose="020B0604020202020204" pitchFamily="34" charset="0"/>
              </a:rPr>
              <a:t>More than a number cruncher</a:t>
            </a:r>
          </a:p>
          <a:p>
            <a:pPr defTabSz="231775">
              <a:spcBef>
                <a:spcPts val="300"/>
              </a:spcBef>
            </a:pPr>
            <a:r>
              <a:rPr lang="en-US" sz="1600" dirty="0">
                <a:latin typeface="Arial" panose="020B0604020202020204" pitchFamily="34" charset="0"/>
                <a:cs typeface="Arial" panose="020B0604020202020204" pitchFamily="34" charset="0"/>
              </a:rPr>
              <a:t>CPAs become CFOs, COOs and CEOs</a:t>
            </a:r>
          </a:p>
          <a:p>
            <a:pPr defTabSz="231775">
              <a:spcBef>
                <a:spcPts val="1800"/>
              </a:spcBef>
            </a:pPr>
            <a:r>
              <a:rPr lang="en-US" sz="2400" dirty="0">
                <a:latin typeface="Arial" panose="020B0604020202020204" pitchFamily="34" charset="0"/>
                <a:cs typeface="Arial" panose="020B0604020202020204" pitchFamily="34" charset="0"/>
              </a:rPr>
              <a:t>Proof you know accounting</a:t>
            </a:r>
          </a:p>
          <a:p>
            <a:pPr defTabSz="231775">
              <a:spcBef>
                <a:spcPts val="300"/>
              </a:spcBef>
            </a:pPr>
            <a:r>
              <a:rPr lang="en-US" sz="1600" dirty="0">
                <a:latin typeface="Arial" panose="020B0604020202020204" pitchFamily="34" charset="0"/>
                <a:cs typeface="Arial" panose="020B0604020202020204" pitchFamily="34" charset="0"/>
              </a:rPr>
              <a:t>More respect and money</a:t>
            </a:r>
          </a:p>
        </p:txBody>
      </p:sp>
      <p:pic>
        <p:nvPicPr>
          <p:cNvPr id="20" name="Picture 19">
            <a:extLst>
              <a:ext uri="{FF2B5EF4-FFF2-40B4-BE49-F238E27FC236}">
                <a16:creationId xmlns:a16="http://schemas.microsoft.com/office/drawing/2014/main" id="{F066C7CD-5FC7-2B1C-1A83-C245B6B070A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6127" y="2312962"/>
            <a:ext cx="436009" cy="579799"/>
          </a:xfrm>
          <a:prstGeom prst="rect">
            <a:avLst/>
          </a:prstGeom>
        </p:spPr>
      </p:pic>
      <p:pic>
        <p:nvPicPr>
          <p:cNvPr id="21" name="Picture 20">
            <a:extLst>
              <a:ext uri="{FF2B5EF4-FFF2-40B4-BE49-F238E27FC236}">
                <a16:creationId xmlns:a16="http://schemas.microsoft.com/office/drawing/2014/main" id="{CFDEC0CE-0A2B-4E8D-8D63-874DDEDACF2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7835" y="3035887"/>
            <a:ext cx="436009" cy="404299"/>
          </a:xfrm>
          <a:prstGeom prst="rect">
            <a:avLst/>
          </a:prstGeom>
        </p:spPr>
      </p:pic>
      <p:pic>
        <p:nvPicPr>
          <p:cNvPr id="22" name="Picture 21">
            <a:extLst>
              <a:ext uri="{FF2B5EF4-FFF2-40B4-BE49-F238E27FC236}">
                <a16:creationId xmlns:a16="http://schemas.microsoft.com/office/drawing/2014/main" id="{0D5BFA2B-B6EE-BC5C-E004-C123B7D10BA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7836" y="3682569"/>
            <a:ext cx="404300" cy="404300"/>
          </a:xfrm>
          <a:prstGeom prst="rect">
            <a:avLst/>
          </a:prstGeom>
        </p:spPr>
      </p:pic>
      <p:pic>
        <p:nvPicPr>
          <p:cNvPr id="23" name="Picture 22">
            <a:extLst>
              <a:ext uri="{FF2B5EF4-FFF2-40B4-BE49-F238E27FC236}">
                <a16:creationId xmlns:a16="http://schemas.microsoft.com/office/drawing/2014/main" id="{7E711D4E-B293-4FAC-E41B-05FF1D56F16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7834" y="4419428"/>
            <a:ext cx="473263" cy="445218"/>
          </a:xfrm>
          <a:prstGeom prst="rect">
            <a:avLst/>
          </a:prstGeom>
        </p:spPr>
      </p:pic>
    </p:spTree>
    <p:extLst>
      <p:ext uri="{BB962C8B-B14F-4D97-AF65-F5344CB8AC3E}">
        <p14:creationId xmlns:p14="http://schemas.microsoft.com/office/powerpoint/2010/main" val="1607854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524E1-5069-3F9B-FCF2-06A61EE6FFC9}"/>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297179BB-2034-FFED-D263-F3518C1C88F5}"/>
              </a:ext>
            </a:extLst>
          </p:cNvPr>
          <p:cNvGrpSpPr/>
          <p:nvPr/>
        </p:nvGrpSpPr>
        <p:grpSpPr>
          <a:xfrm>
            <a:off x="0" y="0"/>
            <a:ext cx="13283514" cy="6858000"/>
            <a:chOff x="0" y="0"/>
            <a:chExt cx="13283514" cy="6858000"/>
          </a:xfrm>
        </p:grpSpPr>
        <p:pic>
          <p:nvPicPr>
            <p:cNvPr id="2" name="Picture 1" descr="A person sitting in a chair using a computer&#10;&#10;AI-generated content may be incorrect.">
              <a:extLst>
                <a:ext uri="{FF2B5EF4-FFF2-40B4-BE49-F238E27FC236}">
                  <a16:creationId xmlns:a16="http://schemas.microsoft.com/office/drawing/2014/main" id="{9E3D4A51-0B25-2AB7-8A18-BECD330544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Group 15">
              <a:extLst>
                <a:ext uri="{FF2B5EF4-FFF2-40B4-BE49-F238E27FC236}">
                  <a16:creationId xmlns:a16="http://schemas.microsoft.com/office/drawing/2014/main" id="{D0B8A50B-19F5-83CB-DEAC-9CC200995813}"/>
                </a:ext>
              </a:extLst>
            </p:cNvPr>
            <p:cNvGrpSpPr/>
            <p:nvPr/>
          </p:nvGrpSpPr>
          <p:grpSpPr>
            <a:xfrm>
              <a:off x="10023288" y="500900"/>
              <a:ext cx="3260226" cy="1868592"/>
              <a:chOff x="0" y="0"/>
              <a:chExt cx="4346968" cy="2491456"/>
            </a:xfrm>
          </p:grpSpPr>
          <p:sp>
            <p:nvSpPr>
              <p:cNvPr id="10" name="Freeform 16" descr="A picture containing amber, screenshot, symmetry, darkness  Description automatically generated">
                <a:extLst>
                  <a:ext uri="{FF2B5EF4-FFF2-40B4-BE49-F238E27FC236}">
                    <a16:creationId xmlns:a16="http://schemas.microsoft.com/office/drawing/2014/main" id="{6CACC880-528E-67B6-CEEC-59F59365EBE4}"/>
                  </a:ext>
                </a:extLst>
              </p:cNvPr>
              <p:cNvSpPr/>
              <p:nvPr/>
            </p:nvSpPr>
            <p:spPr>
              <a:xfrm>
                <a:off x="0" y="0"/>
                <a:ext cx="4346956" cy="2491486"/>
              </a:xfrm>
              <a:custGeom>
                <a:avLst/>
                <a:gdLst/>
                <a:ahLst/>
                <a:cxnLst/>
                <a:rect l="l" t="t" r="r" b="b"/>
                <a:pathLst>
                  <a:path w="4346956" h="2491486">
                    <a:moveTo>
                      <a:pt x="0" y="0"/>
                    </a:moveTo>
                    <a:lnTo>
                      <a:pt x="4346956" y="0"/>
                    </a:lnTo>
                    <a:lnTo>
                      <a:pt x="4346956" y="2491486"/>
                    </a:lnTo>
                    <a:lnTo>
                      <a:pt x="0" y="249148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grpSp>
      <p:pic>
        <p:nvPicPr>
          <p:cNvPr id="3" name="Picture 2" descr="A qr code with a dinosaur&#10;&#10;AI-generated content may be incorrect.">
            <a:extLst>
              <a:ext uri="{FF2B5EF4-FFF2-40B4-BE49-F238E27FC236}">
                <a16:creationId xmlns:a16="http://schemas.microsoft.com/office/drawing/2014/main" id="{704298A8-A1B7-C258-0764-315D15F167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4524" y="4950372"/>
            <a:ext cx="1536153" cy="1536153"/>
          </a:xfrm>
          <a:prstGeom prst="rect">
            <a:avLst/>
          </a:prstGeom>
          <a:ln w="25400">
            <a:solidFill>
              <a:srgbClr val="FFC000"/>
            </a:solidFill>
          </a:ln>
        </p:spPr>
      </p:pic>
    </p:spTree>
    <p:extLst>
      <p:ext uri="{BB962C8B-B14F-4D97-AF65-F5344CB8AC3E}">
        <p14:creationId xmlns:p14="http://schemas.microsoft.com/office/powerpoint/2010/main" val="3955604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CC1BC-739B-40AA-0418-D669443B090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3018C75-EB31-77A8-413B-32A1A6E21CBF}"/>
              </a:ext>
            </a:extLst>
          </p:cNvPr>
          <p:cNvSpPr>
            <a:spLocks noGrp="1"/>
          </p:cNvSpPr>
          <p:nvPr>
            <p:ph type="body" sz="quarter" idx="10"/>
          </p:nvPr>
        </p:nvSpPr>
        <p:spPr/>
        <p:txBody>
          <a:bodyPr/>
          <a:lstStyle/>
          <a:p>
            <a:r>
              <a:rPr lang="en-US" sz="11730" dirty="0"/>
              <a:t>What now?</a:t>
            </a:r>
          </a:p>
        </p:txBody>
      </p:sp>
      <p:pic>
        <p:nvPicPr>
          <p:cNvPr id="4" name="Picture 4">
            <a:extLst>
              <a:ext uri="{FF2B5EF4-FFF2-40B4-BE49-F238E27FC236}">
                <a16:creationId xmlns:a16="http://schemas.microsoft.com/office/drawing/2014/main" id="{547EE699-C4E9-0E0B-3629-E447E1479F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15721" y="398448"/>
            <a:ext cx="28128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359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D1C9D"/>
        </a:solidFill>
        <a:effectLst/>
      </p:bgPr>
    </p:bg>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BC3004-9C06-4715-D24A-6FDF7E9417AD}"/>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1912ABF1-1BFD-58AC-D250-E98F7D51A639}"/>
              </a:ext>
            </a:extLst>
          </p:cNvPr>
          <p:cNvSpPr/>
          <p:nvPr/>
        </p:nvSpPr>
        <p:spPr>
          <a:xfrm>
            <a:off x="4220969" y="3321776"/>
            <a:ext cx="814727" cy="814727"/>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6">
              <a:defRPr/>
            </a:pPr>
            <a:endParaRPr lang="en-US" sz="1200">
              <a:solidFill>
                <a:prstClr val="black"/>
              </a:solidFill>
              <a:latin typeface="Aptos" panose="02110004020202020204"/>
            </a:endParaRPr>
          </a:p>
        </p:txBody>
      </p:sp>
      <p:sp>
        <p:nvSpPr>
          <p:cNvPr id="6" name="Freeform 5">
            <a:extLst>
              <a:ext uri="{FF2B5EF4-FFF2-40B4-BE49-F238E27FC236}">
                <a16:creationId xmlns:a16="http://schemas.microsoft.com/office/drawing/2014/main" id="{90F6AB7D-BF39-1C31-1092-917582D2243F}"/>
              </a:ext>
            </a:extLst>
          </p:cNvPr>
          <p:cNvSpPr/>
          <p:nvPr/>
        </p:nvSpPr>
        <p:spPr>
          <a:xfrm>
            <a:off x="4220969" y="5075382"/>
            <a:ext cx="814727" cy="814727"/>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6">
              <a:defRPr/>
            </a:pPr>
            <a:endParaRPr lang="en-US" sz="1200">
              <a:solidFill>
                <a:prstClr val="black"/>
              </a:solidFill>
              <a:latin typeface="Aptos" panose="02110004020202020204"/>
            </a:endParaRPr>
          </a:p>
        </p:txBody>
      </p:sp>
      <p:sp>
        <p:nvSpPr>
          <p:cNvPr id="7" name="TextBox 6">
            <a:extLst>
              <a:ext uri="{FF2B5EF4-FFF2-40B4-BE49-F238E27FC236}">
                <a16:creationId xmlns:a16="http://schemas.microsoft.com/office/drawing/2014/main" id="{3EE27B6D-F59D-4E6A-7CD3-CCB38D9C05CC}"/>
              </a:ext>
            </a:extLst>
          </p:cNvPr>
          <p:cNvSpPr txBox="1"/>
          <p:nvPr/>
        </p:nvSpPr>
        <p:spPr>
          <a:xfrm>
            <a:off x="5209539" y="5237952"/>
            <a:ext cx="3249000" cy="298159"/>
          </a:xfrm>
          <a:prstGeom prst="rect">
            <a:avLst/>
          </a:prstGeom>
        </p:spPr>
        <p:txBody>
          <a:bodyPr lIns="0" tIns="0" rIns="0" bIns="0" rtlCol="0" anchor="t">
            <a:spAutoFit/>
          </a:bodyPr>
          <a:lstStyle/>
          <a:p>
            <a:pPr defTabSz="914446">
              <a:lnSpc>
                <a:spcPts val="2520"/>
              </a:lnSpc>
              <a:defRPr/>
            </a:pPr>
            <a:r>
              <a:rPr lang="en-US" b="1" dirty="0">
                <a:solidFill>
                  <a:srgbClr val="FFFFFF"/>
                </a:solidFill>
                <a:latin typeface="Roboto Bold"/>
                <a:ea typeface="Roboto Bold"/>
                <a:cs typeface="Roboto Bold"/>
                <a:sym typeface="Roboto Bold"/>
              </a:rPr>
              <a:t>Transformative Skills Pack</a:t>
            </a:r>
          </a:p>
        </p:txBody>
      </p:sp>
      <p:sp>
        <p:nvSpPr>
          <p:cNvPr id="8" name="Freeform 7">
            <a:extLst>
              <a:ext uri="{FF2B5EF4-FFF2-40B4-BE49-F238E27FC236}">
                <a16:creationId xmlns:a16="http://schemas.microsoft.com/office/drawing/2014/main" id="{E28429D4-713A-94C7-8596-FD289B8ED691}"/>
              </a:ext>
            </a:extLst>
          </p:cNvPr>
          <p:cNvSpPr/>
          <p:nvPr/>
        </p:nvSpPr>
        <p:spPr>
          <a:xfrm>
            <a:off x="8290854" y="3321776"/>
            <a:ext cx="814727" cy="814727"/>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6">
              <a:defRPr/>
            </a:pPr>
            <a:endParaRPr lang="en-US" sz="1200">
              <a:solidFill>
                <a:prstClr val="black"/>
              </a:solidFill>
              <a:latin typeface="Aptos" panose="02110004020202020204"/>
            </a:endParaRPr>
          </a:p>
        </p:txBody>
      </p:sp>
      <p:sp>
        <p:nvSpPr>
          <p:cNvPr id="9" name="Freeform 8">
            <a:extLst>
              <a:ext uri="{FF2B5EF4-FFF2-40B4-BE49-F238E27FC236}">
                <a16:creationId xmlns:a16="http://schemas.microsoft.com/office/drawing/2014/main" id="{2D25E8C9-015A-7099-0919-BB85CBA2790C}"/>
              </a:ext>
            </a:extLst>
          </p:cNvPr>
          <p:cNvSpPr/>
          <p:nvPr/>
        </p:nvSpPr>
        <p:spPr>
          <a:xfrm>
            <a:off x="8290853" y="5167564"/>
            <a:ext cx="814727" cy="814727"/>
          </a:xfrm>
          <a:custGeom>
            <a:avLst/>
            <a:gdLst/>
            <a:ahLst/>
            <a:cxnLst/>
            <a:rect l="l" t="t" r="r" b="b"/>
            <a:pathLst>
              <a:path w="1222090" h="1222090">
                <a:moveTo>
                  <a:pt x="0" y="0"/>
                </a:moveTo>
                <a:lnTo>
                  <a:pt x="1222090" y="0"/>
                </a:lnTo>
                <a:lnTo>
                  <a:pt x="1222090" y="1222090"/>
                </a:lnTo>
                <a:lnTo>
                  <a:pt x="0" y="12220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6">
              <a:defRPr/>
            </a:pPr>
            <a:endParaRPr lang="en-US" sz="1200">
              <a:solidFill>
                <a:prstClr val="black"/>
              </a:solidFill>
              <a:latin typeface="Aptos" panose="02110004020202020204"/>
            </a:endParaRPr>
          </a:p>
        </p:txBody>
      </p:sp>
      <p:sp>
        <p:nvSpPr>
          <p:cNvPr id="10" name="TextBox 12">
            <a:extLst>
              <a:ext uri="{FF2B5EF4-FFF2-40B4-BE49-F238E27FC236}">
                <a16:creationId xmlns:a16="http://schemas.microsoft.com/office/drawing/2014/main" id="{BA7F11EE-344E-3CCF-A5D8-60E0CB9C12F1}"/>
              </a:ext>
            </a:extLst>
          </p:cNvPr>
          <p:cNvSpPr txBox="1"/>
          <p:nvPr/>
        </p:nvSpPr>
        <p:spPr>
          <a:xfrm>
            <a:off x="5209540" y="4108068"/>
            <a:ext cx="2490787" cy="708977"/>
          </a:xfrm>
          <a:prstGeom prst="rect">
            <a:avLst/>
          </a:prstGeom>
        </p:spPr>
        <p:txBody>
          <a:bodyPr lIns="0" tIns="0" rIns="0" bIns="0" rtlCol="0" anchor="t">
            <a:spAutoFit/>
          </a:bodyPr>
          <a:lstStyle/>
          <a:p>
            <a:pPr defTabSz="914446">
              <a:lnSpc>
                <a:spcPts val="1867"/>
              </a:lnSpc>
              <a:defRPr/>
            </a:pPr>
            <a:r>
              <a:rPr lang="en-US" sz="1332" dirty="0">
                <a:solidFill>
                  <a:srgbClr val="FFFFFF"/>
                </a:solidFill>
                <a:latin typeface="Arimo"/>
                <a:ea typeface="Arimo"/>
                <a:cs typeface="Arimo"/>
                <a:sym typeface="Arimo"/>
              </a:rPr>
              <a:t>Access CPA Exam Resources and join a network of individuals on a similar path.</a:t>
            </a:r>
          </a:p>
        </p:txBody>
      </p:sp>
      <p:sp>
        <p:nvSpPr>
          <p:cNvPr id="11" name="TextBox 13">
            <a:extLst>
              <a:ext uri="{FF2B5EF4-FFF2-40B4-BE49-F238E27FC236}">
                <a16:creationId xmlns:a16="http://schemas.microsoft.com/office/drawing/2014/main" id="{3D3100BC-F602-E75C-BFE6-C40E6DF7C67B}"/>
              </a:ext>
            </a:extLst>
          </p:cNvPr>
          <p:cNvSpPr txBox="1"/>
          <p:nvPr/>
        </p:nvSpPr>
        <p:spPr>
          <a:xfrm>
            <a:off x="4233498" y="3458945"/>
            <a:ext cx="802196" cy="369460"/>
          </a:xfrm>
          <a:prstGeom prst="rect">
            <a:avLst/>
          </a:prstGeom>
        </p:spPr>
        <p:txBody>
          <a:bodyPr lIns="0" tIns="0" rIns="0" bIns="0" rtlCol="0" anchor="t">
            <a:spAutoFit/>
          </a:bodyPr>
          <a:lstStyle/>
          <a:p>
            <a:pPr algn="ctr" defTabSz="914446">
              <a:lnSpc>
                <a:spcPts val="3115"/>
              </a:lnSpc>
              <a:defRPr/>
            </a:pPr>
            <a:r>
              <a:rPr lang="en-US" sz="2224" b="1" dirty="0">
                <a:solidFill>
                  <a:srgbClr val="FFFFFF"/>
                </a:solidFill>
                <a:latin typeface="Roboto Bold"/>
                <a:ea typeface="Roboto Bold"/>
                <a:cs typeface="Roboto Bold"/>
                <a:sym typeface="Roboto Bold"/>
              </a:rPr>
              <a:t>01</a:t>
            </a:r>
          </a:p>
        </p:txBody>
      </p:sp>
      <p:sp>
        <p:nvSpPr>
          <p:cNvPr id="12" name="TextBox 14">
            <a:extLst>
              <a:ext uri="{FF2B5EF4-FFF2-40B4-BE49-F238E27FC236}">
                <a16:creationId xmlns:a16="http://schemas.microsoft.com/office/drawing/2014/main" id="{30AB13AD-BD43-7AC0-FA61-03B6A8307D88}"/>
              </a:ext>
            </a:extLst>
          </p:cNvPr>
          <p:cNvSpPr txBox="1"/>
          <p:nvPr/>
        </p:nvSpPr>
        <p:spPr>
          <a:xfrm>
            <a:off x="5209540" y="3484345"/>
            <a:ext cx="2665363" cy="618759"/>
          </a:xfrm>
          <a:prstGeom prst="rect">
            <a:avLst/>
          </a:prstGeom>
        </p:spPr>
        <p:txBody>
          <a:bodyPr lIns="0" tIns="0" rIns="0" bIns="0" rtlCol="0" anchor="t">
            <a:spAutoFit/>
          </a:bodyPr>
          <a:lstStyle/>
          <a:p>
            <a:pPr defTabSz="914446">
              <a:lnSpc>
                <a:spcPts val="2520"/>
              </a:lnSpc>
              <a:defRPr/>
            </a:pPr>
            <a:r>
              <a:rPr lang="en-US" b="1" dirty="0">
                <a:solidFill>
                  <a:srgbClr val="FFFFFF"/>
                </a:solidFill>
                <a:latin typeface="Roboto Bold"/>
                <a:ea typeface="Roboto Bold"/>
                <a:cs typeface="Roboto Bold"/>
                <a:sym typeface="Roboto Bold"/>
              </a:rPr>
              <a:t>Exam Resources &amp; Professional Support</a:t>
            </a:r>
          </a:p>
        </p:txBody>
      </p:sp>
      <p:sp>
        <p:nvSpPr>
          <p:cNvPr id="13" name="TextBox 15">
            <a:extLst>
              <a:ext uri="{FF2B5EF4-FFF2-40B4-BE49-F238E27FC236}">
                <a16:creationId xmlns:a16="http://schemas.microsoft.com/office/drawing/2014/main" id="{A2EC67E6-40DD-3F65-BC0A-5577E8B5DF02}"/>
              </a:ext>
            </a:extLst>
          </p:cNvPr>
          <p:cNvSpPr txBox="1"/>
          <p:nvPr/>
        </p:nvSpPr>
        <p:spPr>
          <a:xfrm>
            <a:off x="5209540" y="5625726"/>
            <a:ext cx="2490787" cy="952633"/>
          </a:xfrm>
          <a:prstGeom prst="rect">
            <a:avLst/>
          </a:prstGeom>
        </p:spPr>
        <p:txBody>
          <a:bodyPr lIns="0" tIns="0" rIns="0" bIns="0" rtlCol="0" anchor="t">
            <a:spAutoFit/>
          </a:bodyPr>
          <a:lstStyle/>
          <a:p>
            <a:pPr defTabSz="914446">
              <a:lnSpc>
                <a:spcPts val="1867"/>
              </a:lnSpc>
              <a:defRPr/>
            </a:pPr>
            <a:r>
              <a:rPr lang="en-US" sz="1332" dirty="0">
                <a:solidFill>
                  <a:srgbClr val="FFFFFF"/>
                </a:solidFill>
                <a:latin typeface="Arimo"/>
                <a:ea typeface="Arimo"/>
                <a:cs typeface="Arimo"/>
                <a:sym typeface="Arimo"/>
              </a:rPr>
              <a:t>Take </a:t>
            </a:r>
            <a:r>
              <a:rPr lang="en-US" sz="1332" dirty="0">
                <a:solidFill>
                  <a:srgbClr val="FFFFFF"/>
                </a:solidFill>
                <a:latin typeface="Arimo"/>
                <a:sym typeface="Arimo"/>
              </a:rPr>
              <a:t>advantage of </a:t>
            </a:r>
            <a:r>
              <a:rPr lang="en-US" sz="1332" dirty="0">
                <a:solidFill>
                  <a:srgbClr val="FFFFFF"/>
                </a:solidFill>
                <a:latin typeface="Arimo"/>
              </a:rPr>
              <a:t>the Digital Mindset Pack, Future Mindset Pack and future skills development.</a:t>
            </a:r>
            <a:endParaRPr lang="en-US" sz="1332" dirty="0">
              <a:solidFill>
                <a:srgbClr val="FFFFFF"/>
              </a:solidFill>
              <a:latin typeface="Arimo"/>
              <a:sym typeface="Arimo"/>
            </a:endParaRPr>
          </a:p>
        </p:txBody>
      </p:sp>
      <p:sp>
        <p:nvSpPr>
          <p:cNvPr id="14" name="TextBox 16">
            <a:extLst>
              <a:ext uri="{FF2B5EF4-FFF2-40B4-BE49-F238E27FC236}">
                <a16:creationId xmlns:a16="http://schemas.microsoft.com/office/drawing/2014/main" id="{2FF1B9E4-26F7-8145-9345-03293122476E}"/>
              </a:ext>
            </a:extLst>
          </p:cNvPr>
          <p:cNvSpPr txBox="1"/>
          <p:nvPr/>
        </p:nvSpPr>
        <p:spPr>
          <a:xfrm>
            <a:off x="4233498" y="5212553"/>
            <a:ext cx="802196" cy="369460"/>
          </a:xfrm>
          <a:prstGeom prst="rect">
            <a:avLst/>
          </a:prstGeom>
        </p:spPr>
        <p:txBody>
          <a:bodyPr lIns="0" tIns="0" rIns="0" bIns="0" rtlCol="0" anchor="t">
            <a:spAutoFit/>
          </a:bodyPr>
          <a:lstStyle/>
          <a:p>
            <a:pPr algn="ctr" defTabSz="914446">
              <a:lnSpc>
                <a:spcPts val="3115"/>
              </a:lnSpc>
              <a:defRPr/>
            </a:pPr>
            <a:r>
              <a:rPr lang="en-US" sz="2224" b="1">
                <a:solidFill>
                  <a:srgbClr val="FFFFFF"/>
                </a:solidFill>
                <a:latin typeface="Roboto Bold"/>
                <a:ea typeface="Roboto Bold"/>
                <a:cs typeface="Roboto Bold"/>
                <a:sym typeface="Roboto Bold"/>
              </a:rPr>
              <a:t>03</a:t>
            </a:r>
          </a:p>
        </p:txBody>
      </p:sp>
      <p:sp>
        <p:nvSpPr>
          <p:cNvPr id="15" name="TextBox 17">
            <a:extLst>
              <a:ext uri="{FF2B5EF4-FFF2-40B4-BE49-F238E27FC236}">
                <a16:creationId xmlns:a16="http://schemas.microsoft.com/office/drawing/2014/main" id="{E7A6270A-D77C-78F2-5500-D4D3EC6FAF42}"/>
              </a:ext>
            </a:extLst>
          </p:cNvPr>
          <p:cNvSpPr txBox="1"/>
          <p:nvPr/>
        </p:nvSpPr>
        <p:spPr>
          <a:xfrm>
            <a:off x="9276255" y="4078744"/>
            <a:ext cx="2544945" cy="952633"/>
          </a:xfrm>
          <a:prstGeom prst="rect">
            <a:avLst/>
          </a:prstGeom>
        </p:spPr>
        <p:txBody>
          <a:bodyPr lIns="0" tIns="0" rIns="0" bIns="0" rtlCol="0" anchor="t">
            <a:spAutoFit/>
          </a:bodyPr>
          <a:lstStyle/>
          <a:p>
            <a:pPr defTabSz="914446">
              <a:lnSpc>
                <a:spcPts val="1867"/>
              </a:lnSpc>
              <a:defRPr/>
            </a:pPr>
            <a:r>
              <a:rPr lang="en-US" sz="1332" dirty="0">
                <a:solidFill>
                  <a:srgbClr val="FFFFFF"/>
                </a:solidFill>
                <a:latin typeface="Arimo"/>
                <a:ea typeface="Arimo"/>
                <a:cs typeface="Arimo"/>
                <a:sym typeface="Arimo"/>
              </a:rPr>
              <a:t>The AICPA Foundation awards over $75,000 in scholarship funds to candidates for exam fees &amp; prep courses.</a:t>
            </a:r>
          </a:p>
        </p:txBody>
      </p:sp>
      <p:sp>
        <p:nvSpPr>
          <p:cNvPr id="16" name="TextBox 18">
            <a:extLst>
              <a:ext uri="{FF2B5EF4-FFF2-40B4-BE49-F238E27FC236}">
                <a16:creationId xmlns:a16="http://schemas.microsoft.com/office/drawing/2014/main" id="{FF05C547-B306-B81F-E04D-F2097740B76A}"/>
              </a:ext>
            </a:extLst>
          </p:cNvPr>
          <p:cNvSpPr txBox="1"/>
          <p:nvPr/>
        </p:nvSpPr>
        <p:spPr>
          <a:xfrm>
            <a:off x="8303384" y="3458945"/>
            <a:ext cx="802196" cy="369460"/>
          </a:xfrm>
          <a:prstGeom prst="rect">
            <a:avLst/>
          </a:prstGeom>
        </p:spPr>
        <p:txBody>
          <a:bodyPr lIns="0" tIns="0" rIns="0" bIns="0" rtlCol="0" anchor="t">
            <a:spAutoFit/>
          </a:bodyPr>
          <a:lstStyle/>
          <a:p>
            <a:pPr algn="ctr" defTabSz="914446">
              <a:lnSpc>
                <a:spcPts val="3115"/>
              </a:lnSpc>
              <a:defRPr/>
            </a:pPr>
            <a:r>
              <a:rPr lang="en-US" sz="2224" b="1">
                <a:solidFill>
                  <a:srgbClr val="FFFFFF"/>
                </a:solidFill>
                <a:latin typeface="Roboto Bold"/>
                <a:ea typeface="Roboto Bold"/>
                <a:cs typeface="Roboto Bold"/>
                <a:sym typeface="Roboto Bold"/>
              </a:rPr>
              <a:t>02</a:t>
            </a:r>
          </a:p>
        </p:txBody>
      </p:sp>
      <p:sp>
        <p:nvSpPr>
          <p:cNvPr id="17" name="TextBox 19">
            <a:extLst>
              <a:ext uri="{FF2B5EF4-FFF2-40B4-BE49-F238E27FC236}">
                <a16:creationId xmlns:a16="http://schemas.microsoft.com/office/drawing/2014/main" id="{710CE07F-0808-6C5B-7A8C-22BAE53E0254}"/>
              </a:ext>
            </a:extLst>
          </p:cNvPr>
          <p:cNvSpPr txBox="1"/>
          <p:nvPr/>
        </p:nvSpPr>
        <p:spPr>
          <a:xfrm>
            <a:off x="9276254" y="3484345"/>
            <a:ext cx="3249000" cy="618759"/>
          </a:xfrm>
          <a:prstGeom prst="rect">
            <a:avLst/>
          </a:prstGeom>
        </p:spPr>
        <p:txBody>
          <a:bodyPr lIns="0" tIns="0" rIns="0" bIns="0" rtlCol="0" anchor="t">
            <a:spAutoFit/>
          </a:bodyPr>
          <a:lstStyle/>
          <a:p>
            <a:pPr defTabSz="914446">
              <a:lnSpc>
                <a:spcPts val="2520"/>
              </a:lnSpc>
              <a:defRPr/>
            </a:pPr>
            <a:r>
              <a:rPr lang="en-US" b="1" dirty="0">
                <a:solidFill>
                  <a:srgbClr val="FFFFFF"/>
                </a:solidFill>
                <a:latin typeface="Roboto Bold"/>
                <a:ea typeface="Roboto Bold"/>
                <a:cs typeface="Roboto Bold"/>
                <a:sym typeface="Roboto Bold"/>
              </a:rPr>
              <a:t>Get assistance paying for </a:t>
            </a:r>
          </a:p>
          <a:p>
            <a:pPr defTabSz="914446">
              <a:lnSpc>
                <a:spcPts val="2520"/>
              </a:lnSpc>
              <a:defRPr/>
            </a:pPr>
            <a:r>
              <a:rPr lang="en-US" b="1" dirty="0">
                <a:solidFill>
                  <a:srgbClr val="FFFFFF"/>
                </a:solidFill>
                <a:latin typeface="Roboto Bold"/>
                <a:ea typeface="Roboto Bold"/>
                <a:cs typeface="Roboto Bold"/>
                <a:sym typeface="Roboto Bold"/>
              </a:rPr>
              <a:t>the Exam</a:t>
            </a:r>
          </a:p>
        </p:txBody>
      </p:sp>
      <p:sp>
        <p:nvSpPr>
          <p:cNvPr id="18" name="TextBox 20">
            <a:extLst>
              <a:ext uri="{FF2B5EF4-FFF2-40B4-BE49-F238E27FC236}">
                <a16:creationId xmlns:a16="http://schemas.microsoft.com/office/drawing/2014/main" id="{92F217AC-6856-5744-C789-79E46FA6FDE9}"/>
              </a:ext>
            </a:extLst>
          </p:cNvPr>
          <p:cNvSpPr txBox="1"/>
          <p:nvPr/>
        </p:nvSpPr>
        <p:spPr>
          <a:xfrm>
            <a:off x="9276255" y="5625727"/>
            <a:ext cx="2781066" cy="952633"/>
          </a:xfrm>
          <a:prstGeom prst="rect">
            <a:avLst/>
          </a:prstGeom>
        </p:spPr>
        <p:txBody>
          <a:bodyPr wrap="square" lIns="0" tIns="0" rIns="0" bIns="0" rtlCol="0" anchor="t">
            <a:spAutoFit/>
          </a:bodyPr>
          <a:lstStyle/>
          <a:p>
            <a:pPr defTabSz="914446">
              <a:lnSpc>
                <a:spcPts val="1867"/>
              </a:lnSpc>
              <a:defRPr/>
            </a:pPr>
            <a:r>
              <a:rPr lang="en-US" sz="1332" dirty="0">
                <a:solidFill>
                  <a:srgbClr val="FFFFFF"/>
                </a:solidFill>
                <a:latin typeface="Arimo"/>
                <a:ea typeface="Arimo"/>
                <a:cs typeface="Arimo"/>
                <a:sym typeface="Arimo"/>
              </a:rPr>
              <a:t>Members-only savings from favorite companies- Lenovo, Marriott, Mercedes-Benz and enjoy discounts on learning products!</a:t>
            </a:r>
          </a:p>
        </p:txBody>
      </p:sp>
      <p:sp>
        <p:nvSpPr>
          <p:cNvPr id="19" name="TextBox 21">
            <a:extLst>
              <a:ext uri="{FF2B5EF4-FFF2-40B4-BE49-F238E27FC236}">
                <a16:creationId xmlns:a16="http://schemas.microsoft.com/office/drawing/2014/main" id="{D9DAA304-F75F-0F7A-8906-02A4BE925C93}"/>
              </a:ext>
            </a:extLst>
          </p:cNvPr>
          <p:cNvSpPr txBox="1"/>
          <p:nvPr/>
        </p:nvSpPr>
        <p:spPr>
          <a:xfrm>
            <a:off x="8303384" y="5304733"/>
            <a:ext cx="802196" cy="369460"/>
          </a:xfrm>
          <a:prstGeom prst="rect">
            <a:avLst/>
          </a:prstGeom>
        </p:spPr>
        <p:txBody>
          <a:bodyPr lIns="0" tIns="0" rIns="0" bIns="0" rtlCol="0" anchor="t">
            <a:spAutoFit/>
          </a:bodyPr>
          <a:lstStyle/>
          <a:p>
            <a:pPr algn="ctr" defTabSz="914446">
              <a:lnSpc>
                <a:spcPts val="3115"/>
              </a:lnSpc>
              <a:defRPr/>
            </a:pPr>
            <a:r>
              <a:rPr lang="en-US" sz="2224" b="1">
                <a:solidFill>
                  <a:srgbClr val="FFFFFF"/>
                </a:solidFill>
                <a:latin typeface="Roboto Bold"/>
                <a:ea typeface="Roboto Bold"/>
                <a:cs typeface="Roboto Bold"/>
                <a:sym typeface="Roboto Bold"/>
              </a:rPr>
              <a:t>04</a:t>
            </a:r>
          </a:p>
        </p:txBody>
      </p:sp>
      <p:sp>
        <p:nvSpPr>
          <p:cNvPr id="20" name="TextBox 22">
            <a:extLst>
              <a:ext uri="{FF2B5EF4-FFF2-40B4-BE49-F238E27FC236}">
                <a16:creationId xmlns:a16="http://schemas.microsoft.com/office/drawing/2014/main" id="{84C4B39A-21E7-AC4B-C289-CE9032C32BDB}"/>
              </a:ext>
            </a:extLst>
          </p:cNvPr>
          <p:cNvSpPr txBox="1"/>
          <p:nvPr/>
        </p:nvSpPr>
        <p:spPr>
          <a:xfrm>
            <a:off x="9276254" y="5237952"/>
            <a:ext cx="3249000" cy="298159"/>
          </a:xfrm>
          <a:prstGeom prst="rect">
            <a:avLst/>
          </a:prstGeom>
        </p:spPr>
        <p:txBody>
          <a:bodyPr lIns="0" tIns="0" rIns="0" bIns="0" rtlCol="0" anchor="t">
            <a:spAutoFit/>
          </a:bodyPr>
          <a:lstStyle/>
          <a:p>
            <a:pPr defTabSz="914446">
              <a:lnSpc>
                <a:spcPts val="2520"/>
              </a:lnSpc>
              <a:defRPr/>
            </a:pPr>
            <a:r>
              <a:rPr lang="en-US" b="1" dirty="0">
                <a:solidFill>
                  <a:srgbClr val="FFFFFF"/>
                </a:solidFill>
                <a:latin typeface="Roboto Bold"/>
                <a:ea typeface="Roboto Bold"/>
                <a:cs typeface="Roboto Bold"/>
                <a:sym typeface="Roboto Bold"/>
              </a:rPr>
              <a:t>Partner Offers &amp; Discounts</a:t>
            </a:r>
          </a:p>
        </p:txBody>
      </p:sp>
      <p:sp>
        <p:nvSpPr>
          <p:cNvPr id="21" name="TextBox 23">
            <a:extLst>
              <a:ext uri="{FF2B5EF4-FFF2-40B4-BE49-F238E27FC236}">
                <a16:creationId xmlns:a16="http://schemas.microsoft.com/office/drawing/2014/main" id="{92728538-D230-FCC7-6AC9-1E975DC3A4E8}"/>
              </a:ext>
            </a:extLst>
          </p:cNvPr>
          <p:cNvSpPr txBox="1"/>
          <p:nvPr/>
        </p:nvSpPr>
        <p:spPr>
          <a:xfrm>
            <a:off x="71727" y="446020"/>
            <a:ext cx="7628600" cy="638188"/>
          </a:xfrm>
          <a:prstGeom prst="rect">
            <a:avLst/>
          </a:prstGeom>
        </p:spPr>
        <p:txBody>
          <a:bodyPr lIns="0" tIns="0" rIns="0" bIns="0" rtlCol="0" anchor="t">
            <a:spAutoFit/>
          </a:bodyPr>
          <a:lstStyle/>
          <a:p>
            <a:pPr algn="ctr" defTabSz="914446">
              <a:lnSpc>
                <a:spcPts val="5280"/>
              </a:lnSpc>
              <a:defRPr/>
            </a:pPr>
            <a:r>
              <a:rPr lang="en-US" sz="4400" dirty="0">
                <a:solidFill>
                  <a:srgbClr val="FFFFFF"/>
                </a:solidFill>
                <a:latin typeface="Arial"/>
                <a:ea typeface="Arial"/>
                <a:cs typeface="Arial"/>
                <a:sym typeface="Arial"/>
              </a:rPr>
              <a:t>CPA Candidate Membership</a:t>
            </a:r>
          </a:p>
        </p:txBody>
      </p:sp>
      <p:grpSp>
        <p:nvGrpSpPr>
          <p:cNvPr id="22" name="Group 24">
            <a:extLst>
              <a:ext uri="{FF2B5EF4-FFF2-40B4-BE49-F238E27FC236}">
                <a16:creationId xmlns:a16="http://schemas.microsoft.com/office/drawing/2014/main" id="{8C45557A-6946-C08D-730E-B4437DB13061}"/>
              </a:ext>
            </a:extLst>
          </p:cNvPr>
          <p:cNvGrpSpPr/>
          <p:nvPr/>
        </p:nvGrpSpPr>
        <p:grpSpPr>
          <a:xfrm>
            <a:off x="0" y="5346747"/>
            <a:ext cx="2173484" cy="1245728"/>
            <a:chOff x="0" y="0"/>
            <a:chExt cx="4346968" cy="2491456"/>
          </a:xfrm>
        </p:grpSpPr>
        <p:sp>
          <p:nvSpPr>
            <p:cNvPr id="23" name="Freeform 25" descr="A picture containing amber, screenshot, symmetry, darkness  Description automatically generated">
              <a:extLst>
                <a:ext uri="{FF2B5EF4-FFF2-40B4-BE49-F238E27FC236}">
                  <a16:creationId xmlns:a16="http://schemas.microsoft.com/office/drawing/2014/main" id="{B498CBF6-5EF6-967C-CC08-CDBD8436D3AE}"/>
                </a:ext>
              </a:extLst>
            </p:cNvPr>
            <p:cNvSpPr/>
            <p:nvPr/>
          </p:nvSpPr>
          <p:spPr>
            <a:xfrm>
              <a:off x="0" y="0"/>
              <a:ext cx="4346956" cy="2491486"/>
            </a:xfrm>
            <a:custGeom>
              <a:avLst/>
              <a:gdLst/>
              <a:ahLst/>
              <a:cxnLst/>
              <a:rect l="l" t="t" r="r" b="b"/>
              <a:pathLst>
                <a:path w="4346956" h="2491486">
                  <a:moveTo>
                    <a:pt x="0" y="0"/>
                  </a:moveTo>
                  <a:lnTo>
                    <a:pt x="4346956" y="0"/>
                  </a:lnTo>
                  <a:lnTo>
                    <a:pt x="4346956" y="2491486"/>
                  </a:lnTo>
                  <a:lnTo>
                    <a:pt x="0" y="2491486"/>
                  </a:lnTo>
                  <a:lnTo>
                    <a:pt x="0" y="0"/>
                  </a:lnTo>
                  <a:close/>
                </a:path>
              </a:pathLst>
            </a:custGeom>
            <a:solidFill>
              <a:schemeClr val="accent1">
                <a:lumMod val="60000"/>
                <a:lumOff val="40000"/>
              </a:schemeClr>
            </a:solidFill>
          </p:spPr>
          <p:txBody>
            <a:bodyPr/>
            <a:lstStyle/>
            <a:p>
              <a:pPr defTabSz="914446">
                <a:defRPr/>
              </a:pPr>
              <a:endParaRPr lang="en-US" sz="1200" dirty="0">
                <a:solidFill>
                  <a:prstClr val="black"/>
                </a:solidFill>
                <a:latin typeface="Aptos" panose="02110004020202020204"/>
              </a:endParaRPr>
            </a:p>
          </p:txBody>
        </p:sp>
      </p:grpSp>
      <p:sp>
        <p:nvSpPr>
          <p:cNvPr id="24" name="TextBox 14">
            <a:extLst>
              <a:ext uri="{FF2B5EF4-FFF2-40B4-BE49-F238E27FC236}">
                <a16:creationId xmlns:a16="http://schemas.microsoft.com/office/drawing/2014/main" id="{F76D6C45-B8B9-DC06-B7D2-29C3BCF7C231}"/>
              </a:ext>
            </a:extLst>
          </p:cNvPr>
          <p:cNvSpPr txBox="1"/>
          <p:nvPr/>
        </p:nvSpPr>
        <p:spPr>
          <a:xfrm>
            <a:off x="5038053" y="2747920"/>
            <a:ext cx="3420486" cy="320601"/>
          </a:xfrm>
          <a:prstGeom prst="rect">
            <a:avLst/>
          </a:prstGeom>
        </p:spPr>
        <p:txBody>
          <a:bodyPr wrap="square" lIns="0" tIns="0" rIns="0" bIns="0" rtlCol="0" anchor="t">
            <a:spAutoFit/>
          </a:bodyPr>
          <a:lstStyle/>
          <a:p>
            <a:pPr defTabSz="914446">
              <a:lnSpc>
                <a:spcPts val="2520"/>
              </a:lnSpc>
              <a:defRPr/>
            </a:pPr>
            <a:r>
              <a:rPr lang="en-US" sz="2400" b="1" dirty="0">
                <a:solidFill>
                  <a:srgbClr val="FFFFFF"/>
                </a:solidFill>
                <a:latin typeface="Roboto Bold"/>
                <a:ea typeface="Roboto Bold"/>
                <a:cs typeface="Roboto Bold"/>
                <a:sym typeface="Roboto Bold"/>
              </a:rPr>
              <a:t>Member-Only Benefits</a:t>
            </a:r>
          </a:p>
        </p:txBody>
      </p:sp>
      <p:pic>
        <p:nvPicPr>
          <p:cNvPr id="25" name="Picture 24">
            <a:extLst>
              <a:ext uri="{FF2B5EF4-FFF2-40B4-BE49-F238E27FC236}">
                <a16:creationId xmlns:a16="http://schemas.microsoft.com/office/drawing/2014/main" id="{6642708D-019C-A05B-53E2-4135ABC4F6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926" y="3321776"/>
            <a:ext cx="2635385" cy="2616334"/>
          </a:xfrm>
          <a:prstGeom prst="rect">
            <a:avLst/>
          </a:prstGeom>
        </p:spPr>
      </p:pic>
      <p:sp>
        <p:nvSpPr>
          <p:cNvPr id="26" name="TextBox 14">
            <a:extLst>
              <a:ext uri="{FF2B5EF4-FFF2-40B4-BE49-F238E27FC236}">
                <a16:creationId xmlns:a16="http://schemas.microsoft.com/office/drawing/2014/main" id="{E6CDAB41-DC4E-D1CA-9293-46EAF9D4B0D3}"/>
              </a:ext>
            </a:extLst>
          </p:cNvPr>
          <p:cNvSpPr txBox="1"/>
          <p:nvPr/>
        </p:nvSpPr>
        <p:spPr>
          <a:xfrm>
            <a:off x="718694" y="1647064"/>
            <a:ext cx="4582580" cy="1259960"/>
          </a:xfrm>
          <a:prstGeom prst="rect">
            <a:avLst/>
          </a:prstGeom>
        </p:spPr>
        <p:txBody>
          <a:bodyPr wrap="square" lIns="0" tIns="0" rIns="0" bIns="0" rtlCol="0" anchor="t">
            <a:spAutoFit/>
          </a:bodyPr>
          <a:lstStyle/>
          <a:p>
            <a:pPr defTabSz="914446">
              <a:lnSpc>
                <a:spcPts val="2520"/>
              </a:lnSpc>
              <a:defRPr/>
            </a:pPr>
            <a:r>
              <a:rPr lang="en-US" sz="2400" b="1" dirty="0">
                <a:solidFill>
                  <a:srgbClr val="FFFFFF"/>
                </a:solidFill>
                <a:latin typeface="Roboto Bold"/>
                <a:ea typeface="Roboto Bold"/>
                <a:cs typeface="Roboto Bold"/>
                <a:sym typeface="Roboto Bold"/>
              </a:rPr>
              <a:t>Eligibility:</a:t>
            </a:r>
          </a:p>
          <a:p>
            <a:pPr marL="342917" indent="-342917" defTabSz="914446">
              <a:lnSpc>
                <a:spcPts val="2520"/>
              </a:lnSpc>
              <a:buFont typeface="Wingdings" panose="05000000000000000000" pitchFamily="2" charset="2"/>
              <a:buChar char="q"/>
              <a:defRPr/>
            </a:pPr>
            <a:r>
              <a:rPr lang="en-US" dirty="0">
                <a:solidFill>
                  <a:srgbClr val="FFFFFF"/>
                </a:solidFill>
                <a:latin typeface="Roboto Bold"/>
                <a:ea typeface="Roboto Bold"/>
                <a:cs typeface="Roboto Bold"/>
                <a:sym typeface="Roboto Bold"/>
              </a:rPr>
              <a:t>A college graduate</a:t>
            </a:r>
          </a:p>
          <a:p>
            <a:pPr marL="342917" indent="-342917" defTabSz="914446">
              <a:lnSpc>
                <a:spcPts val="2520"/>
              </a:lnSpc>
              <a:buFont typeface="Wingdings" panose="05000000000000000000" pitchFamily="2" charset="2"/>
              <a:buChar char="q"/>
              <a:defRPr/>
            </a:pPr>
            <a:r>
              <a:rPr lang="en-US" dirty="0">
                <a:solidFill>
                  <a:srgbClr val="FFFFFF"/>
                </a:solidFill>
                <a:latin typeface="Roboto Bold"/>
                <a:ea typeface="Roboto Bold"/>
                <a:cs typeface="Roboto Bold"/>
                <a:sym typeface="Roboto Bold"/>
              </a:rPr>
              <a:t>You plan to study, are studying, or currently taking the CPA Exam</a:t>
            </a:r>
          </a:p>
        </p:txBody>
      </p:sp>
      <p:grpSp>
        <p:nvGrpSpPr>
          <p:cNvPr id="27" name="Group 24">
            <a:extLst>
              <a:ext uri="{FF2B5EF4-FFF2-40B4-BE49-F238E27FC236}">
                <a16:creationId xmlns:a16="http://schemas.microsoft.com/office/drawing/2014/main" id="{6CDCFC84-D1F5-B460-7B38-DDF15F714CA3}"/>
              </a:ext>
            </a:extLst>
          </p:cNvPr>
          <p:cNvGrpSpPr/>
          <p:nvPr/>
        </p:nvGrpSpPr>
        <p:grpSpPr>
          <a:xfrm>
            <a:off x="9814012" y="165233"/>
            <a:ext cx="2173484" cy="1245728"/>
            <a:chOff x="0" y="0"/>
            <a:chExt cx="4346968" cy="2491456"/>
          </a:xfrm>
        </p:grpSpPr>
        <p:sp>
          <p:nvSpPr>
            <p:cNvPr id="28" name="Freeform 25" descr="A picture containing amber, screenshot, symmetry, darkness  Description automatically generated">
              <a:extLst>
                <a:ext uri="{FF2B5EF4-FFF2-40B4-BE49-F238E27FC236}">
                  <a16:creationId xmlns:a16="http://schemas.microsoft.com/office/drawing/2014/main" id="{11EAFC8E-DDD3-F69B-C33F-D57A4491A39C}"/>
                </a:ext>
              </a:extLst>
            </p:cNvPr>
            <p:cNvSpPr/>
            <p:nvPr/>
          </p:nvSpPr>
          <p:spPr>
            <a:xfrm>
              <a:off x="0" y="0"/>
              <a:ext cx="4346956" cy="2491486"/>
            </a:xfrm>
            <a:custGeom>
              <a:avLst/>
              <a:gdLst/>
              <a:ahLst/>
              <a:cxnLst/>
              <a:rect l="l" t="t" r="r" b="b"/>
              <a:pathLst>
                <a:path w="4346956" h="2491486">
                  <a:moveTo>
                    <a:pt x="0" y="0"/>
                  </a:moveTo>
                  <a:lnTo>
                    <a:pt x="4346956" y="0"/>
                  </a:lnTo>
                  <a:lnTo>
                    <a:pt x="4346956" y="2491486"/>
                  </a:lnTo>
                  <a:lnTo>
                    <a:pt x="0" y="2491486"/>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defTabSz="914446">
                <a:defRPr/>
              </a:pPr>
              <a:endParaRPr lang="en-US" sz="1200">
                <a:solidFill>
                  <a:prstClr val="black"/>
                </a:solidFill>
                <a:latin typeface="Aptos" panose="02110004020202020204"/>
              </a:endParaRPr>
            </a:p>
          </p:txBody>
        </p:sp>
      </p:grpSp>
    </p:spTree>
    <p:extLst>
      <p:ext uri="{BB962C8B-B14F-4D97-AF65-F5344CB8AC3E}">
        <p14:creationId xmlns:p14="http://schemas.microsoft.com/office/powerpoint/2010/main" val="2842192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A8C63-BD78-C071-8760-BF848E01C29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57CAE45-BA1A-408D-1587-320DF9CDEA6B}"/>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4">
            <a:extLst>
              <a:ext uri="{FF2B5EF4-FFF2-40B4-BE49-F238E27FC236}">
                <a16:creationId xmlns:a16="http://schemas.microsoft.com/office/drawing/2014/main" id="{A182BA56-D5E8-DA48-99B9-692340595AC9}"/>
              </a:ext>
            </a:extLst>
          </p:cNvPr>
          <p:cNvGrpSpPr/>
          <p:nvPr/>
        </p:nvGrpSpPr>
        <p:grpSpPr>
          <a:xfrm>
            <a:off x="368300" y="0"/>
            <a:ext cx="12192000" cy="6858000"/>
            <a:chOff x="736600" y="0"/>
            <a:chExt cx="24384000" cy="13716000"/>
          </a:xfrm>
        </p:grpSpPr>
        <p:sp>
          <p:nvSpPr>
            <p:cNvPr id="30" name="Freeform 5">
              <a:extLst>
                <a:ext uri="{FF2B5EF4-FFF2-40B4-BE49-F238E27FC236}">
                  <a16:creationId xmlns:a16="http://schemas.microsoft.com/office/drawing/2014/main" id="{F09AC13A-FAAA-07B2-7356-E597B7E762BA}"/>
                </a:ext>
              </a:extLst>
            </p:cNvPr>
            <p:cNvSpPr/>
            <p:nvPr/>
          </p:nvSpPr>
          <p:spPr>
            <a:xfrm>
              <a:off x="73660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grpSp>
      <p:grpSp>
        <p:nvGrpSpPr>
          <p:cNvPr id="31" name="Group 6">
            <a:extLst>
              <a:ext uri="{FF2B5EF4-FFF2-40B4-BE49-F238E27FC236}">
                <a16:creationId xmlns:a16="http://schemas.microsoft.com/office/drawing/2014/main" id="{C197C8FE-3708-F690-ACD9-8653BFE9CF2E}"/>
              </a:ext>
            </a:extLst>
          </p:cNvPr>
          <p:cNvGrpSpPr/>
          <p:nvPr/>
        </p:nvGrpSpPr>
        <p:grpSpPr>
          <a:xfrm rot="5400000">
            <a:off x="10123376" y="692446"/>
            <a:ext cx="2629915" cy="1507332"/>
            <a:chOff x="0" y="0"/>
            <a:chExt cx="5259829" cy="3014664"/>
          </a:xfrm>
        </p:grpSpPr>
        <p:sp>
          <p:nvSpPr>
            <p:cNvPr id="32" name="Freeform 7" descr="A picture containing amber, screenshot, symmetry, darkness  Description automatically generated">
              <a:extLst>
                <a:ext uri="{FF2B5EF4-FFF2-40B4-BE49-F238E27FC236}">
                  <a16:creationId xmlns:a16="http://schemas.microsoft.com/office/drawing/2014/main" id="{36F79669-BD27-167F-C916-E680DD2814B3}"/>
                </a:ext>
              </a:extLst>
            </p:cNvPr>
            <p:cNvSpPr/>
            <p:nvPr/>
          </p:nvSpPr>
          <p:spPr>
            <a:xfrm>
              <a:off x="0" y="0"/>
              <a:ext cx="5259832" cy="3014726"/>
            </a:xfrm>
            <a:custGeom>
              <a:avLst/>
              <a:gdLst/>
              <a:ahLst/>
              <a:cxnLst/>
              <a:rect l="l" t="t" r="r" b="b"/>
              <a:pathLst>
                <a:path w="5259832" h="3014726">
                  <a:moveTo>
                    <a:pt x="0" y="0"/>
                  </a:moveTo>
                  <a:lnTo>
                    <a:pt x="5259832" y="0"/>
                  </a:lnTo>
                  <a:lnTo>
                    <a:pt x="5259832" y="3014726"/>
                  </a:lnTo>
                  <a:lnTo>
                    <a:pt x="0" y="301472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grpSp>
      <p:sp>
        <p:nvSpPr>
          <p:cNvPr id="35" name="Freeform 10">
            <a:extLst>
              <a:ext uri="{FF2B5EF4-FFF2-40B4-BE49-F238E27FC236}">
                <a16:creationId xmlns:a16="http://schemas.microsoft.com/office/drawing/2014/main" id="{08F7BD10-A066-D15F-5386-BA293227EB39}"/>
              </a:ext>
            </a:extLst>
          </p:cNvPr>
          <p:cNvSpPr/>
          <p:nvPr/>
        </p:nvSpPr>
        <p:spPr>
          <a:xfrm>
            <a:off x="661670" y="5145792"/>
            <a:ext cx="537454" cy="537454"/>
          </a:xfrm>
          <a:custGeom>
            <a:avLst/>
            <a:gdLst/>
            <a:ahLst/>
            <a:cxnLst/>
            <a:rect l="l" t="t" r="r" b="b"/>
            <a:pathLst>
              <a:path w="806181" h="806181">
                <a:moveTo>
                  <a:pt x="0" y="0"/>
                </a:moveTo>
                <a:lnTo>
                  <a:pt x="806181" y="0"/>
                </a:lnTo>
                <a:lnTo>
                  <a:pt x="806181" y="806181"/>
                </a:lnTo>
                <a:lnTo>
                  <a:pt x="0" y="8061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36" name="Freeform 11">
            <a:extLst>
              <a:ext uri="{FF2B5EF4-FFF2-40B4-BE49-F238E27FC236}">
                <a16:creationId xmlns:a16="http://schemas.microsoft.com/office/drawing/2014/main" id="{5A7FF76D-CA61-8A32-40B8-86889253FFF2}"/>
              </a:ext>
            </a:extLst>
          </p:cNvPr>
          <p:cNvSpPr/>
          <p:nvPr/>
        </p:nvSpPr>
        <p:spPr>
          <a:xfrm>
            <a:off x="761178" y="5242710"/>
            <a:ext cx="351137" cy="352418"/>
          </a:xfrm>
          <a:custGeom>
            <a:avLst/>
            <a:gdLst/>
            <a:ahLst/>
            <a:cxnLst/>
            <a:rect l="l" t="t" r="r" b="b"/>
            <a:pathLst>
              <a:path w="526705" h="528627">
                <a:moveTo>
                  <a:pt x="0" y="0"/>
                </a:moveTo>
                <a:lnTo>
                  <a:pt x="526705" y="0"/>
                </a:lnTo>
                <a:lnTo>
                  <a:pt x="526705" y="528627"/>
                </a:lnTo>
                <a:lnTo>
                  <a:pt x="0" y="528627"/>
                </a:lnTo>
                <a:lnTo>
                  <a:pt x="0" y="0"/>
                </a:lnTo>
                <a:close/>
              </a:path>
            </a:pathLst>
          </a:custGeom>
          <a:blipFill>
            <a:blip r:embed="rId7">
              <a:extLst>
                <a:ext uri="{96DAC541-7B7A-43D3-8B79-37D633B846F1}">
                  <asvg:svgBlip xmlns:asvg="http://schemas.microsoft.com/office/drawing/2016/SVG/main" r:embed="rId8"/>
                </a:ext>
              </a:extLst>
            </a:blip>
            <a:stretch>
              <a:fillRect l="-182" r="-182"/>
            </a:stretch>
          </a:blipFill>
        </p:spPr>
        <p:txBody>
          <a:bodyPr/>
          <a:lstStyle/>
          <a:p>
            <a:pPr defTabSz="609630"/>
            <a:endParaRPr lang="en-US" sz="1200">
              <a:solidFill>
                <a:prstClr val="black"/>
              </a:solidFill>
              <a:latin typeface="Calibri"/>
            </a:endParaRPr>
          </a:p>
        </p:txBody>
      </p:sp>
      <p:sp>
        <p:nvSpPr>
          <p:cNvPr id="37" name="Freeform 12">
            <a:extLst>
              <a:ext uri="{FF2B5EF4-FFF2-40B4-BE49-F238E27FC236}">
                <a16:creationId xmlns:a16="http://schemas.microsoft.com/office/drawing/2014/main" id="{3F78C553-0086-878A-BEBB-A0360518F14A}"/>
              </a:ext>
            </a:extLst>
          </p:cNvPr>
          <p:cNvSpPr/>
          <p:nvPr/>
        </p:nvSpPr>
        <p:spPr>
          <a:xfrm>
            <a:off x="663267" y="5801515"/>
            <a:ext cx="537454" cy="537454"/>
          </a:xfrm>
          <a:custGeom>
            <a:avLst/>
            <a:gdLst/>
            <a:ahLst/>
            <a:cxnLst/>
            <a:rect l="l" t="t" r="r" b="b"/>
            <a:pathLst>
              <a:path w="806181" h="806181">
                <a:moveTo>
                  <a:pt x="0" y="0"/>
                </a:moveTo>
                <a:lnTo>
                  <a:pt x="806181" y="0"/>
                </a:lnTo>
                <a:lnTo>
                  <a:pt x="806181" y="806181"/>
                </a:lnTo>
                <a:lnTo>
                  <a:pt x="0" y="8061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38" name="Freeform 13">
            <a:extLst>
              <a:ext uri="{FF2B5EF4-FFF2-40B4-BE49-F238E27FC236}">
                <a16:creationId xmlns:a16="http://schemas.microsoft.com/office/drawing/2014/main" id="{F5685953-4F6D-AE1E-DFC4-8603CD842F60}"/>
              </a:ext>
            </a:extLst>
          </p:cNvPr>
          <p:cNvSpPr/>
          <p:nvPr/>
        </p:nvSpPr>
        <p:spPr>
          <a:xfrm>
            <a:off x="762776" y="5950607"/>
            <a:ext cx="330051" cy="253839"/>
          </a:xfrm>
          <a:custGeom>
            <a:avLst/>
            <a:gdLst/>
            <a:ahLst/>
            <a:cxnLst/>
            <a:rect l="l" t="t" r="r" b="b"/>
            <a:pathLst>
              <a:path w="495077" h="380759">
                <a:moveTo>
                  <a:pt x="0" y="0"/>
                </a:moveTo>
                <a:lnTo>
                  <a:pt x="495077" y="0"/>
                </a:lnTo>
                <a:lnTo>
                  <a:pt x="495077" y="380759"/>
                </a:lnTo>
                <a:lnTo>
                  <a:pt x="0" y="380759"/>
                </a:lnTo>
                <a:lnTo>
                  <a:pt x="0" y="0"/>
                </a:lnTo>
                <a:close/>
              </a:path>
            </a:pathLst>
          </a:custGeom>
          <a:blipFill>
            <a:blip r:embed="rId9">
              <a:extLst>
                <a:ext uri="{96DAC541-7B7A-43D3-8B79-37D633B846F1}">
                  <asvg:svgBlip xmlns:asvg="http://schemas.microsoft.com/office/drawing/2016/SVG/main" r:embed="rId10"/>
                </a:ext>
              </a:extLst>
            </a:blip>
            <a:stretch>
              <a:fillRect t="-9" b="-9"/>
            </a:stretch>
          </a:blipFill>
        </p:spPr>
        <p:txBody>
          <a:bodyPr/>
          <a:lstStyle/>
          <a:p>
            <a:pPr defTabSz="609630"/>
            <a:endParaRPr lang="en-US" sz="1200">
              <a:solidFill>
                <a:prstClr val="black"/>
              </a:solidFill>
              <a:latin typeface="Calibri"/>
            </a:endParaRPr>
          </a:p>
        </p:txBody>
      </p:sp>
      <p:grpSp>
        <p:nvGrpSpPr>
          <p:cNvPr id="39" name="Group 14">
            <a:extLst>
              <a:ext uri="{FF2B5EF4-FFF2-40B4-BE49-F238E27FC236}">
                <a16:creationId xmlns:a16="http://schemas.microsoft.com/office/drawing/2014/main" id="{258D44EC-3177-DE2F-EE34-727C8BF59BBE}"/>
              </a:ext>
            </a:extLst>
          </p:cNvPr>
          <p:cNvGrpSpPr/>
          <p:nvPr/>
        </p:nvGrpSpPr>
        <p:grpSpPr>
          <a:xfrm>
            <a:off x="1020497" y="1864750"/>
            <a:ext cx="632987" cy="632987"/>
            <a:chOff x="0" y="0"/>
            <a:chExt cx="1265975" cy="1265975"/>
          </a:xfrm>
        </p:grpSpPr>
        <p:sp>
          <p:nvSpPr>
            <p:cNvPr id="40" name="Freeform 15">
              <a:extLst>
                <a:ext uri="{FF2B5EF4-FFF2-40B4-BE49-F238E27FC236}">
                  <a16:creationId xmlns:a16="http://schemas.microsoft.com/office/drawing/2014/main" id="{A99B035A-045B-87C9-1473-583D7E139E8A}"/>
                </a:ext>
              </a:extLst>
            </p:cNvPr>
            <p:cNvSpPr/>
            <p:nvPr/>
          </p:nvSpPr>
          <p:spPr>
            <a:xfrm>
              <a:off x="0" y="0"/>
              <a:ext cx="1265936" cy="1265936"/>
            </a:xfrm>
            <a:custGeom>
              <a:avLst/>
              <a:gdLst/>
              <a:ahLst/>
              <a:cxnLst/>
              <a:rect l="l" t="t" r="r" b="b"/>
              <a:pathLst>
                <a:path w="1265936" h="1265936">
                  <a:moveTo>
                    <a:pt x="0" y="0"/>
                  </a:moveTo>
                  <a:lnTo>
                    <a:pt x="1265936" y="0"/>
                  </a:lnTo>
                  <a:lnTo>
                    <a:pt x="1265936" y="1265936"/>
                  </a:lnTo>
                  <a:lnTo>
                    <a:pt x="0" y="1265936"/>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grpSp>
      <p:grpSp>
        <p:nvGrpSpPr>
          <p:cNvPr id="41" name="Group 16">
            <a:extLst>
              <a:ext uri="{FF2B5EF4-FFF2-40B4-BE49-F238E27FC236}">
                <a16:creationId xmlns:a16="http://schemas.microsoft.com/office/drawing/2014/main" id="{F646C06C-E75F-6607-39FD-DECF588864BB}"/>
              </a:ext>
            </a:extLst>
          </p:cNvPr>
          <p:cNvGrpSpPr/>
          <p:nvPr/>
        </p:nvGrpSpPr>
        <p:grpSpPr>
          <a:xfrm>
            <a:off x="2014270" y="1864750"/>
            <a:ext cx="632987" cy="632987"/>
            <a:chOff x="0" y="0"/>
            <a:chExt cx="1265975" cy="1265975"/>
          </a:xfrm>
        </p:grpSpPr>
        <p:sp>
          <p:nvSpPr>
            <p:cNvPr id="42" name="Freeform 17">
              <a:extLst>
                <a:ext uri="{FF2B5EF4-FFF2-40B4-BE49-F238E27FC236}">
                  <a16:creationId xmlns:a16="http://schemas.microsoft.com/office/drawing/2014/main" id="{2AE9D4B4-D18F-1C31-01BE-7327C013646A}"/>
                </a:ext>
              </a:extLst>
            </p:cNvPr>
            <p:cNvSpPr/>
            <p:nvPr/>
          </p:nvSpPr>
          <p:spPr>
            <a:xfrm>
              <a:off x="0" y="0"/>
              <a:ext cx="1265936" cy="1265936"/>
            </a:xfrm>
            <a:custGeom>
              <a:avLst/>
              <a:gdLst/>
              <a:ahLst/>
              <a:cxnLst/>
              <a:rect l="l" t="t" r="r" b="b"/>
              <a:pathLst>
                <a:path w="1265936" h="1265936">
                  <a:moveTo>
                    <a:pt x="0" y="0"/>
                  </a:moveTo>
                  <a:lnTo>
                    <a:pt x="1265936" y="0"/>
                  </a:lnTo>
                  <a:lnTo>
                    <a:pt x="1265936" y="1265936"/>
                  </a:lnTo>
                  <a:lnTo>
                    <a:pt x="0" y="1265936"/>
                  </a:lnTo>
                  <a:lnTo>
                    <a:pt x="0" y="0"/>
                  </a:lnTo>
                  <a:close/>
                </a:path>
              </a:pathLst>
            </a:custGeom>
            <a:blipFill>
              <a:blip r:embed="rId12"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grpSp>
      <p:grpSp>
        <p:nvGrpSpPr>
          <p:cNvPr id="43" name="Group 18">
            <a:extLst>
              <a:ext uri="{FF2B5EF4-FFF2-40B4-BE49-F238E27FC236}">
                <a16:creationId xmlns:a16="http://schemas.microsoft.com/office/drawing/2014/main" id="{B52B342A-00B1-7DC1-83BF-C5BCCA42CB68}"/>
              </a:ext>
            </a:extLst>
          </p:cNvPr>
          <p:cNvGrpSpPr/>
          <p:nvPr/>
        </p:nvGrpSpPr>
        <p:grpSpPr>
          <a:xfrm>
            <a:off x="3009206" y="1864750"/>
            <a:ext cx="625627" cy="632987"/>
            <a:chOff x="0" y="0"/>
            <a:chExt cx="1251253" cy="1265975"/>
          </a:xfrm>
        </p:grpSpPr>
        <p:sp>
          <p:nvSpPr>
            <p:cNvPr id="44" name="Freeform 19">
              <a:extLst>
                <a:ext uri="{FF2B5EF4-FFF2-40B4-BE49-F238E27FC236}">
                  <a16:creationId xmlns:a16="http://schemas.microsoft.com/office/drawing/2014/main" id="{5A08CC04-0483-3BD6-23C3-D412B5ABE980}"/>
                </a:ext>
              </a:extLst>
            </p:cNvPr>
            <p:cNvSpPr/>
            <p:nvPr/>
          </p:nvSpPr>
          <p:spPr>
            <a:xfrm>
              <a:off x="0" y="0"/>
              <a:ext cx="1251204" cy="1265936"/>
            </a:xfrm>
            <a:custGeom>
              <a:avLst/>
              <a:gdLst/>
              <a:ahLst/>
              <a:cxnLst/>
              <a:rect l="l" t="t" r="r" b="b"/>
              <a:pathLst>
                <a:path w="1251204" h="1265936">
                  <a:moveTo>
                    <a:pt x="0" y="0"/>
                  </a:moveTo>
                  <a:lnTo>
                    <a:pt x="1251204" y="0"/>
                  </a:lnTo>
                  <a:lnTo>
                    <a:pt x="1251204" y="1265936"/>
                  </a:lnTo>
                  <a:lnTo>
                    <a:pt x="0" y="1265936"/>
                  </a:lnTo>
                  <a:lnTo>
                    <a:pt x="0" y="0"/>
                  </a:lnTo>
                  <a:close/>
                </a:path>
              </a:pathLst>
            </a:custGeom>
            <a:blipFill>
              <a:blip r:embed="rId13"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grpSp>
      <p:grpSp>
        <p:nvGrpSpPr>
          <p:cNvPr id="45" name="Group 20">
            <a:extLst>
              <a:ext uri="{FF2B5EF4-FFF2-40B4-BE49-F238E27FC236}">
                <a16:creationId xmlns:a16="http://schemas.microsoft.com/office/drawing/2014/main" id="{C83F5C06-82CF-B1DD-3D12-230CB9A2C244}"/>
              </a:ext>
            </a:extLst>
          </p:cNvPr>
          <p:cNvGrpSpPr/>
          <p:nvPr/>
        </p:nvGrpSpPr>
        <p:grpSpPr>
          <a:xfrm>
            <a:off x="3996783" y="1864750"/>
            <a:ext cx="632987" cy="632987"/>
            <a:chOff x="0" y="0"/>
            <a:chExt cx="1265975" cy="1265975"/>
          </a:xfrm>
        </p:grpSpPr>
        <p:sp>
          <p:nvSpPr>
            <p:cNvPr id="46" name="Freeform 21">
              <a:extLst>
                <a:ext uri="{FF2B5EF4-FFF2-40B4-BE49-F238E27FC236}">
                  <a16:creationId xmlns:a16="http://schemas.microsoft.com/office/drawing/2014/main" id="{A13C89E2-2823-42AF-50E4-AB20CD4D9142}"/>
                </a:ext>
              </a:extLst>
            </p:cNvPr>
            <p:cNvSpPr/>
            <p:nvPr/>
          </p:nvSpPr>
          <p:spPr>
            <a:xfrm>
              <a:off x="0" y="0"/>
              <a:ext cx="1265936" cy="1265936"/>
            </a:xfrm>
            <a:custGeom>
              <a:avLst/>
              <a:gdLst/>
              <a:ahLst/>
              <a:cxnLst/>
              <a:rect l="l" t="t" r="r" b="b"/>
              <a:pathLst>
                <a:path w="1265936" h="1265936">
                  <a:moveTo>
                    <a:pt x="0" y="0"/>
                  </a:moveTo>
                  <a:lnTo>
                    <a:pt x="1265936" y="0"/>
                  </a:lnTo>
                  <a:lnTo>
                    <a:pt x="1265936" y="1265936"/>
                  </a:lnTo>
                  <a:lnTo>
                    <a:pt x="0" y="1265936"/>
                  </a:lnTo>
                  <a:lnTo>
                    <a:pt x="0" y="0"/>
                  </a:lnTo>
                  <a:close/>
                </a:path>
              </a:pathLst>
            </a:custGeom>
            <a:blipFill>
              <a:blip r:embed="rId14" cstate="email">
                <a:extLst>
                  <a:ext uri="{28A0092B-C50C-407E-A947-70E740481C1C}">
                    <a14:useLocalDpi xmlns:a14="http://schemas.microsoft.com/office/drawing/2010/main"/>
                  </a:ext>
                </a:extLst>
              </a:blip>
              <a:stretch>
                <a:fillRect/>
              </a:stretch>
            </a:blipFill>
          </p:spPr>
          <p:txBody>
            <a:bodyPr/>
            <a:lstStyle/>
            <a:p>
              <a:pPr defTabSz="609630"/>
              <a:endParaRPr lang="en-US" sz="1200">
                <a:solidFill>
                  <a:prstClr val="black"/>
                </a:solidFill>
                <a:latin typeface="Calibri"/>
              </a:endParaRPr>
            </a:p>
          </p:txBody>
        </p:sp>
      </p:grpSp>
      <p:sp>
        <p:nvSpPr>
          <p:cNvPr id="47" name="TextBox 22">
            <a:extLst>
              <a:ext uri="{FF2B5EF4-FFF2-40B4-BE49-F238E27FC236}">
                <a16:creationId xmlns:a16="http://schemas.microsoft.com/office/drawing/2014/main" id="{2304EAFA-1C6F-AE41-B5DA-F7AFE0AC14A1}"/>
              </a:ext>
            </a:extLst>
          </p:cNvPr>
          <p:cNvSpPr txBox="1"/>
          <p:nvPr/>
        </p:nvSpPr>
        <p:spPr>
          <a:xfrm>
            <a:off x="408515" y="959672"/>
            <a:ext cx="3214591" cy="599523"/>
          </a:xfrm>
          <a:prstGeom prst="rect">
            <a:avLst/>
          </a:prstGeom>
        </p:spPr>
        <p:txBody>
          <a:bodyPr lIns="0" tIns="0" rIns="0" bIns="0" rtlCol="0" anchor="t">
            <a:spAutoFit/>
          </a:bodyPr>
          <a:lstStyle/>
          <a:p>
            <a:pPr defTabSz="609630">
              <a:lnSpc>
                <a:spcPts val="5091"/>
              </a:lnSpc>
            </a:pPr>
            <a:r>
              <a:rPr lang="en-US" sz="3733">
                <a:solidFill>
                  <a:srgbClr val="FFFFFF"/>
                </a:solidFill>
                <a:latin typeface="Arial MT Pro"/>
                <a:ea typeface="Arial MT Pro"/>
                <a:cs typeface="Arial MT Pro"/>
                <a:sym typeface="Arial MT Pro"/>
              </a:rPr>
              <a:t>Follow Us: </a:t>
            </a:r>
          </a:p>
        </p:txBody>
      </p:sp>
      <p:sp>
        <p:nvSpPr>
          <p:cNvPr id="48" name="TextBox 23">
            <a:extLst>
              <a:ext uri="{FF2B5EF4-FFF2-40B4-BE49-F238E27FC236}">
                <a16:creationId xmlns:a16="http://schemas.microsoft.com/office/drawing/2014/main" id="{03A11140-1ECE-FC5B-EA1E-72DE9F917311}"/>
              </a:ext>
            </a:extLst>
          </p:cNvPr>
          <p:cNvSpPr txBox="1"/>
          <p:nvPr/>
        </p:nvSpPr>
        <p:spPr>
          <a:xfrm>
            <a:off x="1500527" y="5315035"/>
            <a:ext cx="4415692" cy="230832"/>
          </a:xfrm>
          <a:prstGeom prst="rect">
            <a:avLst/>
          </a:prstGeom>
        </p:spPr>
        <p:txBody>
          <a:bodyPr lIns="0" tIns="0" rIns="0" bIns="0" rtlCol="0" anchor="t">
            <a:spAutoFit/>
          </a:bodyPr>
          <a:lstStyle/>
          <a:p>
            <a:pPr algn="just" defTabSz="609630">
              <a:lnSpc>
                <a:spcPts val="1833"/>
              </a:lnSpc>
            </a:pPr>
            <a:r>
              <a:rPr lang="en-US" sz="1666" b="1" spc="141">
                <a:solidFill>
                  <a:srgbClr val="FFFFFF"/>
                </a:solidFill>
                <a:latin typeface="Roboto Bold"/>
                <a:ea typeface="Roboto Bold"/>
                <a:cs typeface="Roboto Bold"/>
                <a:sym typeface="Roboto Bold"/>
              </a:rPr>
              <a:t>www.ThisWayToCPA.com</a:t>
            </a:r>
          </a:p>
        </p:txBody>
      </p:sp>
      <p:sp>
        <p:nvSpPr>
          <p:cNvPr id="49" name="TextBox 24">
            <a:extLst>
              <a:ext uri="{FF2B5EF4-FFF2-40B4-BE49-F238E27FC236}">
                <a16:creationId xmlns:a16="http://schemas.microsoft.com/office/drawing/2014/main" id="{2FA5AEED-5AA6-22F3-7258-BEA88E536522}"/>
              </a:ext>
            </a:extLst>
          </p:cNvPr>
          <p:cNvSpPr txBox="1"/>
          <p:nvPr/>
        </p:nvSpPr>
        <p:spPr>
          <a:xfrm>
            <a:off x="1495775" y="5906200"/>
            <a:ext cx="3133995" cy="265009"/>
          </a:xfrm>
          <a:prstGeom prst="rect">
            <a:avLst/>
          </a:prstGeom>
        </p:spPr>
        <p:txBody>
          <a:bodyPr lIns="0" tIns="0" rIns="0" bIns="0" rtlCol="0" anchor="t">
            <a:spAutoFit/>
          </a:bodyPr>
          <a:lstStyle/>
          <a:p>
            <a:pPr defTabSz="609630">
              <a:lnSpc>
                <a:spcPts val="2167"/>
              </a:lnSpc>
            </a:pPr>
            <a:r>
              <a:rPr lang="en-US" sz="1666" b="1">
                <a:solidFill>
                  <a:srgbClr val="FFFFFF"/>
                </a:solidFill>
                <a:latin typeface="Roboto Bold"/>
                <a:ea typeface="Roboto Bold"/>
                <a:cs typeface="Roboto Bold"/>
                <a:sym typeface="Roboto Bold"/>
              </a:rPr>
              <a:t>ThisWayToCPA@aicpa.org</a:t>
            </a:r>
          </a:p>
        </p:txBody>
      </p:sp>
      <p:sp>
        <p:nvSpPr>
          <p:cNvPr id="50" name="TextBox 25">
            <a:extLst>
              <a:ext uri="{FF2B5EF4-FFF2-40B4-BE49-F238E27FC236}">
                <a16:creationId xmlns:a16="http://schemas.microsoft.com/office/drawing/2014/main" id="{342687EC-BB10-7BB6-FC28-76BEEB5869ED}"/>
              </a:ext>
            </a:extLst>
          </p:cNvPr>
          <p:cNvSpPr txBox="1"/>
          <p:nvPr/>
        </p:nvSpPr>
        <p:spPr>
          <a:xfrm>
            <a:off x="661669" y="4048628"/>
            <a:ext cx="5434331" cy="599523"/>
          </a:xfrm>
          <a:prstGeom prst="rect">
            <a:avLst/>
          </a:prstGeom>
        </p:spPr>
        <p:txBody>
          <a:bodyPr lIns="0" tIns="0" rIns="0" bIns="0" rtlCol="0" anchor="t">
            <a:spAutoFit/>
          </a:bodyPr>
          <a:lstStyle/>
          <a:p>
            <a:pPr defTabSz="609630">
              <a:lnSpc>
                <a:spcPts val="5091"/>
              </a:lnSpc>
            </a:pPr>
            <a:r>
              <a:rPr lang="en-US" sz="3733">
                <a:solidFill>
                  <a:srgbClr val="FFFFFF"/>
                </a:solidFill>
                <a:latin typeface="Arial MT Pro"/>
                <a:ea typeface="Arial MT Pro"/>
                <a:cs typeface="Arial MT Pro"/>
                <a:sym typeface="Arial MT Pro"/>
              </a:rPr>
              <a:t>Contact Us:</a:t>
            </a:r>
          </a:p>
        </p:txBody>
      </p:sp>
      <p:sp>
        <p:nvSpPr>
          <p:cNvPr id="51" name="TextBox 26">
            <a:extLst>
              <a:ext uri="{FF2B5EF4-FFF2-40B4-BE49-F238E27FC236}">
                <a16:creationId xmlns:a16="http://schemas.microsoft.com/office/drawing/2014/main" id="{B82F4E52-E8F0-BC78-0897-4FCB06C02053}"/>
              </a:ext>
            </a:extLst>
          </p:cNvPr>
          <p:cNvSpPr txBox="1"/>
          <p:nvPr/>
        </p:nvSpPr>
        <p:spPr>
          <a:xfrm>
            <a:off x="2809618" y="1044431"/>
            <a:ext cx="3033227" cy="535403"/>
          </a:xfrm>
          <a:prstGeom prst="rect">
            <a:avLst/>
          </a:prstGeom>
        </p:spPr>
        <p:txBody>
          <a:bodyPr lIns="0" tIns="0" rIns="0" bIns="0" rtlCol="0" anchor="t">
            <a:spAutoFit/>
          </a:bodyPr>
          <a:lstStyle/>
          <a:p>
            <a:pPr algn="ctr" defTabSz="609630">
              <a:lnSpc>
                <a:spcPts val="4480"/>
              </a:lnSpc>
            </a:pPr>
            <a:r>
              <a:rPr lang="en-US" sz="3200">
                <a:solidFill>
                  <a:srgbClr val="FFFFFF"/>
                </a:solidFill>
                <a:latin typeface="Roboto"/>
                <a:ea typeface="Roboto"/>
                <a:cs typeface="Roboto"/>
                <a:sym typeface="Roboto"/>
              </a:rPr>
              <a:t>@aicpastudent</a:t>
            </a:r>
          </a:p>
        </p:txBody>
      </p:sp>
    </p:spTree>
    <p:extLst>
      <p:ext uri="{BB962C8B-B14F-4D97-AF65-F5344CB8AC3E}">
        <p14:creationId xmlns:p14="http://schemas.microsoft.com/office/powerpoint/2010/main" val="1364026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FD5D41-BDB8-F029-A6ED-5693981A712A}"/>
              </a:ext>
            </a:extLst>
          </p:cNvPr>
          <p:cNvSpPr>
            <a:spLocks noGrp="1"/>
          </p:cNvSpPr>
          <p:nvPr>
            <p:ph type="ctrTitle"/>
          </p:nvPr>
        </p:nvSpPr>
        <p:spPr>
          <a:xfrm>
            <a:off x="2675906" y="2693442"/>
            <a:ext cx="6840187" cy="2412948"/>
          </a:xfrm>
        </p:spPr>
        <p:txBody>
          <a:bodyPr>
            <a:normAutofit fontScale="90000"/>
          </a:bodyPr>
          <a:lstStyle/>
          <a:p>
            <a:r>
              <a:rPr lang="en-US" sz="11500" b="1" dirty="0"/>
              <a:t>Thank You</a:t>
            </a:r>
          </a:p>
        </p:txBody>
      </p:sp>
      <p:grpSp>
        <p:nvGrpSpPr>
          <p:cNvPr id="2" name="Group 24">
            <a:extLst>
              <a:ext uri="{FF2B5EF4-FFF2-40B4-BE49-F238E27FC236}">
                <a16:creationId xmlns:a16="http://schemas.microsoft.com/office/drawing/2014/main" id="{53A2CF68-759D-F275-A094-7B885DE8C9C2}"/>
              </a:ext>
            </a:extLst>
          </p:cNvPr>
          <p:cNvGrpSpPr/>
          <p:nvPr/>
        </p:nvGrpSpPr>
        <p:grpSpPr>
          <a:xfrm>
            <a:off x="9814012" y="165233"/>
            <a:ext cx="2173484" cy="1245728"/>
            <a:chOff x="0" y="0"/>
            <a:chExt cx="4346968" cy="2491456"/>
          </a:xfrm>
        </p:grpSpPr>
        <p:sp>
          <p:nvSpPr>
            <p:cNvPr id="4" name="Freeform 25" descr="A picture containing amber, screenshot, symmetry, darkness  Description automatically generated">
              <a:extLst>
                <a:ext uri="{FF2B5EF4-FFF2-40B4-BE49-F238E27FC236}">
                  <a16:creationId xmlns:a16="http://schemas.microsoft.com/office/drawing/2014/main" id="{3F2C4B3B-79CD-3693-F986-FAAE2336DEC2}"/>
                </a:ext>
              </a:extLst>
            </p:cNvPr>
            <p:cNvSpPr/>
            <p:nvPr/>
          </p:nvSpPr>
          <p:spPr>
            <a:xfrm>
              <a:off x="0" y="0"/>
              <a:ext cx="4346956" cy="2491486"/>
            </a:xfrm>
            <a:custGeom>
              <a:avLst/>
              <a:gdLst/>
              <a:ahLst/>
              <a:cxnLst/>
              <a:rect l="l" t="t" r="r" b="b"/>
              <a:pathLst>
                <a:path w="4346956" h="2491486">
                  <a:moveTo>
                    <a:pt x="0" y="0"/>
                  </a:moveTo>
                  <a:lnTo>
                    <a:pt x="4346956" y="0"/>
                  </a:lnTo>
                  <a:lnTo>
                    <a:pt x="4346956" y="2491486"/>
                  </a:lnTo>
                  <a:lnTo>
                    <a:pt x="0" y="249148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914446">
                <a:defRPr/>
              </a:pPr>
              <a:endParaRPr lang="en-US" sz="1200">
                <a:solidFill>
                  <a:prstClr val="black"/>
                </a:solidFill>
                <a:latin typeface="Aptos" panose="02110004020202020204"/>
              </a:endParaRPr>
            </a:p>
          </p:txBody>
        </p:sp>
      </p:grpSp>
      <p:grpSp>
        <p:nvGrpSpPr>
          <p:cNvPr id="5" name="Group 24">
            <a:extLst>
              <a:ext uri="{FF2B5EF4-FFF2-40B4-BE49-F238E27FC236}">
                <a16:creationId xmlns:a16="http://schemas.microsoft.com/office/drawing/2014/main" id="{1B0BA343-A49D-B89A-F92A-BAEA098FF915}"/>
              </a:ext>
            </a:extLst>
          </p:cNvPr>
          <p:cNvGrpSpPr/>
          <p:nvPr/>
        </p:nvGrpSpPr>
        <p:grpSpPr>
          <a:xfrm>
            <a:off x="111212" y="5511933"/>
            <a:ext cx="2173484" cy="1245728"/>
            <a:chOff x="0" y="0"/>
            <a:chExt cx="4346968" cy="2491456"/>
          </a:xfrm>
        </p:grpSpPr>
        <p:sp>
          <p:nvSpPr>
            <p:cNvPr id="6" name="Freeform 25" descr="A picture containing amber, screenshot, symmetry, darkness  Description automatically generated">
              <a:extLst>
                <a:ext uri="{FF2B5EF4-FFF2-40B4-BE49-F238E27FC236}">
                  <a16:creationId xmlns:a16="http://schemas.microsoft.com/office/drawing/2014/main" id="{42B76C82-9DAF-7BF9-B5F0-C54C39645CD2}"/>
                </a:ext>
              </a:extLst>
            </p:cNvPr>
            <p:cNvSpPr/>
            <p:nvPr/>
          </p:nvSpPr>
          <p:spPr>
            <a:xfrm>
              <a:off x="0" y="0"/>
              <a:ext cx="4346956" cy="2491486"/>
            </a:xfrm>
            <a:custGeom>
              <a:avLst/>
              <a:gdLst/>
              <a:ahLst/>
              <a:cxnLst/>
              <a:rect l="l" t="t" r="r" b="b"/>
              <a:pathLst>
                <a:path w="4346956" h="2491486">
                  <a:moveTo>
                    <a:pt x="0" y="0"/>
                  </a:moveTo>
                  <a:lnTo>
                    <a:pt x="4346956" y="0"/>
                  </a:lnTo>
                  <a:lnTo>
                    <a:pt x="4346956" y="2491486"/>
                  </a:lnTo>
                  <a:lnTo>
                    <a:pt x="0" y="249148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914446">
                <a:defRPr/>
              </a:pPr>
              <a:endParaRPr lang="en-US" sz="1200">
                <a:solidFill>
                  <a:prstClr val="black"/>
                </a:solidFill>
                <a:latin typeface="Aptos" panose="02110004020202020204"/>
              </a:endParaRPr>
            </a:p>
          </p:txBody>
        </p:sp>
      </p:grpSp>
    </p:spTree>
    <p:extLst>
      <p:ext uri="{BB962C8B-B14F-4D97-AF65-F5344CB8AC3E}">
        <p14:creationId xmlns:p14="http://schemas.microsoft.com/office/powerpoint/2010/main" val="352159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3CFDA8-9033-236F-A31D-3E18925184CE}"/>
              </a:ext>
            </a:extLst>
          </p:cNvPr>
          <p:cNvSpPr>
            <a:spLocks noGrp="1"/>
          </p:cNvSpPr>
          <p:nvPr>
            <p:ph type="body" sz="quarter" idx="10"/>
          </p:nvPr>
        </p:nvSpPr>
        <p:spPr/>
        <p:txBody>
          <a:bodyPr/>
          <a:lstStyle/>
          <a:p>
            <a:r>
              <a:rPr lang="en-US" sz="8000" dirty="0"/>
              <a:t>Why</a:t>
            </a:r>
            <a:r>
              <a:rPr lang="en-US" dirty="0"/>
              <a:t> CPA?</a:t>
            </a:r>
          </a:p>
        </p:txBody>
      </p:sp>
      <p:pic>
        <p:nvPicPr>
          <p:cNvPr id="4" name="Picture 4">
            <a:extLst>
              <a:ext uri="{FF2B5EF4-FFF2-40B4-BE49-F238E27FC236}">
                <a16:creationId xmlns:a16="http://schemas.microsoft.com/office/drawing/2014/main" id="{374C4B57-7830-C31C-042D-ABF0B20EC9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15721" y="398448"/>
            <a:ext cx="28128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6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B2E4-8C76-8C5E-B44E-C8F0F079547A}"/>
              </a:ext>
            </a:extLst>
          </p:cNvPr>
          <p:cNvSpPr>
            <a:spLocks noGrp="1"/>
          </p:cNvSpPr>
          <p:nvPr>
            <p:ph type="title"/>
          </p:nvPr>
        </p:nvSpPr>
        <p:spPr>
          <a:xfrm>
            <a:off x="564141" y="3946813"/>
            <a:ext cx="3522950" cy="2452687"/>
          </a:xfrm>
        </p:spPr>
        <p:txBody>
          <a:bodyPr vert="horz" lIns="91440" tIns="45720" rIns="91440" bIns="45720" rtlCol="0" anchor="ctr">
            <a:normAutofit/>
          </a:bodyPr>
          <a:lstStyle/>
          <a:p>
            <a:pPr defTabSz="914400"/>
            <a:r>
              <a:rPr lang="en-US" sz="3600" dirty="0">
                <a:solidFill>
                  <a:schemeClr val="tx1"/>
                </a:solidFill>
                <a:latin typeface="+mj-lt"/>
                <a:cs typeface="+mj-cs"/>
              </a:rPr>
              <a:t>San Francisco</a:t>
            </a:r>
            <a:br>
              <a:rPr lang="en-US" sz="3600" dirty="0">
                <a:solidFill>
                  <a:schemeClr val="tx1"/>
                </a:solidFill>
                <a:latin typeface="+mj-lt"/>
                <a:cs typeface="+mj-cs"/>
              </a:rPr>
            </a:br>
            <a:br>
              <a:rPr lang="en-US" sz="3600" dirty="0">
                <a:solidFill>
                  <a:schemeClr val="tx1"/>
                </a:solidFill>
                <a:latin typeface="+mj-lt"/>
                <a:cs typeface="+mj-cs"/>
              </a:rPr>
            </a:br>
            <a:r>
              <a:rPr lang="en-US" sz="2000" dirty="0">
                <a:solidFill>
                  <a:schemeClr val="tx1"/>
                </a:solidFill>
                <a:latin typeface="+mn-lt"/>
                <a:cs typeface="+mj-cs"/>
              </a:rPr>
              <a:t>Senior Manager - $293,288</a:t>
            </a:r>
            <a:br>
              <a:rPr lang="en-US" sz="2000" dirty="0">
                <a:solidFill>
                  <a:schemeClr val="tx1"/>
                </a:solidFill>
                <a:latin typeface="+mn-lt"/>
                <a:cs typeface="+mj-cs"/>
              </a:rPr>
            </a:br>
            <a:r>
              <a:rPr lang="en-US" sz="2000" dirty="0">
                <a:solidFill>
                  <a:schemeClr val="tx1"/>
                </a:solidFill>
                <a:latin typeface="+mn-lt"/>
                <a:cs typeface="+mj-cs"/>
              </a:rPr>
              <a:t>Manager - $173,475</a:t>
            </a:r>
            <a:br>
              <a:rPr lang="en-US" sz="2000" dirty="0">
                <a:solidFill>
                  <a:schemeClr val="tx1"/>
                </a:solidFill>
                <a:latin typeface="+mn-lt"/>
                <a:cs typeface="+mj-cs"/>
              </a:rPr>
            </a:br>
            <a:r>
              <a:rPr lang="en-US" sz="2000" dirty="0">
                <a:solidFill>
                  <a:schemeClr val="tx1"/>
                </a:solidFill>
                <a:latin typeface="+mn-lt"/>
                <a:cs typeface="+mj-cs"/>
              </a:rPr>
              <a:t>Associate - $97,875</a:t>
            </a:r>
          </a:p>
        </p:txBody>
      </p:sp>
      <p:pic>
        <p:nvPicPr>
          <p:cNvPr id="5" name="Content Placeholder 4">
            <a:extLst>
              <a:ext uri="{FF2B5EF4-FFF2-40B4-BE49-F238E27FC236}">
                <a16:creationId xmlns:a16="http://schemas.microsoft.com/office/drawing/2014/main" id="{22816D08-32B8-6979-187B-AE7CB213B8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itle 1">
            <a:extLst>
              <a:ext uri="{FF2B5EF4-FFF2-40B4-BE49-F238E27FC236}">
                <a16:creationId xmlns:a16="http://schemas.microsoft.com/office/drawing/2014/main" id="{54AB3FC8-B931-39AC-D986-9B4DB4259055}"/>
              </a:ext>
            </a:extLst>
          </p:cNvPr>
          <p:cNvSpPr txBox="1">
            <a:spLocks/>
          </p:cNvSpPr>
          <p:nvPr/>
        </p:nvSpPr>
        <p:spPr>
          <a:xfrm>
            <a:off x="4581961" y="3946811"/>
            <a:ext cx="3522950" cy="2452687"/>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defTabSz="914400"/>
            <a:r>
              <a:rPr lang="en-US" sz="3600" dirty="0">
                <a:solidFill>
                  <a:schemeClr val="tx1"/>
                </a:solidFill>
                <a:latin typeface="+mj-lt"/>
                <a:cs typeface="+mj-cs"/>
              </a:rPr>
              <a:t>Chicago</a:t>
            </a:r>
            <a:br>
              <a:rPr lang="en-US" sz="3600" dirty="0">
                <a:solidFill>
                  <a:schemeClr val="tx1"/>
                </a:solidFill>
                <a:latin typeface="+mj-lt"/>
                <a:cs typeface="+mj-cs"/>
              </a:rPr>
            </a:br>
            <a:br>
              <a:rPr lang="en-US" sz="3600" dirty="0">
                <a:solidFill>
                  <a:schemeClr val="tx1"/>
                </a:solidFill>
                <a:latin typeface="+mj-lt"/>
                <a:cs typeface="+mj-cs"/>
              </a:rPr>
            </a:br>
            <a:r>
              <a:rPr lang="en-US" sz="2000" dirty="0">
                <a:solidFill>
                  <a:schemeClr val="tx1"/>
                </a:solidFill>
                <a:latin typeface="+mn-lt"/>
                <a:cs typeface="+mj-cs"/>
              </a:rPr>
              <a:t>Senior Manager - $265,045</a:t>
            </a:r>
            <a:br>
              <a:rPr lang="en-US" sz="2000" dirty="0">
                <a:solidFill>
                  <a:schemeClr val="tx1"/>
                </a:solidFill>
                <a:latin typeface="+mn-lt"/>
                <a:cs typeface="+mj-cs"/>
              </a:rPr>
            </a:br>
            <a:r>
              <a:rPr lang="en-US" sz="2000" dirty="0">
                <a:solidFill>
                  <a:schemeClr val="tx1"/>
                </a:solidFill>
                <a:latin typeface="+mn-lt"/>
                <a:cs typeface="+mj-cs"/>
              </a:rPr>
              <a:t>Manager - $156,770</a:t>
            </a:r>
            <a:br>
              <a:rPr lang="en-US" sz="2000" dirty="0">
                <a:solidFill>
                  <a:schemeClr val="tx1"/>
                </a:solidFill>
                <a:latin typeface="+mn-lt"/>
                <a:cs typeface="+mj-cs"/>
              </a:rPr>
            </a:br>
            <a:r>
              <a:rPr lang="en-US" sz="2000" dirty="0">
                <a:solidFill>
                  <a:schemeClr val="tx1"/>
                </a:solidFill>
                <a:latin typeface="+mn-lt"/>
                <a:cs typeface="+mj-cs"/>
              </a:rPr>
              <a:t>Associate - $88,450</a:t>
            </a:r>
          </a:p>
        </p:txBody>
      </p:sp>
      <p:sp>
        <p:nvSpPr>
          <p:cNvPr id="8" name="Title 1">
            <a:extLst>
              <a:ext uri="{FF2B5EF4-FFF2-40B4-BE49-F238E27FC236}">
                <a16:creationId xmlns:a16="http://schemas.microsoft.com/office/drawing/2014/main" id="{6729E822-F728-9B86-BEDA-B10F36733D45}"/>
              </a:ext>
            </a:extLst>
          </p:cNvPr>
          <p:cNvSpPr txBox="1">
            <a:spLocks/>
          </p:cNvSpPr>
          <p:nvPr/>
        </p:nvSpPr>
        <p:spPr>
          <a:xfrm>
            <a:off x="8669050" y="3946812"/>
            <a:ext cx="3522950" cy="2452687"/>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defTabSz="914400"/>
            <a:r>
              <a:rPr lang="en-US" sz="3600" dirty="0">
                <a:solidFill>
                  <a:schemeClr val="tx1"/>
                </a:solidFill>
                <a:latin typeface="+mj-lt"/>
                <a:cs typeface="+mj-cs"/>
              </a:rPr>
              <a:t>NYC</a:t>
            </a:r>
            <a:br>
              <a:rPr lang="en-US" sz="3600" dirty="0">
                <a:solidFill>
                  <a:schemeClr val="tx1"/>
                </a:solidFill>
                <a:latin typeface="+mj-lt"/>
                <a:cs typeface="+mj-cs"/>
              </a:rPr>
            </a:br>
            <a:br>
              <a:rPr lang="en-US" sz="3600" dirty="0">
                <a:solidFill>
                  <a:schemeClr val="tx1"/>
                </a:solidFill>
                <a:latin typeface="+mj-lt"/>
                <a:cs typeface="+mj-cs"/>
              </a:rPr>
            </a:br>
            <a:r>
              <a:rPr lang="en-US" sz="2000" dirty="0">
                <a:solidFill>
                  <a:schemeClr val="tx1"/>
                </a:solidFill>
                <a:latin typeface="+mn-lt"/>
                <a:cs typeface="+mj-cs"/>
              </a:rPr>
              <a:t>Senior Manager - $296,546</a:t>
            </a:r>
            <a:br>
              <a:rPr lang="en-US" sz="2000" dirty="0">
                <a:solidFill>
                  <a:schemeClr val="tx1"/>
                </a:solidFill>
                <a:latin typeface="+mn-lt"/>
                <a:cs typeface="+mj-cs"/>
              </a:rPr>
            </a:br>
            <a:r>
              <a:rPr lang="en-US" sz="2000" dirty="0">
                <a:solidFill>
                  <a:schemeClr val="tx1"/>
                </a:solidFill>
                <a:latin typeface="+mn-lt"/>
                <a:cs typeface="+mj-cs"/>
              </a:rPr>
              <a:t>Manager - $175,403</a:t>
            </a:r>
            <a:br>
              <a:rPr lang="en-US" sz="2000" dirty="0">
                <a:solidFill>
                  <a:schemeClr val="tx1"/>
                </a:solidFill>
                <a:latin typeface="+mn-lt"/>
                <a:cs typeface="+mj-cs"/>
              </a:rPr>
            </a:br>
            <a:r>
              <a:rPr lang="en-US" sz="2000" dirty="0">
                <a:solidFill>
                  <a:schemeClr val="tx1"/>
                </a:solidFill>
                <a:latin typeface="+mn-lt"/>
                <a:cs typeface="+mj-cs"/>
              </a:rPr>
              <a:t>Associate - $98,963</a:t>
            </a:r>
          </a:p>
        </p:txBody>
      </p:sp>
      <p:sp>
        <p:nvSpPr>
          <p:cNvPr id="12" name="Rectangle 11">
            <a:extLst>
              <a:ext uri="{FF2B5EF4-FFF2-40B4-BE49-F238E27FC236}">
                <a16:creationId xmlns:a16="http://schemas.microsoft.com/office/drawing/2014/main" id="{2408F423-27F1-9540-B955-9BBE8E63D696}"/>
              </a:ext>
            </a:extLst>
          </p:cNvPr>
          <p:cNvSpPr/>
          <p:nvPr/>
        </p:nvSpPr>
        <p:spPr>
          <a:xfrm>
            <a:off x="333047" y="6370812"/>
            <a:ext cx="8741428" cy="256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067" i="1" kern="0" dirty="0">
                <a:solidFill>
                  <a:srgbClr val="282828">
                    <a:lumMod val="75000"/>
                    <a:lumOff val="25000"/>
                  </a:srgbClr>
                </a:solidFill>
                <a:latin typeface="Arial"/>
              </a:rPr>
              <a:t>Source: Robert Half 2025 Salary Guide – Audit/Assurance Services – Public Accounting 75</a:t>
            </a:r>
            <a:r>
              <a:rPr lang="en-US" sz="1067" i="1" kern="0" baseline="30000" dirty="0">
                <a:solidFill>
                  <a:srgbClr val="282828">
                    <a:lumMod val="75000"/>
                    <a:lumOff val="25000"/>
                  </a:srgbClr>
                </a:solidFill>
                <a:latin typeface="Arial"/>
              </a:rPr>
              <a:t>th</a:t>
            </a:r>
            <a:r>
              <a:rPr lang="en-US" sz="1067" i="1" kern="0" dirty="0">
                <a:solidFill>
                  <a:srgbClr val="282828">
                    <a:lumMod val="75000"/>
                    <a:lumOff val="25000"/>
                  </a:srgbClr>
                </a:solidFill>
                <a:latin typeface="Arial"/>
              </a:rPr>
              <a:t> percentile </a:t>
            </a:r>
          </a:p>
        </p:txBody>
      </p:sp>
    </p:spTree>
    <p:extLst>
      <p:ext uri="{BB962C8B-B14F-4D97-AF65-F5344CB8AC3E}">
        <p14:creationId xmlns:p14="http://schemas.microsoft.com/office/powerpoint/2010/main" val="242189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6725EB9-B875-BB33-1877-5AF4E1F622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7701A-06AE-D2CC-493E-A771AD8E885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r>
              <a:rPr lang="en-US" sz="5200">
                <a:solidFill>
                  <a:srgbClr val="FFFFFF"/>
                </a:solidFill>
                <a:latin typeface="+mj-lt"/>
                <a:cs typeface="+mj-cs"/>
              </a:rPr>
              <a:t>New Partners can make $400K+</a:t>
            </a:r>
          </a:p>
        </p:txBody>
      </p:sp>
    </p:spTree>
    <p:extLst>
      <p:ext uri="{BB962C8B-B14F-4D97-AF65-F5344CB8AC3E}">
        <p14:creationId xmlns:p14="http://schemas.microsoft.com/office/powerpoint/2010/main" val="111559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447742" y="3175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E84906-B43D-4A99-A6D4-27247EEC7E87}"/>
              </a:ext>
            </a:extLst>
          </p:cNvPr>
          <p:cNvSpPr>
            <a:spLocks noGrp="1"/>
          </p:cNvSpPr>
          <p:nvPr/>
        </p:nvSpPr>
        <p:spPr>
          <a:xfrm>
            <a:off x="753445" y="629299"/>
            <a:ext cx="10361427" cy="577731"/>
          </a:xfrm>
          <a:prstGeom prst="rect">
            <a:avLst/>
          </a:prstGeom>
        </p:spPr>
        <p:txBody>
          <a:bodyPr vert="horz" lIns="0" tIns="0" rIns="0" bIns="0" rtlCol="0" anchor="t">
            <a:noAutofit/>
          </a:bodyPr>
          <a:lstStyle>
            <a:lvl1pPr algn="l" defTabSz="914377" rtl="0" eaLnBrk="1" latinLnBrk="0" hangingPunct="1">
              <a:spcBef>
                <a:spcPct val="0"/>
              </a:spcBef>
              <a:buNone/>
              <a:defRPr sz="2933" b="1" kern="1200">
                <a:solidFill>
                  <a:schemeClr val="tx2"/>
                </a:solidFill>
                <a:latin typeface="+mj-lt"/>
                <a:ea typeface="+mj-ea"/>
                <a:cs typeface="+mj-cs"/>
              </a:defRPr>
            </a:lvl1pPr>
          </a:lstStyle>
          <a:p>
            <a:r>
              <a:rPr lang="en-US" sz="3200" dirty="0">
                <a:solidFill>
                  <a:srgbClr val="002856"/>
                </a:solidFill>
                <a:latin typeface="Arial" panose="020B0604020202020204" pitchFamily="34" charset="0"/>
                <a:cs typeface="Arial" panose="020B0604020202020204" pitchFamily="34" charset="0"/>
              </a:rPr>
              <a:t>Benefits of CPA Licensure</a:t>
            </a:r>
          </a:p>
        </p:txBody>
      </p:sp>
      <p:cxnSp>
        <p:nvCxnSpPr>
          <p:cNvPr id="5" name="Straight Connector 4">
            <a:extLst>
              <a:ext uri="{FF2B5EF4-FFF2-40B4-BE49-F238E27FC236}">
                <a16:creationId xmlns:a16="http://schemas.microsoft.com/office/drawing/2014/main" id="{4E089148-537A-4978-8AC7-D3927AA832B3}"/>
              </a:ext>
            </a:extLst>
          </p:cNvPr>
          <p:cNvCxnSpPr/>
          <p:nvPr/>
        </p:nvCxnSpPr>
        <p:spPr>
          <a:xfrm>
            <a:off x="447742" y="2208763"/>
            <a:ext cx="11375963" cy="0"/>
          </a:xfrm>
          <a:prstGeom prst="line">
            <a:avLst/>
          </a:prstGeom>
          <a:noFill/>
          <a:ln w="38100" cap="flat" cmpd="sng" algn="ctr">
            <a:solidFill>
              <a:srgbClr val="39474F"/>
            </a:solidFill>
            <a:prstDash val="solid"/>
          </a:ln>
          <a:effectLst/>
        </p:spPr>
      </p:cxnSp>
      <p:sp>
        <p:nvSpPr>
          <p:cNvPr id="6" name="Rectangle 5">
            <a:extLst>
              <a:ext uri="{FF2B5EF4-FFF2-40B4-BE49-F238E27FC236}">
                <a16:creationId xmlns:a16="http://schemas.microsoft.com/office/drawing/2014/main" id="{C41398C9-EEC6-4B67-8CCF-E74AD48613F2}"/>
              </a:ext>
            </a:extLst>
          </p:cNvPr>
          <p:cNvSpPr/>
          <p:nvPr/>
        </p:nvSpPr>
        <p:spPr>
          <a:xfrm>
            <a:off x="615530" y="5972156"/>
            <a:ext cx="8741428" cy="256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067" i="1" kern="0" dirty="0">
                <a:solidFill>
                  <a:srgbClr val="282828">
                    <a:lumMod val="75000"/>
                    <a:lumOff val="25000"/>
                  </a:srgbClr>
                </a:solidFill>
                <a:latin typeface="Arial"/>
              </a:rPr>
              <a:t>*Source: U.S. News Career Rankings, Best Business Jobs, http://money.usnews.com/careers/best-jobs/accountant</a:t>
            </a:r>
          </a:p>
        </p:txBody>
      </p:sp>
      <p:grpSp>
        <p:nvGrpSpPr>
          <p:cNvPr id="7" name="Group 6">
            <a:extLst>
              <a:ext uri="{FF2B5EF4-FFF2-40B4-BE49-F238E27FC236}">
                <a16:creationId xmlns:a16="http://schemas.microsoft.com/office/drawing/2014/main" id="{F9A11A8F-748E-4F8C-B93A-FDF22D67F979}"/>
              </a:ext>
            </a:extLst>
          </p:cNvPr>
          <p:cNvGrpSpPr/>
          <p:nvPr/>
        </p:nvGrpSpPr>
        <p:grpSpPr>
          <a:xfrm>
            <a:off x="9621877" y="1579402"/>
            <a:ext cx="1954592" cy="3852286"/>
            <a:chOff x="9081101" y="1621623"/>
            <a:chExt cx="1465944" cy="2889216"/>
          </a:xfrm>
        </p:grpSpPr>
        <p:sp>
          <p:nvSpPr>
            <p:cNvPr id="45" name="Rectangle 44">
              <a:extLst>
                <a:ext uri="{FF2B5EF4-FFF2-40B4-BE49-F238E27FC236}">
                  <a16:creationId xmlns:a16="http://schemas.microsoft.com/office/drawing/2014/main" id="{8ADCEA52-A005-44C9-9810-6D345E9EBB91}"/>
                </a:ext>
              </a:extLst>
            </p:cNvPr>
            <p:cNvSpPr/>
            <p:nvPr/>
          </p:nvSpPr>
          <p:spPr>
            <a:xfrm>
              <a:off x="9081101" y="2736968"/>
              <a:ext cx="1175019"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Income </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potential</a:t>
              </a:r>
            </a:p>
          </p:txBody>
        </p:sp>
        <p:sp>
          <p:nvSpPr>
            <p:cNvPr id="46" name="Rectangle 45">
              <a:extLst>
                <a:ext uri="{FF2B5EF4-FFF2-40B4-BE49-F238E27FC236}">
                  <a16:creationId xmlns:a16="http://schemas.microsoft.com/office/drawing/2014/main" id="{C4D9F985-E217-477D-B698-560B79C1F4A8}"/>
                </a:ext>
              </a:extLst>
            </p:cNvPr>
            <p:cNvSpPr/>
            <p:nvPr/>
          </p:nvSpPr>
          <p:spPr>
            <a:xfrm>
              <a:off x="9159225" y="3256313"/>
              <a:ext cx="1387820" cy="12545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For new college graduates, a CPA license can mean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 difference of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10% between them and their non-licensed peers.</a:t>
              </a:r>
            </a:p>
          </p:txBody>
        </p:sp>
        <p:sp>
          <p:nvSpPr>
            <p:cNvPr id="47" name="Oval 46">
              <a:extLst>
                <a:ext uri="{FF2B5EF4-FFF2-40B4-BE49-F238E27FC236}">
                  <a16:creationId xmlns:a16="http://schemas.microsoft.com/office/drawing/2014/main" id="{6A727641-7377-4D4C-A8DA-E06911740762}"/>
                </a:ext>
              </a:extLst>
            </p:cNvPr>
            <p:cNvSpPr/>
            <p:nvPr/>
          </p:nvSpPr>
          <p:spPr>
            <a:xfrm>
              <a:off x="9167570" y="1621623"/>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sp>
          <p:nvSpPr>
            <p:cNvPr id="48" name="Freeform 5">
              <a:extLst>
                <a:ext uri="{FF2B5EF4-FFF2-40B4-BE49-F238E27FC236}">
                  <a16:creationId xmlns:a16="http://schemas.microsoft.com/office/drawing/2014/main" id="{334F069F-FD4B-4105-B448-7EDB97BCDF62}"/>
                </a:ext>
              </a:extLst>
            </p:cNvPr>
            <p:cNvSpPr>
              <a:spLocks noChangeAspect="1" noEditPoints="1"/>
            </p:cNvSpPr>
            <p:nvPr/>
          </p:nvSpPr>
          <p:spPr bwMode="auto">
            <a:xfrm>
              <a:off x="9379490" y="1884920"/>
              <a:ext cx="578242" cy="475488"/>
            </a:xfrm>
            <a:custGeom>
              <a:avLst/>
              <a:gdLst>
                <a:gd name="T0" fmla="*/ 53 w 240"/>
                <a:gd name="T1" fmla="*/ 150 h 197"/>
                <a:gd name="T2" fmla="*/ 0 w 240"/>
                <a:gd name="T3" fmla="*/ 171 h 197"/>
                <a:gd name="T4" fmla="*/ 0 w 240"/>
                <a:gd name="T5" fmla="*/ 120 h 197"/>
                <a:gd name="T6" fmla="*/ 52 w 240"/>
                <a:gd name="T7" fmla="*/ 139 h 197"/>
                <a:gd name="T8" fmla="*/ 0 w 240"/>
                <a:gd name="T9" fmla="*/ 141 h 197"/>
                <a:gd name="T10" fmla="*/ 0 w 240"/>
                <a:gd name="T11" fmla="*/ 90 h 197"/>
                <a:gd name="T12" fmla="*/ 70 w 240"/>
                <a:gd name="T13" fmla="*/ 93 h 197"/>
                <a:gd name="T14" fmla="*/ 0 w 240"/>
                <a:gd name="T15" fmla="*/ 111 h 197"/>
                <a:gd name="T16" fmla="*/ 0 w 240"/>
                <a:gd name="T17" fmla="*/ 60 h 197"/>
                <a:gd name="T18" fmla="*/ 70 w 240"/>
                <a:gd name="T19" fmla="*/ 81 h 197"/>
                <a:gd name="T20" fmla="*/ 0 w 240"/>
                <a:gd name="T21" fmla="*/ 60 h 197"/>
                <a:gd name="T22" fmla="*/ 155 w 240"/>
                <a:gd name="T23" fmla="*/ 60 h 197"/>
                <a:gd name="T24" fmla="*/ 155 w 240"/>
                <a:gd name="T25" fmla="*/ 81 h 197"/>
                <a:gd name="T26" fmla="*/ 85 w 240"/>
                <a:gd name="T27" fmla="*/ 81 h 197"/>
                <a:gd name="T28" fmla="*/ 85 w 240"/>
                <a:gd name="T29" fmla="*/ 60 h 197"/>
                <a:gd name="T30" fmla="*/ 155 w 240"/>
                <a:gd name="T31" fmla="*/ 30 h 197"/>
                <a:gd name="T32" fmla="*/ 85 w 240"/>
                <a:gd name="T33" fmla="*/ 51 h 197"/>
                <a:gd name="T34" fmla="*/ 85 w 240"/>
                <a:gd name="T35" fmla="*/ 0 h 197"/>
                <a:gd name="T36" fmla="*/ 155 w 240"/>
                <a:gd name="T37" fmla="*/ 21 h 197"/>
                <a:gd name="T38" fmla="*/ 85 w 240"/>
                <a:gd name="T39" fmla="*/ 0 h 197"/>
                <a:gd name="T40" fmla="*/ 240 w 240"/>
                <a:gd name="T41" fmla="*/ 150 h 197"/>
                <a:gd name="T42" fmla="*/ 179 w 240"/>
                <a:gd name="T43" fmla="*/ 171 h 197"/>
                <a:gd name="T44" fmla="*/ 185 w 240"/>
                <a:gd name="T45" fmla="*/ 120 h 197"/>
                <a:gd name="T46" fmla="*/ 240 w 240"/>
                <a:gd name="T47" fmla="*/ 141 h 197"/>
                <a:gd name="T48" fmla="*/ 188 w 240"/>
                <a:gd name="T49" fmla="*/ 139 h 197"/>
                <a:gd name="T50" fmla="*/ 170 w 240"/>
                <a:gd name="T51" fmla="*/ 90 h 197"/>
                <a:gd name="T52" fmla="*/ 240 w 240"/>
                <a:gd name="T53" fmla="*/ 111 h 197"/>
                <a:gd name="T54" fmla="*/ 170 w 240"/>
                <a:gd name="T55" fmla="*/ 93 h 197"/>
                <a:gd name="T56" fmla="*/ 170 w 240"/>
                <a:gd name="T57" fmla="*/ 60 h 197"/>
                <a:gd name="T58" fmla="*/ 240 w 240"/>
                <a:gd name="T59" fmla="*/ 81 h 197"/>
                <a:gd name="T60" fmla="*/ 170 w 240"/>
                <a:gd name="T61" fmla="*/ 60 h 197"/>
                <a:gd name="T62" fmla="*/ 240 w 240"/>
                <a:gd name="T63" fmla="*/ 30 h 197"/>
                <a:gd name="T64" fmla="*/ 170 w 240"/>
                <a:gd name="T65" fmla="*/ 51 h 197"/>
                <a:gd name="T66" fmla="*/ 120 w 240"/>
                <a:gd name="T67" fmla="*/ 80 h 197"/>
                <a:gd name="T68" fmla="*/ 120 w 240"/>
                <a:gd name="T69" fmla="*/ 197 h 197"/>
                <a:gd name="T70" fmla="*/ 120 w 240"/>
                <a:gd name="T71" fmla="*/ 80 h 197"/>
                <a:gd name="T72" fmla="*/ 124 w 240"/>
                <a:gd name="T73" fmla="*/ 122 h 197"/>
                <a:gd name="T74" fmla="*/ 123 w 240"/>
                <a:gd name="T75" fmla="*/ 112 h 197"/>
                <a:gd name="T76" fmla="*/ 114 w 240"/>
                <a:gd name="T77" fmla="*/ 116 h 197"/>
                <a:gd name="T78" fmla="*/ 130 w 240"/>
                <a:gd name="T79" fmla="*/ 129 h 197"/>
                <a:gd name="T80" fmla="*/ 152 w 240"/>
                <a:gd name="T81" fmla="*/ 154 h 197"/>
                <a:gd name="T82" fmla="*/ 126 w 240"/>
                <a:gd name="T83" fmla="*/ 178 h 197"/>
                <a:gd name="T84" fmla="*/ 114 w 240"/>
                <a:gd name="T85" fmla="*/ 185 h 197"/>
                <a:gd name="T86" fmla="*/ 96 w 240"/>
                <a:gd name="T87" fmla="*/ 171 h 197"/>
                <a:gd name="T88" fmla="*/ 88 w 240"/>
                <a:gd name="T89" fmla="*/ 149 h 197"/>
                <a:gd name="T90" fmla="*/ 114 w 240"/>
                <a:gd name="T91" fmla="*/ 154 h 197"/>
                <a:gd name="T92" fmla="*/ 119 w 240"/>
                <a:gd name="T93" fmla="*/ 166 h 197"/>
                <a:gd name="T94" fmla="*/ 123 w 240"/>
                <a:gd name="T95" fmla="*/ 151 h 197"/>
                <a:gd name="T96" fmla="*/ 93 w 240"/>
                <a:gd name="T97" fmla="*/ 133 h 197"/>
                <a:gd name="T98" fmla="*/ 114 w 240"/>
                <a:gd name="T99" fmla="*/ 99 h 197"/>
                <a:gd name="T100" fmla="*/ 126 w 240"/>
                <a:gd name="T101" fmla="*/ 93 h 197"/>
                <a:gd name="T102" fmla="*/ 149 w 240"/>
                <a:gd name="T103" fmla="*/ 11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197">
                  <a:moveTo>
                    <a:pt x="0" y="150"/>
                  </a:moveTo>
                  <a:cubicBezTo>
                    <a:pt x="53" y="150"/>
                    <a:pt x="53" y="150"/>
                    <a:pt x="53" y="150"/>
                  </a:cubicBezTo>
                  <a:cubicBezTo>
                    <a:pt x="55" y="158"/>
                    <a:pt x="57" y="165"/>
                    <a:pt x="61" y="171"/>
                  </a:cubicBezTo>
                  <a:cubicBezTo>
                    <a:pt x="0" y="171"/>
                    <a:pt x="0" y="171"/>
                    <a:pt x="0" y="171"/>
                  </a:cubicBezTo>
                  <a:cubicBezTo>
                    <a:pt x="0" y="150"/>
                    <a:pt x="0" y="150"/>
                    <a:pt x="0" y="150"/>
                  </a:cubicBezTo>
                  <a:close/>
                  <a:moveTo>
                    <a:pt x="0" y="120"/>
                  </a:moveTo>
                  <a:cubicBezTo>
                    <a:pt x="55" y="120"/>
                    <a:pt x="55" y="120"/>
                    <a:pt x="55" y="120"/>
                  </a:cubicBezTo>
                  <a:cubicBezTo>
                    <a:pt x="53" y="126"/>
                    <a:pt x="52" y="132"/>
                    <a:pt x="52" y="139"/>
                  </a:cubicBezTo>
                  <a:cubicBezTo>
                    <a:pt x="52" y="140"/>
                    <a:pt x="52" y="140"/>
                    <a:pt x="52" y="141"/>
                  </a:cubicBezTo>
                  <a:cubicBezTo>
                    <a:pt x="0" y="141"/>
                    <a:pt x="0" y="141"/>
                    <a:pt x="0" y="141"/>
                  </a:cubicBezTo>
                  <a:cubicBezTo>
                    <a:pt x="0" y="120"/>
                    <a:pt x="0" y="120"/>
                    <a:pt x="0" y="120"/>
                  </a:cubicBezTo>
                  <a:close/>
                  <a:moveTo>
                    <a:pt x="0" y="90"/>
                  </a:moveTo>
                  <a:cubicBezTo>
                    <a:pt x="70" y="90"/>
                    <a:pt x="70" y="90"/>
                    <a:pt x="70" y="90"/>
                  </a:cubicBezTo>
                  <a:cubicBezTo>
                    <a:pt x="70" y="93"/>
                    <a:pt x="70" y="93"/>
                    <a:pt x="70" y="93"/>
                  </a:cubicBezTo>
                  <a:cubicBezTo>
                    <a:pt x="65" y="99"/>
                    <a:pt x="61" y="105"/>
                    <a:pt x="58" y="111"/>
                  </a:cubicBezTo>
                  <a:cubicBezTo>
                    <a:pt x="0" y="111"/>
                    <a:pt x="0" y="111"/>
                    <a:pt x="0" y="111"/>
                  </a:cubicBezTo>
                  <a:cubicBezTo>
                    <a:pt x="0" y="90"/>
                    <a:pt x="0" y="90"/>
                    <a:pt x="0" y="90"/>
                  </a:cubicBezTo>
                  <a:close/>
                  <a:moveTo>
                    <a:pt x="0" y="60"/>
                  </a:moveTo>
                  <a:cubicBezTo>
                    <a:pt x="70" y="60"/>
                    <a:pt x="70" y="60"/>
                    <a:pt x="70" y="60"/>
                  </a:cubicBezTo>
                  <a:cubicBezTo>
                    <a:pt x="70" y="81"/>
                    <a:pt x="70" y="81"/>
                    <a:pt x="70" y="81"/>
                  </a:cubicBezTo>
                  <a:cubicBezTo>
                    <a:pt x="0" y="81"/>
                    <a:pt x="0" y="81"/>
                    <a:pt x="0" y="81"/>
                  </a:cubicBezTo>
                  <a:cubicBezTo>
                    <a:pt x="0" y="60"/>
                    <a:pt x="0" y="60"/>
                    <a:pt x="0" y="60"/>
                  </a:cubicBezTo>
                  <a:close/>
                  <a:moveTo>
                    <a:pt x="85" y="60"/>
                  </a:moveTo>
                  <a:cubicBezTo>
                    <a:pt x="155" y="60"/>
                    <a:pt x="155" y="60"/>
                    <a:pt x="155" y="60"/>
                  </a:cubicBezTo>
                  <a:cubicBezTo>
                    <a:pt x="155" y="81"/>
                    <a:pt x="155" y="81"/>
                    <a:pt x="155" y="81"/>
                  </a:cubicBezTo>
                  <a:cubicBezTo>
                    <a:pt x="155" y="81"/>
                    <a:pt x="155" y="81"/>
                    <a:pt x="155" y="81"/>
                  </a:cubicBezTo>
                  <a:cubicBezTo>
                    <a:pt x="145" y="75"/>
                    <a:pt x="133" y="71"/>
                    <a:pt x="120" y="71"/>
                  </a:cubicBezTo>
                  <a:cubicBezTo>
                    <a:pt x="107" y="71"/>
                    <a:pt x="95" y="75"/>
                    <a:pt x="85" y="81"/>
                  </a:cubicBezTo>
                  <a:cubicBezTo>
                    <a:pt x="85" y="81"/>
                    <a:pt x="85" y="81"/>
                    <a:pt x="85" y="81"/>
                  </a:cubicBezTo>
                  <a:cubicBezTo>
                    <a:pt x="85" y="60"/>
                    <a:pt x="85" y="60"/>
                    <a:pt x="85" y="60"/>
                  </a:cubicBezTo>
                  <a:close/>
                  <a:moveTo>
                    <a:pt x="85" y="30"/>
                  </a:moveTo>
                  <a:cubicBezTo>
                    <a:pt x="155" y="30"/>
                    <a:pt x="155" y="30"/>
                    <a:pt x="155" y="30"/>
                  </a:cubicBezTo>
                  <a:cubicBezTo>
                    <a:pt x="155" y="51"/>
                    <a:pt x="155" y="51"/>
                    <a:pt x="155" y="51"/>
                  </a:cubicBezTo>
                  <a:cubicBezTo>
                    <a:pt x="85" y="51"/>
                    <a:pt x="85" y="51"/>
                    <a:pt x="85" y="51"/>
                  </a:cubicBezTo>
                  <a:cubicBezTo>
                    <a:pt x="85" y="30"/>
                    <a:pt x="85" y="30"/>
                    <a:pt x="85" y="30"/>
                  </a:cubicBezTo>
                  <a:close/>
                  <a:moveTo>
                    <a:pt x="85" y="0"/>
                  </a:moveTo>
                  <a:cubicBezTo>
                    <a:pt x="155" y="0"/>
                    <a:pt x="155" y="0"/>
                    <a:pt x="155" y="0"/>
                  </a:cubicBezTo>
                  <a:cubicBezTo>
                    <a:pt x="155" y="21"/>
                    <a:pt x="155" y="21"/>
                    <a:pt x="155" y="21"/>
                  </a:cubicBezTo>
                  <a:cubicBezTo>
                    <a:pt x="85" y="21"/>
                    <a:pt x="85" y="21"/>
                    <a:pt x="85" y="21"/>
                  </a:cubicBezTo>
                  <a:cubicBezTo>
                    <a:pt x="85" y="0"/>
                    <a:pt x="85" y="0"/>
                    <a:pt x="85" y="0"/>
                  </a:cubicBezTo>
                  <a:close/>
                  <a:moveTo>
                    <a:pt x="187" y="150"/>
                  </a:moveTo>
                  <a:cubicBezTo>
                    <a:pt x="240" y="150"/>
                    <a:pt x="240" y="150"/>
                    <a:pt x="240" y="150"/>
                  </a:cubicBezTo>
                  <a:cubicBezTo>
                    <a:pt x="240" y="171"/>
                    <a:pt x="240" y="171"/>
                    <a:pt x="240" y="171"/>
                  </a:cubicBezTo>
                  <a:cubicBezTo>
                    <a:pt x="179" y="171"/>
                    <a:pt x="179" y="171"/>
                    <a:pt x="179" y="171"/>
                  </a:cubicBezTo>
                  <a:cubicBezTo>
                    <a:pt x="183" y="165"/>
                    <a:pt x="185" y="158"/>
                    <a:pt x="187" y="150"/>
                  </a:cubicBezTo>
                  <a:close/>
                  <a:moveTo>
                    <a:pt x="185" y="120"/>
                  </a:moveTo>
                  <a:cubicBezTo>
                    <a:pt x="240" y="120"/>
                    <a:pt x="240" y="120"/>
                    <a:pt x="240" y="120"/>
                  </a:cubicBezTo>
                  <a:cubicBezTo>
                    <a:pt x="240" y="141"/>
                    <a:pt x="240" y="141"/>
                    <a:pt x="240" y="141"/>
                  </a:cubicBezTo>
                  <a:cubicBezTo>
                    <a:pt x="188" y="141"/>
                    <a:pt x="188" y="141"/>
                    <a:pt x="188" y="141"/>
                  </a:cubicBezTo>
                  <a:cubicBezTo>
                    <a:pt x="188" y="140"/>
                    <a:pt x="188" y="140"/>
                    <a:pt x="188" y="139"/>
                  </a:cubicBezTo>
                  <a:cubicBezTo>
                    <a:pt x="188" y="132"/>
                    <a:pt x="187" y="126"/>
                    <a:pt x="185" y="120"/>
                  </a:cubicBezTo>
                  <a:close/>
                  <a:moveTo>
                    <a:pt x="170" y="90"/>
                  </a:moveTo>
                  <a:cubicBezTo>
                    <a:pt x="240" y="90"/>
                    <a:pt x="240" y="90"/>
                    <a:pt x="240" y="90"/>
                  </a:cubicBezTo>
                  <a:cubicBezTo>
                    <a:pt x="240" y="111"/>
                    <a:pt x="240" y="111"/>
                    <a:pt x="240" y="111"/>
                  </a:cubicBezTo>
                  <a:cubicBezTo>
                    <a:pt x="182" y="111"/>
                    <a:pt x="182" y="111"/>
                    <a:pt x="182" y="111"/>
                  </a:cubicBezTo>
                  <a:cubicBezTo>
                    <a:pt x="179" y="105"/>
                    <a:pt x="175" y="99"/>
                    <a:pt x="170" y="93"/>
                  </a:cubicBezTo>
                  <a:cubicBezTo>
                    <a:pt x="170" y="90"/>
                    <a:pt x="170" y="90"/>
                    <a:pt x="170" y="90"/>
                  </a:cubicBezTo>
                  <a:close/>
                  <a:moveTo>
                    <a:pt x="170" y="60"/>
                  </a:moveTo>
                  <a:cubicBezTo>
                    <a:pt x="240" y="60"/>
                    <a:pt x="240" y="60"/>
                    <a:pt x="240" y="60"/>
                  </a:cubicBezTo>
                  <a:cubicBezTo>
                    <a:pt x="240" y="81"/>
                    <a:pt x="240" y="81"/>
                    <a:pt x="240" y="81"/>
                  </a:cubicBezTo>
                  <a:cubicBezTo>
                    <a:pt x="170" y="81"/>
                    <a:pt x="170" y="81"/>
                    <a:pt x="170" y="81"/>
                  </a:cubicBezTo>
                  <a:cubicBezTo>
                    <a:pt x="170" y="60"/>
                    <a:pt x="170" y="60"/>
                    <a:pt x="170" y="60"/>
                  </a:cubicBezTo>
                  <a:close/>
                  <a:moveTo>
                    <a:pt x="170" y="30"/>
                  </a:moveTo>
                  <a:cubicBezTo>
                    <a:pt x="240" y="30"/>
                    <a:pt x="240" y="30"/>
                    <a:pt x="240" y="30"/>
                  </a:cubicBezTo>
                  <a:cubicBezTo>
                    <a:pt x="240" y="51"/>
                    <a:pt x="240" y="51"/>
                    <a:pt x="240" y="51"/>
                  </a:cubicBezTo>
                  <a:cubicBezTo>
                    <a:pt x="170" y="51"/>
                    <a:pt x="170" y="51"/>
                    <a:pt x="170" y="51"/>
                  </a:cubicBezTo>
                  <a:cubicBezTo>
                    <a:pt x="170" y="30"/>
                    <a:pt x="170" y="30"/>
                    <a:pt x="170" y="30"/>
                  </a:cubicBezTo>
                  <a:close/>
                  <a:moveTo>
                    <a:pt x="120" y="80"/>
                  </a:moveTo>
                  <a:cubicBezTo>
                    <a:pt x="152" y="80"/>
                    <a:pt x="178" y="107"/>
                    <a:pt x="178" y="139"/>
                  </a:cubicBezTo>
                  <a:cubicBezTo>
                    <a:pt x="178" y="171"/>
                    <a:pt x="152" y="197"/>
                    <a:pt x="120" y="197"/>
                  </a:cubicBezTo>
                  <a:cubicBezTo>
                    <a:pt x="88" y="197"/>
                    <a:pt x="62" y="171"/>
                    <a:pt x="62" y="139"/>
                  </a:cubicBezTo>
                  <a:cubicBezTo>
                    <a:pt x="62" y="107"/>
                    <a:pt x="88" y="80"/>
                    <a:pt x="120" y="80"/>
                  </a:cubicBezTo>
                  <a:close/>
                  <a:moveTo>
                    <a:pt x="149" y="122"/>
                  </a:moveTo>
                  <a:cubicBezTo>
                    <a:pt x="124" y="122"/>
                    <a:pt x="124" y="122"/>
                    <a:pt x="124" y="122"/>
                  </a:cubicBezTo>
                  <a:cubicBezTo>
                    <a:pt x="124" y="119"/>
                    <a:pt x="124" y="119"/>
                    <a:pt x="124" y="119"/>
                  </a:cubicBezTo>
                  <a:cubicBezTo>
                    <a:pt x="124" y="115"/>
                    <a:pt x="123" y="113"/>
                    <a:pt x="123" y="112"/>
                  </a:cubicBezTo>
                  <a:cubicBezTo>
                    <a:pt x="122" y="111"/>
                    <a:pt x="121" y="110"/>
                    <a:pt x="119" y="110"/>
                  </a:cubicBezTo>
                  <a:cubicBezTo>
                    <a:pt x="115" y="110"/>
                    <a:pt x="114" y="113"/>
                    <a:pt x="114" y="116"/>
                  </a:cubicBezTo>
                  <a:cubicBezTo>
                    <a:pt x="114" y="119"/>
                    <a:pt x="115" y="121"/>
                    <a:pt x="117" y="122"/>
                  </a:cubicBezTo>
                  <a:cubicBezTo>
                    <a:pt x="118" y="124"/>
                    <a:pt x="123" y="126"/>
                    <a:pt x="130" y="129"/>
                  </a:cubicBezTo>
                  <a:cubicBezTo>
                    <a:pt x="137" y="132"/>
                    <a:pt x="141" y="135"/>
                    <a:pt x="144" y="136"/>
                  </a:cubicBezTo>
                  <a:cubicBezTo>
                    <a:pt x="150" y="140"/>
                    <a:pt x="152" y="147"/>
                    <a:pt x="152" y="154"/>
                  </a:cubicBezTo>
                  <a:cubicBezTo>
                    <a:pt x="152" y="161"/>
                    <a:pt x="150" y="166"/>
                    <a:pt x="146" y="170"/>
                  </a:cubicBezTo>
                  <a:cubicBezTo>
                    <a:pt x="141" y="174"/>
                    <a:pt x="135" y="177"/>
                    <a:pt x="126" y="178"/>
                  </a:cubicBezTo>
                  <a:cubicBezTo>
                    <a:pt x="126" y="185"/>
                    <a:pt x="126" y="185"/>
                    <a:pt x="126" y="185"/>
                  </a:cubicBezTo>
                  <a:cubicBezTo>
                    <a:pt x="114" y="185"/>
                    <a:pt x="114" y="185"/>
                    <a:pt x="114" y="185"/>
                  </a:cubicBezTo>
                  <a:cubicBezTo>
                    <a:pt x="114" y="177"/>
                    <a:pt x="114" y="177"/>
                    <a:pt x="114" y="177"/>
                  </a:cubicBezTo>
                  <a:cubicBezTo>
                    <a:pt x="107" y="177"/>
                    <a:pt x="101" y="175"/>
                    <a:pt x="96" y="171"/>
                  </a:cubicBezTo>
                  <a:cubicBezTo>
                    <a:pt x="91" y="168"/>
                    <a:pt x="88" y="162"/>
                    <a:pt x="88" y="153"/>
                  </a:cubicBezTo>
                  <a:cubicBezTo>
                    <a:pt x="88" y="149"/>
                    <a:pt x="88" y="149"/>
                    <a:pt x="88" y="149"/>
                  </a:cubicBezTo>
                  <a:cubicBezTo>
                    <a:pt x="114" y="149"/>
                    <a:pt x="114" y="149"/>
                    <a:pt x="114" y="149"/>
                  </a:cubicBezTo>
                  <a:cubicBezTo>
                    <a:pt x="114" y="154"/>
                    <a:pt x="114" y="154"/>
                    <a:pt x="114" y="154"/>
                  </a:cubicBezTo>
                  <a:cubicBezTo>
                    <a:pt x="114" y="159"/>
                    <a:pt x="114" y="163"/>
                    <a:pt x="115" y="164"/>
                  </a:cubicBezTo>
                  <a:cubicBezTo>
                    <a:pt x="115" y="165"/>
                    <a:pt x="117" y="166"/>
                    <a:pt x="119" y="166"/>
                  </a:cubicBezTo>
                  <a:cubicBezTo>
                    <a:pt x="122" y="166"/>
                    <a:pt x="124" y="164"/>
                    <a:pt x="124" y="161"/>
                  </a:cubicBezTo>
                  <a:cubicBezTo>
                    <a:pt x="124" y="156"/>
                    <a:pt x="123" y="153"/>
                    <a:pt x="123" y="151"/>
                  </a:cubicBezTo>
                  <a:cubicBezTo>
                    <a:pt x="122" y="149"/>
                    <a:pt x="119" y="147"/>
                    <a:pt x="114" y="145"/>
                  </a:cubicBezTo>
                  <a:cubicBezTo>
                    <a:pt x="108" y="142"/>
                    <a:pt x="98" y="138"/>
                    <a:pt x="93" y="133"/>
                  </a:cubicBezTo>
                  <a:cubicBezTo>
                    <a:pt x="86" y="125"/>
                    <a:pt x="85" y="112"/>
                    <a:pt x="94" y="105"/>
                  </a:cubicBezTo>
                  <a:cubicBezTo>
                    <a:pt x="99" y="102"/>
                    <a:pt x="105" y="100"/>
                    <a:pt x="114" y="99"/>
                  </a:cubicBezTo>
                  <a:cubicBezTo>
                    <a:pt x="114" y="93"/>
                    <a:pt x="114" y="93"/>
                    <a:pt x="114" y="93"/>
                  </a:cubicBezTo>
                  <a:cubicBezTo>
                    <a:pt x="126" y="93"/>
                    <a:pt x="126" y="93"/>
                    <a:pt x="126" y="93"/>
                  </a:cubicBezTo>
                  <a:cubicBezTo>
                    <a:pt x="126" y="99"/>
                    <a:pt x="126" y="99"/>
                    <a:pt x="126" y="99"/>
                  </a:cubicBezTo>
                  <a:cubicBezTo>
                    <a:pt x="138" y="100"/>
                    <a:pt x="149" y="104"/>
                    <a:pt x="149" y="118"/>
                  </a:cubicBezTo>
                  <a:cubicBezTo>
                    <a:pt x="149" y="119"/>
                    <a:pt x="149" y="120"/>
                    <a:pt x="149" y="122"/>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Arial"/>
              </a:endParaRPr>
            </a:p>
          </p:txBody>
        </p:sp>
      </p:grpSp>
      <p:sp>
        <p:nvSpPr>
          <p:cNvPr id="29" name="Rectangle 28">
            <a:extLst>
              <a:ext uri="{FF2B5EF4-FFF2-40B4-BE49-F238E27FC236}">
                <a16:creationId xmlns:a16="http://schemas.microsoft.com/office/drawing/2014/main" id="{63B80B8C-C659-4225-B324-1D4EDF329285}"/>
              </a:ext>
            </a:extLst>
          </p:cNvPr>
          <p:cNvSpPr/>
          <p:nvPr/>
        </p:nvSpPr>
        <p:spPr>
          <a:xfrm>
            <a:off x="7029627" y="3066529"/>
            <a:ext cx="2412681"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Job satisfaction and variety</a:t>
            </a:r>
          </a:p>
        </p:txBody>
      </p:sp>
      <p:sp>
        <p:nvSpPr>
          <p:cNvPr id="30" name="Rectangle 29">
            <a:extLst>
              <a:ext uri="{FF2B5EF4-FFF2-40B4-BE49-F238E27FC236}">
                <a16:creationId xmlns:a16="http://schemas.microsoft.com/office/drawing/2014/main" id="{FD8F897B-1484-4CA9-A5CD-506ADE3D792F}"/>
              </a:ext>
            </a:extLst>
          </p:cNvPr>
          <p:cNvSpPr/>
          <p:nvPr/>
        </p:nvSpPr>
        <p:spPr>
          <a:xfrm>
            <a:off x="7424119" y="3758987"/>
            <a:ext cx="1877277" cy="167270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CPAs have a plethora of career paths to choose from and have above-average flexibility and upward mobility.*</a:t>
            </a:r>
          </a:p>
        </p:txBody>
      </p:sp>
      <p:sp>
        <p:nvSpPr>
          <p:cNvPr id="31" name="Oval 30">
            <a:extLst>
              <a:ext uri="{FF2B5EF4-FFF2-40B4-BE49-F238E27FC236}">
                <a16:creationId xmlns:a16="http://schemas.microsoft.com/office/drawing/2014/main" id="{86B959D6-925A-4F7E-A4BC-AEF12A1C7E5B}"/>
              </a:ext>
            </a:extLst>
          </p:cNvPr>
          <p:cNvSpPr/>
          <p:nvPr/>
        </p:nvSpPr>
        <p:spPr>
          <a:xfrm>
            <a:off x="7563088" y="1579403"/>
            <a:ext cx="1336109" cy="1336109"/>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grpSp>
        <p:nvGrpSpPr>
          <p:cNvPr id="32" name="Group 31">
            <a:extLst>
              <a:ext uri="{FF2B5EF4-FFF2-40B4-BE49-F238E27FC236}">
                <a16:creationId xmlns:a16="http://schemas.microsoft.com/office/drawing/2014/main" id="{DC923379-D33E-48D1-95F2-BF029068EF11}"/>
              </a:ext>
            </a:extLst>
          </p:cNvPr>
          <p:cNvGrpSpPr>
            <a:grpSpLocks noChangeAspect="1"/>
          </p:cNvGrpSpPr>
          <p:nvPr/>
        </p:nvGrpSpPr>
        <p:grpSpPr>
          <a:xfrm>
            <a:off x="7922130" y="1930431"/>
            <a:ext cx="618000" cy="633980"/>
            <a:chOff x="4378325" y="4953000"/>
            <a:chExt cx="552451" cy="566738"/>
          </a:xfrm>
          <a:solidFill>
            <a:sysClr val="window" lastClr="FFFFFF"/>
          </a:solidFill>
        </p:grpSpPr>
        <p:sp>
          <p:nvSpPr>
            <p:cNvPr id="33" name="Oval 32">
              <a:extLst>
                <a:ext uri="{FF2B5EF4-FFF2-40B4-BE49-F238E27FC236}">
                  <a16:creationId xmlns:a16="http://schemas.microsoft.com/office/drawing/2014/main" id="{4F49EE84-1737-4743-80A2-310577E78C43}"/>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4" name="Freeform 10">
              <a:extLst>
                <a:ext uri="{FF2B5EF4-FFF2-40B4-BE49-F238E27FC236}">
                  <a16:creationId xmlns:a16="http://schemas.microsoft.com/office/drawing/2014/main" id="{DF9B1ED6-2F7C-4498-A428-56DE1E3801CF}"/>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5" name="Freeform 11">
              <a:extLst>
                <a:ext uri="{FF2B5EF4-FFF2-40B4-BE49-F238E27FC236}">
                  <a16:creationId xmlns:a16="http://schemas.microsoft.com/office/drawing/2014/main" id="{A9D9FC5E-1248-479C-B3ED-2CB1BDD1830C}"/>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6" name="Freeform 12">
              <a:extLst>
                <a:ext uri="{FF2B5EF4-FFF2-40B4-BE49-F238E27FC236}">
                  <a16:creationId xmlns:a16="http://schemas.microsoft.com/office/drawing/2014/main" id="{C4902D06-D199-40F6-9759-32E765266AD8}"/>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7" name="Freeform 13">
              <a:extLst>
                <a:ext uri="{FF2B5EF4-FFF2-40B4-BE49-F238E27FC236}">
                  <a16:creationId xmlns:a16="http://schemas.microsoft.com/office/drawing/2014/main" id="{5B7416F6-C9E1-4910-8B9D-D70CFC66F49B}"/>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8" name="Freeform 14">
              <a:extLst>
                <a:ext uri="{FF2B5EF4-FFF2-40B4-BE49-F238E27FC236}">
                  <a16:creationId xmlns:a16="http://schemas.microsoft.com/office/drawing/2014/main" id="{E248D6E1-9C11-4C5A-9C8F-1855C3713F3D}"/>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9" name="Oval 38">
              <a:extLst>
                <a:ext uri="{FF2B5EF4-FFF2-40B4-BE49-F238E27FC236}">
                  <a16:creationId xmlns:a16="http://schemas.microsoft.com/office/drawing/2014/main" id="{1E585AF2-19E4-426F-9336-FFDA9D52A7A7}"/>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0" name="Freeform 16">
              <a:extLst>
                <a:ext uri="{FF2B5EF4-FFF2-40B4-BE49-F238E27FC236}">
                  <a16:creationId xmlns:a16="http://schemas.microsoft.com/office/drawing/2014/main" id="{5A46308A-6FFE-4893-AA8C-A4D981F32B01}"/>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1" name="Freeform 17">
              <a:extLst>
                <a:ext uri="{FF2B5EF4-FFF2-40B4-BE49-F238E27FC236}">
                  <a16:creationId xmlns:a16="http://schemas.microsoft.com/office/drawing/2014/main" id="{041986D8-BBA3-4B16-BBEF-784E967AF638}"/>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2" name="Freeform 18">
              <a:extLst>
                <a:ext uri="{FF2B5EF4-FFF2-40B4-BE49-F238E27FC236}">
                  <a16:creationId xmlns:a16="http://schemas.microsoft.com/office/drawing/2014/main" id="{0D669340-FF02-4F95-987C-42BE7A2804F4}"/>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3" name="Freeform 19">
              <a:extLst>
                <a:ext uri="{FF2B5EF4-FFF2-40B4-BE49-F238E27FC236}">
                  <a16:creationId xmlns:a16="http://schemas.microsoft.com/office/drawing/2014/main" id="{968A9DE4-155B-4101-9433-8FCA6E031C68}"/>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4" name="Freeform 20">
              <a:extLst>
                <a:ext uri="{FF2B5EF4-FFF2-40B4-BE49-F238E27FC236}">
                  <a16:creationId xmlns:a16="http://schemas.microsoft.com/office/drawing/2014/main" id="{2F340226-E301-468A-A859-6A88120DA960}"/>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grpSp>
      <p:grpSp>
        <p:nvGrpSpPr>
          <p:cNvPr id="20" name="Group 19">
            <a:extLst>
              <a:ext uri="{FF2B5EF4-FFF2-40B4-BE49-F238E27FC236}">
                <a16:creationId xmlns:a16="http://schemas.microsoft.com/office/drawing/2014/main" id="{9E444F9C-EAD0-4D19-B2F3-E310D043098C}"/>
              </a:ext>
            </a:extLst>
          </p:cNvPr>
          <p:cNvGrpSpPr/>
          <p:nvPr/>
        </p:nvGrpSpPr>
        <p:grpSpPr>
          <a:xfrm>
            <a:off x="4884875" y="1579403"/>
            <a:ext cx="2527781" cy="4078055"/>
            <a:chOff x="3834192" y="3607483"/>
            <a:chExt cx="1895836" cy="3058541"/>
          </a:xfrm>
        </p:grpSpPr>
        <p:sp>
          <p:nvSpPr>
            <p:cNvPr id="26" name="Rectangle 25">
              <a:extLst>
                <a:ext uri="{FF2B5EF4-FFF2-40B4-BE49-F238E27FC236}">
                  <a16:creationId xmlns:a16="http://schemas.microsoft.com/office/drawing/2014/main" id="{581D20C2-32CF-419B-981F-08EF45D21BBF}"/>
                </a:ext>
              </a:extLst>
            </p:cNvPr>
            <p:cNvSpPr/>
            <p:nvPr/>
          </p:nvSpPr>
          <p:spPr>
            <a:xfrm>
              <a:off x="3834192" y="4722828"/>
              <a:ext cx="1895836"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Career</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security</a:t>
              </a:r>
            </a:p>
          </p:txBody>
        </p:sp>
        <p:sp>
          <p:nvSpPr>
            <p:cNvPr id="27" name="Rectangle 26">
              <a:extLst>
                <a:ext uri="{FF2B5EF4-FFF2-40B4-BE49-F238E27FC236}">
                  <a16:creationId xmlns:a16="http://schemas.microsoft.com/office/drawing/2014/main" id="{CFF4F769-6E96-4F72-BF8F-46FE1F9F6338}"/>
                </a:ext>
              </a:extLst>
            </p:cNvPr>
            <p:cNvSpPr/>
            <p:nvPr/>
          </p:nvSpPr>
          <p:spPr>
            <a:xfrm>
              <a:off x="4141309" y="5242173"/>
              <a:ext cx="1371751" cy="142385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Due to a shortage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of experienced accounting professionals in business today, CPAs are in more demand than ever before.</a:t>
              </a:r>
            </a:p>
          </p:txBody>
        </p:sp>
        <p:sp>
          <p:nvSpPr>
            <p:cNvPr id="28" name="Oval 27">
              <a:extLst>
                <a:ext uri="{FF2B5EF4-FFF2-40B4-BE49-F238E27FC236}">
                  <a16:creationId xmlns:a16="http://schemas.microsoft.com/office/drawing/2014/main" id="{727BA662-CC39-4C3C-974F-B3F75FB20BB0}"/>
                </a:ext>
              </a:extLst>
            </p:cNvPr>
            <p:cNvSpPr/>
            <p:nvPr/>
          </p:nvSpPr>
          <p:spPr>
            <a:xfrm>
              <a:off x="4286194" y="3607483"/>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grpSp>
      <p:sp>
        <p:nvSpPr>
          <p:cNvPr id="16" name="Rectangle 15">
            <a:extLst>
              <a:ext uri="{FF2B5EF4-FFF2-40B4-BE49-F238E27FC236}">
                <a16:creationId xmlns:a16="http://schemas.microsoft.com/office/drawing/2014/main" id="{B95209B6-54B0-4189-848F-D12BBF6AFA2E}"/>
              </a:ext>
            </a:extLst>
          </p:cNvPr>
          <p:cNvSpPr/>
          <p:nvPr/>
        </p:nvSpPr>
        <p:spPr>
          <a:xfrm>
            <a:off x="2795768" y="3066527"/>
            <a:ext cx="2404112"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Competitive </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edge</a:t>
            </a:r>
          </a:p>
        </p:txBody>
      </p:sp>
      <p:sp>
        <p:nvSpPr>
          <p:cNvPr id="17" name="Rectangle 16">
            <a:extLst>
              <a:ext uri="{FF2B5EF4-FFF2-40B4-BE49-F238E27FC236}">
                <a16:creationId xmlns:a16="http://schemas.microsoft.com/office/drawing/2014/main" id="{193C0F45-4E06-4BBE-87BE-FF04DEC4CBF8}"/>
              </a:ext>
            </a:extLst>
          </p:cNvPr>
          <p:cNvSpPr/>
          <p:nvPr/>
        </p:nvSpPr>
        <p:spPr>
          <a:xfrm>
            <a:off x="3215203" y="3758987"/>
            <a:ext cx="2083076" cy="21242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Earning a CPA license demonstrates a commitment to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the profession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and often highlights potential candidates for leadership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and management positions.</a:t>
            </a:r>
            <a:r>
              <a:rPr lang="en-US" sz="1467" kern="0" dirty="0">
                <a:solidFill>
                  <a:schemeClr val="bg1">
                    <a:lumMod val="85000"/>
                  </a:schemeClr>
                </a:solidFill>
                <a:latin typeface="Arial"/>
              </a:rPr>
              <a:t> </a:t>
            </a:r>
            <a:endParaRPr lang="en-US" sz="1467" kern="0" dirty="0">
              <a:solidFill>
                <a:schemeClr val="bg1">
                  <a:lumMod val="85000"/>
                </a:schemeClr>
              </a:solidFill>
              <a:latin typeface="Arial"/>
              <a:cs typeface="Arial" panose="020B0604020202020204" pitchFamily="34" charset="0"/>
            </a:endParaRPr>
          </a:p>
        </p:txBody>
      </p:sp>
      <p:sp>
        <p:nvSpPr>
          <p:cNvPr id="18" name="Oval 17">
            <a:extLst>
              <a:ext uri="{FF2B5EF4-FFF2-40B4-BE49-F238E27FC236}">
                <a16:creationId xmlns:a16="http://schemas.microsoft.com/office/drawing/2014/main" id="{7741D7A1-DF78-4170-9894-00D8473B3F01}"/>
              </a:ext>
            </a:extLst>
          </p:cNvPr>
          <p:cNvSpPr/>
          <p:nvPr/>
        </p:nvSpPr>
        <p:spPr>
          <a:xfrm>
            <a:off x="3329769" y="1579401"/>
            <a:ext cx="1336110" cy="1336109"/>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sp>
        <p:nvSpPr>
          <p:cNvPr id="19" name="Freeform 31">
            <a:extLst>
              <a:ext uri="{FF2B5EF4-FFF2-40B4-BE49-F238E27FC236}">
                <a16:creationId xmlns:a16="http://schemas.microsoft.com/office/drawing/2014/main" id="{6A43447F-2DF5-49C6-B5E1-B45CC2EBDD53}"/>
              </a:ext>
            </a:extLst>
          </p:cNvPr>
          <p:cNvSpPr>
            <a:spLocks noChangeAspect="1" noEditPoints="1"/>
          </p:cNvSpPr>
          <p:nvPr/>
        </p:nvSpPr>
        <p:spPr bwMode="auto">
          <a:xfrm>
            <a:off x="3688540" y="1930464"/>
            <a:ext cx="652272" cy="633984"/>
          </a:xfrm>
          <a:custGeom>
            <a:avLst/>
            <a:gdLst>
              <a:gd name="T0" fmla="*/ 84 w 178"/>
              <a:gd name="T1" fmla="*/ 12 h 173"/>
              <a:gd name="T2" fmla="*/ 94 w 178"/>
              <a:gd name="T3" fmla="*/ 0 h 173"/>
              <a:gd name="T4" fmla="*/ 175 w 178"/>
              <a:gd name="T5" fmla="*/ 12 h 173"/>
              <a:gd name="T6" fmla="*/ 178 w 178"/>
              <a:gd name="T7" fmla="*/ 31 h 173"/>
              <a:gd name="T8" fmla="*/ 174 w 178"/>
              <a:gd name="T9" fmla="*/ 34 h 173"/>
              <a:gd name="T10" fmla="*/ 169 w 178"/>
              <a:gd name="T11" fmla="*/ 136 h 173"/>
              <a:gd name="T12" fmla="*/ 146 w 178"/>
              <a:gd name="T13" fmla="*/ 173 h 173"/>
              <a:gd name="T14" fmla="*/ 119 w 178"/>
              <a:gd name="T15" fmla="*/ 160 h 173"/>
              <a:gd name="T16" fmla="*/ 94 w 178"/>
              <a:gd name="T17" fmla="*/ 173 h 173"/>
              <a:gd name="T18" fmla="*/ 84 w 178"/>
              <a:gd name="T19" fmla="*/ 160 h 173"/>
              <a:gd name="T20" fmla="*/ 47 w 178"/>
              <a:gd name="T21" fmla="*/ 173 h 173"/>
              <a:gd name="T22" fmla="*/ 70 w 178"/>
              <a:gd name="T23" fmla="*/ 136 h 173"/>
              <a:gd name="T24" fmla="*/ 4 w 178"/>
              <a:gd name="T25" fmla="*/ 130 h 173"/>
              <a:gd name="T26" fmla="*/ 3 w 178"/>
              <a:gd name="T27" fmla="*/ 34 h 173"/>
              <a:gd name="T28" fmla="*/ 0 w 178"/>
              <a:gd name="T29" fmla="*/ 15 h 173"/>
              <a:gd name="T30" fmla="*/ 164 w 178"/>
              <a:gd name="T31" fmla="*/ 34 h 173"/>
              <a:gd name="T32" fmla="*/ 14 w 178"/>
              <a:gd name="T33" fmla="*/ 121 h 173"/>
              <a:gd name="T34" fmla="*/ 159 w 178"/>
              <a:gd name="T35" fmla="*/ 126 h 173"/>
              <a:gd name="T36" fmla="*/ 164 w 178"/>
              <a:gd name="T37" fmla="*/ 34 h 173"/>
              <a:gd name="T38" fmla="*/ 84 w 178"/>
              <a:gd name="T39" fmla="*/ 157 h 173"/>
              <a:gd name="T40" fmla="*/ 63 w 178"/>
              <a:gd name="T41" fmla="*/ 157 h 173"/>
              <a:gd name="T42" fmla="*/ 115 w 178"/>
              <a:gd name="T43" fmla="*/ 157 h 173"/>
              <a:gd name="T44" fmla="*/ 94 w 178"/>
              <a:gd name="T45" fmla="*/ 157 h 173"/>
              <a:gd name="T46" fmla="*/ 38 w 178"/>
              <a:gd name="T47" fmla="*/ 94 h 173"/>
              <a:gd name="T48" fmla="*/ 60 w 178"/>
              <a:gd name="T49" fmla="*/ 76 h 173"/>
              <a:gd name="T50" fmla="*/ 79 w 178"/>
              <a:gd name="T51" fmla="*/ 76 h 173"/>
              <a:gd name="T52" fmla="*/ 101 w 178"/>
              <a:gd name="T53" fmla="*/ 86 h 173"/>
              <a:gd name="T54" fmla="*/ 113 w 178"/>
              <a:gd name="T55" fmla="*/ 84 h 173"/>
              <a:gd name="T56" fmla="*/ 136 w 178"/>
              <a:gd name="T57" fmla="*/ 57 h 173"/>
              <a:gd name="T58" fmla="*/ 155 w 178"/>
              <a:gd name="T59" fmla="*/ 57 h 173"/>
              <a:gd name="T60" fmla="*/ 141 w 178"/>
              <a:gd name="T61" fmla="*/ 65 h 173"/>
              <a:gd name="T62" fmla="*/ 117 w 178"/>
              <a:gd name="T63" fmla="*/ 92 h 173"/>
              <a:gd name="T64" fmla="*/ 98 w 178"/>
              <a:gd name="T65" fmla="*/ 92 h 173"/>
              <a:gd name="T66" fmla="*/ 77 w 178"/>
              <a:gd name="T67" fmla="*/ 83 h 173"/>
              <a:gd name="T68" fmla="*/ 64 w 178"/>
              <a:gd name="T69" fmla="*/ 84 h 173"/>
              <a:gd name="T70" fmla="*/ 41 w 178"/>
              <a:gd name="T71" fmla="*/ 101 h 173"/>
              <a:gd name="T72" fmla="*/ 22 w 178"/>
              <a:gd name="T73" fmla="*/ 101 h 173"/>
              <a:gd name="T74" fmla="*/ 146 w 178"/>
              <a:gd name="T75" fmla="*/ 52 h 173"/>
              <a:gd name="T76" fmla="*/ 146 w 178"/>
              <a:gd name="T77" fmla="*/ 62 h 173"/>
              <a:gd name="T78" fmla="*/ 146 w 178"/>
              <a:gd name="T79" fmla="*/ 52 h 173"/>
              <a:gd name="T80" fmla="*/ 113 w 178"/>
              <a:gd name="T81" fmla="*/ 92 h 173"/>
              <a:gd name="T82" fmla="*/ 103 w 178"/>
              <a:gd name="T83" fmla="*/ 92 h 173"/>
              <a:gd name="T84" fmla="*/ 70 w 178"/>
              <a:gd name="T85" fmla="*/ 71 h 173"/>
              <a:gd name="T86" fmla="*/ 70 w 178"/>
              <a:gd name="T87" fmla="*/ 81 h 173"/>
              <a:gd name="T88" fmla="*/ 70 w 178"/>
              <a:gd name="T89" fmla="*/ 71 h 173"/>
              <a:gd name="T90" fmla="*/ 37 w 178"/>
              <a:gd name="T91" fmla="*/ 101 h 173"/>
              <a:gd name="T92" fmla="*/ 27 w 178"/>
              <a:gd name="T93" fmla="*/ 10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73">
                <a:moveTo>
                  <a:pt x="3" y="12"/>
                </a:moveTo>
                <a:cubicBezTo>
                  <a:pt x="84" y="12"/>
                  <a:pt x="84" y="12"/>
                  <a:pt x="84" y="12"/>
                </a:cubicBezTo>
                <a:cubicBezTo>
                  <a:pt x="84" y="0"/>
                  <a:pt x="84" y="0"/>
                  <a:pt x="84" y="0"/>
                </a:cubicBezTo>
                <a:cubicBezTo>
                  <a:pt x="94" y="0"/>
                  <a:pt x="94" y="0"/>
                  <a:pt x="94" y="0"/>
                </a:cubicBezTo>
                <a:cubicBezTo>
                  <a:pt x="94" y="12"/>
                  <a:pt x="94" y="12"/>
                  <a:pt x="94" y="12"/>
                </a:cubicBezTo>
                <a:cubicBezTo>
                  <a:pt x="175" y="12"/>
                  <a:pt x="175" y="12"/>
                  <a:pt x="175" y="12"/>
                </a:cubicBezTo>
                <a:cubicBezTo>
                  <a:pt x="177" y="12"/>
                  <a:pt x="178" y="14"/>
                  <a:pt x="178" y="15"/>
                </a:cubicBezTo>
                <a:cubicBezTo>
                  <a:pt x="178" y="31"/>
                  <a:pt x="178" y="31"/>
                  <a:pt x="178" y="31"/>
                </a:cubicBezTo>
                <a:cubicBezTo>
                  <a:pt x="178" y="33"/>
                  <a:pt x="177" y="34"/>
                  <a:pt x="175" y="34"/>
                </a:cubicBezTo>
                <a:cubicBezTo>
                  <a:pt x="174" y="34"/>
                  <a:pt x="174" y="34"/>
                  <a:pt x="174" y="34"/>
                </a:cubicBezTo>
                <a:cubicBezTo>
                  <a:pt x="174" y="130"/>
                  <a:pt x="174" y="130"/>
                  <a:pt x="174" y="130"/>
                </a:cubicBezTo>
                <a:cubicBezTo>
                  <a:pt x="174" y="133"/>
                  <a:pt x="172" y="136"/>
                  <a:pt x="169" y="136"/>
                </a:cubicBezTo>
                <a:cubicBezTo>
                  <a:pt x="108" y="136"/>
                  <a:pt x="108" y="136"/>
                  <a:pt x="108" y="136"/>
                </a:cubicBezTo>
                <a:cubicBezTo>
                  <a:pt x="146" y="173"/>
                  <a:pt x="146" y="173"/>
                  <a:pt x="146" y="173"/>
                </a:cubicBezTo>
                <a:cubicBezTo>
                  <a:pt x="131" y="173"/>
                  <a:pt x="131" y="173"/>
                  <a:pt x="131" y="173"/>
                </a:cubicBezTo>
                <a:cubicBezTo>
                  <a:pt x="119" y="160"/>
                  <a:pt x="119" y="160"/>
                  <a:pt x="119" y="160"/>
                </a:cubicBezTo>
                <a:cubicBezTo>
                  <a:pt x="94" y="160"/>
                  <a:pt x="94" y="160"/>
                  <a:pt x="94" y="160"/>
                </a:cubicBezTo>
                <a:cubicBezTo>
                  <a:pt x="94" y="173"/>
                  <a:pt x="94" y="173"/>
                  <a:pt x="94" y="173"/>
                </a:cubicBezTo>
                <a:cubicBezTo>
                  <a:pt x="84" y="173"/>
                  <a:pt x="84" y="173"/>
                  <a:pt x="84" y="173"/>
                </a:cubicBezTo>
                <a:cubicBezTo>
                  <a:pt x="84" y="160"/>
                  <a:pt x="84" y="160"/>
                  <a:pt x="84" y="160"/>
                </a:cubicBezTo>
                <a:cubicBezTo>
                  <a:pt x="60" y="160"/>
                  <a:pt x="60" y="160"/>
                  <a:pt x="60" y="160"/>
                </a:cubicBezTo>
                <a:cubicBezTo>
                  <a:pt x="47" y="173"/>
                  <a:pt x="47" y="173"/>
                  <a:pt x="47" y="173"/>
                </a:cubicBezTo>
                <a:cubicBezTo>
                  <a:pt x="32" y="173"/>
                  <a:pt x="32" y="173"/>
                  <a:pt x="32" y="173"/>
                </a:cubicBezTo>
                <a:cubicBezTo>
                  <a:pt x="70" y="136"/>
                  <a:pt x="70" y="136"/>
                  <a:pt x="70" y="136"/>
                </a:cubicBezTo>
                <a:cubicBezTo>
                  <a:pt x="9" y="136"/>
                  <a:pt x="9" y="136"/>
                  <a:pt x="9" y="136"/>
                </a:cubicBezTo>
                <a:cubicBezTo>
                  <a:pt x="7" y="136"/>
                  <a:pt x="4" y="133"/>
                  <a:pt x="4" y="130"/>
                </a:cubicBezTo>
                <a:cubicBezTo>
                  <a:pt x="4" y="34"/>
                  <a:pt x="4" y="34"/>
                  <a:pt x="4" y="34"/>
                </a:cubicBezTo>
                <a:cubicBezTo>
                  <a:pt x="3" y="34"/>
                  <a:pt x="3" y="34"/>
                  <a:pt x="3" y="34"/>
                </a:cubicBezTo>
                <a:cubicBezTo>
                  <a:pt x="1" y="34"/>
                  <a:pt x="0" y="33"/>
                  <a:pt x="0" y="31"/>
                </a:cubicBezTo>
                <a:cubicBezTo>
                  <a:pt x="0" y="15"/>
                  <a:pt x="0" y="15"/>
                  <a:pt x="0" y="15"/>
                </a:cubicBezTo>
                <a:cubicBezTo>
                  <a:pt x="0" y="14"/>
                  <a:pt x="1" y="12"/>
                  <a:pt x="3" y="12"/>
                </a:cubicBezTo>
                <a:close/>
                <a:moveTo>
                  <a:pt x="164" y="34"/>
                </a:moveTo>
                <a:cubicBezTo>
                  <a:pt x="14" y="34"/>
                  <a:pt x="14" y="34"/>
                  <a:pt x="14" y="34"/>
                </a:cubicBezTo>
                <a:cubicBezTo>
                  <a:pt x="14" y="121"/>
                  <a:pt x="14" y="121"/>
                  <a:pt x="14" y="121"/>
                </a:cubicBezTo>
                <a:cubicBezTo>
                  <a:pt x="14" y="124"/>
                  <a:pt x="16" y="126"/>
                  <a:pt x="19" y="126"/>
                </a:cubicBezTo>
                <a:cubicBezTo>
                  <a:pt x="159" y="126"/>
                  <a:pt x="159" y="126"/>
                  <a:pt x="159" y="126"/>
                </a:cubicBezTo>
                <a:cubicBezTo>
                  <a:pt x="162" y="126"/>
                  <a:pt x="164" y="124"/>
                  <a:pt x="164" y="121"/>
                </a:cubicBezTo>
                <a:cubicBezTo>
                  <a:pt x="164" y="34"/>
                  <a:pt x="164" y="34"/>
                  <a:pt x="164" y="34"/>
                </a:cubicBezTo>
                <a:close/>
                <a:moveTo>
                  <a:pt x="63" y="157"/>
                </a:moveTo>
                <a:cubicBezTo>
                  <a:pt x="84" y="157"/>
                  <a:pt x="84" y="157"/>
                  <a:pt x="84" y="157"/>
                </a:cubicBezTo>
                <a:cubicBezTo>
                  <a:pt x="84" y="136"/>
                  <a:pt x="84" y="136"/>
                  <a:pt x="84" y="136"/>
                </a:cubicBezTo>
                <a:cubicBezTo>
                  <a:pt x="63" y="157"/>
                  <a:pt x="63" y="157"/>
                  <a:pt x="63" y="157"/>
                </a:cubicBezTo>
                <a:close/>
                <a:moveTo>
                  <a:pt x="94" y="157"/>
                </a:moveTo>
                <a:cubicBezTo>
                  <a:pt x="115" y="157"/>
                  <a:pt x="115" y="157"/>
                  <a:pt x="115" y="157"/>
                </a:cubicBezTo>
                <a:cubicBezTo>
                  <a:pt x="94" y="136"/>
                  <a:pt x="94" y="136"/>
                  <a:pt x="94" y="136"/>
                </a:cubicBezTo>
                <a:cubicBezTo>
                  <a:pt x="94" y="157"/>
                  <a:pt x="94" y="157"/>
                  <a:pt x="94" y="157"/>
                </a:cubicBezTo>
                <a:close/>
                <a:moveTo>
                  <a:pt x="32" y="92"/>
                </a:moveTo>
                <a:cubicBezTo>
                  <a:pt x="34" y="92"/>
                  <a:pt x="36" y="93"/>
                  <a:pt x="38" y="94"/>
                </a:cubicBezTo>
                <a:cubicBezTo>
                  <a:pt x="61" y="79"/>
                  <a:pt x="61" y="79"/>
                  <a:pt x="61" y="79"/>
                </a:cubicBezTo>
                <a:cubicBezTo>
                  <a:pt x="60" y="78"/>
                  <a:pt x="60" y="77"/>
                  <a:pt x="60" y="76"/>
                </a:cubicBezTo>
                <a:cubicBezTo>
                  <a:pt x="60" y="71"/>
                  <a:pt x="65" y="67"/>
                  <a:pt x="70" y="67"/>
                </a:cubicBezTo>
                <a:cubicBezTo>
                  <a:pt x="75" y="67"/>
                  <a:pt x="79" y="71"/>
                  <a:pt x="79" y="76"/>
                </a:cubicBezTo>
                <a:cubicBezTo>
                  <a:pt x="79" y="77"/>
                  <a:pt x="79" y="77"/>
                  <a:pt x="79" y="77"/>
                </a:cubicBezTo>
                <a:cubicBezTo>
                  <a:pt x="101" y="86"/>
                  <a:pt x="101" y="86"/>
                  <a:pt x="101" y="86"/>
                </a:cubicBezTo>
                <a:cubicBezTo>
                  <a:pt x="102" y="84"/>
                  <a:pt x="105" y="83"/>
                  <a:pt x="108" y="83"/>
                </a:cubicBezTo>
                <a:cubicBezTo>
                  <a:pt x="110" y="83"/>
                  <a:pt x="111" y="83"/>
                  <a:pt x="113" y="84"/>
                </a:cubicBezTo>
                <a:cubicBezTo>
                  <a:pt x="137" y="61"/>
                  <a:pt x="137" y="61"/>
                  <a:pt x="137" y="61"/>
                </a:cubicBezTo>
                <a:cubicBezTo>
                  <a:pt x="137" y="59"/>
                  <a:pt x="136" y="58"/>
                  <a:pt x="136" y="57"/>
                </a:cubicBezTo>
                <a:cubicBezTo>
                  <a:pt x="136" y="51"/>
                  <a:pt x="141" y="47"/>
                  <a:pt x="146" y="47"/>
                </a:cubicBezTo>
                <a:cubicBezTo>
                  <a:pt x="151" y="47"/>
                  <a:pt x="155" y="51"/>
                  <a:pt x="155" y="57"/>
                </a:cubicBezTo>
                <a:cubicBezTo>
                  <a:pt x="155" y="62"/>
                  <a:pt x="151" y="66"/>
                  <a:pt x="146" y="66"/>
                </a:cubicBezTo>
                <a:cubicBezTo>
                  <a:pt x="144" y="66"/>
                  <a:pt x="143" y="66"/>
                  <a:pt x="141" y="65"/>
                </a:cubicBezTo>
                <a:cubicBezTo>
                  <a:pt x="117" y="89"/>
                  <a:pt x="117" y="89"/>
                  <a:pt x="117" y="89"/>
                </a:cubicBezTo>
                <a:cubicBezTo>
                  <a:pt x="117" y="90"/>
                  <a:pt x="117" y="91"/>
                  <a:pt x="117" y="92"/>
                </a:cubicBezTo>
                <a:cubicBezTo>
                  <a:pt x="117" y="97"/>
                  <a:pt x="113" y="102"/>
                  <a:pt x="108" y="102"/>
                </a:cubicBezTo>
                <a:cubicBezTo>
                  <a:pt x="103" y="102"/>
                  <a:pt x="98" y="97"/>
                  <a:pt x="98" y="92"/>
                </a:cubicBezTo>
                <a:cubicBezTo>
                  <a:pt x="98" y="92"/>
                  <a:pt x="98" y="92"/>
                  <a:pt x="98" y="91"/>
                </a:cubicBezTo>
                <a:cubicBezTo>
                  <a:pt x="77" y="83"/>
                  <a:pt x="77" y="83"/>
                  <a:pt x="77" y="83"/>
                </a:cubicBezTo>
                <a:cubicBezTo>
                  <a:pt x="75" y="85"/>
                  <a:pt x="73" y="86"/>
                  <a:pt x="70" y="86"/>
                </a:cubicBezTo>
                <a:cubicBezTo>
                  <a:pt x="68" y="86"/>
                  <a:pt x="66" y="85"/>
                  <a:pt x="64" y="84"/>
                </a:cubicBezTo>
                <a:cubicBezTo>
                  <a:pt x="41" y="99"/>
                  <a:pt x="41" y="99"/>
                  <a:pt x="41" y="99"/>
                </a:cubicBezTo>
                <a:cubicBezTo>
                  <a:pt x="41" y="100"/>
                  <a:pt x="41" y="101"/>
                  <a:pt x="41" y="101"/>
                </a:cubicBezTo>
                <a:cubicBezTo>
                  <a:pt x="41" y="107"/>
                  <a:pt x="37" y="111"/>
                  <a:pt x="32" y="111"/>
                </a:cubicBezTo>
                <a:cubicBezTo>
                  <a:pt x="26" y="111"/>
                  <a:pt x="22" y="107"/>
                  <a:pt x="22" y="101"/>
                </a:cubicBezTo>
                <a:cubicBezTo>
                  <a:pt x="22" y="96"/>
                  <a:pt x="26" y="92"/>
                  <a:pt x="32" y="92"/>
                </a:cubicBezTo>
                <a:close/>
                <a:moveTo>
                  <a:pt x="146" y="52"/>
                </a:moveTo>
                <a:cubicBezTo>
                  <a:pt x="149" y="52"/>
                  <a:pt x="151" y="54"/>
                  <a:pt x="151" y="57"/>
                </a:cubicBezTo>
                <a:cubicBezTo>
                  <a:pt x="151" y="59"/>
                  <a:pt x="149" y="62"/>
                  <a:pt x="146" y="62"/>
                </a:cubicBezTo>
                <a:cubicBezTo>
                  <a:pt x="143" y="62"/>
                  <a:pt x="141" y="59"/>
                  <a:pt x="141" y="57"/>
                </a:cubicBezTo>
                <a:cubicBezTo>
                  <a:pt x="141" y="54"/>
                  <a:pt x="143" y="52"/>
                  <a:pt x="146" y="52"/>
                </a:cubicBezTo>
                <a:close/>
                <a:moveTo>
                  <a:pt x="108" y="87"/>
                </a:moveTo>
                <a:cubicBezTo>
                  <a:pt x="111" y="87"/>
                  <a:pt x="113" y="89"/>
                  <a:pt x="113" y="92"/>
                </a:cubicBezTo>
                <a:cubicBezTo>
                  <a:pt x="113" y="95"/>
                  <a:pt x="111" y="97"/>
                  <a:pt x="108" y="97"/>
                </a:cubicBezTo>
                <a:cubicBezTo>
                  <a:pt x="105" y="97"/>
                  <a:pt x="103" y="95"/>
                  <a:pt x="103" y="92"/>
                </a:cubicBezTo>
                <a:cubicBezTo>
                  <a:pt x="103" y="89"/>
                  <a:pt x="105" y="87"/>
                  <a:pt x="108" y="87"/>
                </a:cubicBezTo>
                <a:close/>
                <a:moveTo>
                  <a:pt x="70" y="71"/>
                </a:moveTo>
                <a:cubicBezTo>
                  <a:pt x="73" y="71"/>
                  <a:pt x="75" y="74"/>
                  <a:pt x="75" y="76"/>
                </a:cubicBezTo>
                <a:cubicBezTo>
                  <a:pt x="75" y="79"/>
                  <a:pt x="73" y="81"/>
                  <a:pt x="70" y="81"/>
                </a:cubicBezTo>
                <a:cubicBezTo>
                  <a:pt x="67" y="81"/>
                  <a:pt x="65" y="79"/>
                  <a:pt x="65" y="76"/>
                </a:cubicBezTo>
                <a:cubicBezTo>
                  <a:pt x="65" y="74"/>
                  <a:pt x="67" y="71"/>
                  <a:pt x="70" y="71"/>
                </a:cubicBezTo>
                <a:close/>
                <a:moveTo>
                  <a:pt x="32" y="96"/>
                </a:moveTo>
                <a:cubicBezTo>
                  <a:pt x="34" y="96"/>
                  <a:pt x="37" y="99"/>
                  <a:pt x="37" y="101"/>
                </a:cubicBezTo>
                <a:cubicBezTo>
                  <a:pt x="37" y="104"/>
                  <a:pt x="34" y="106"/>
                  <a:pt x="32" y="106"/>
                </a:cubicBezTo>
                <a:cubicBezTo>
                  <a:pt x="29" y="106"/>
                  <a:pt x="27" y="104"/>
                  <a:pt x="27" y="101"/>
                </a:cubicBezTo>
                <a:cubicBezTo>
                  <a:pt x="27" y="99"/>
                  <a:pt x="29" y="96"/>
                  <a:pt x="32" y="96"/>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Arial"/>
            </a:endParaRPr>
          </a:p>
        </p:txBody>
      </p:sp>
      <p:grpSp>
        <p:nvGrpSpPr>
          <p:cNvPr id="11" name="Group 10">
            <a:extLst>
              <a:ext uri="{FF2B5EF4-FFF2-40B4-BE49-F238E27FC236}">
                <a16:creationId xmlns:a16="http://schemas.microsoft.com/office/drawing/2014/main" id="{6BD807E1-71B4-41B2-9B7C-4816FC8EB0DE}"/>
              </a:ext>
            </a:extLst>
          </p:cNvPr>
          <p:cNvGrpSpPr/>
          <p:nvPr/>
        </p:nvGrpSpPr>
        <p:grpSpPr>
          <a:xfrm>
            <a:off x="872282" y="1579402"/>
            <a:ext cx="2254467" cy="3852288"/>
            <a:chOff x="1056099" y="3646597"/>
            <a:chExt cx="1690850" cy="2889217"/>
          </a:xfrm>
        </p:grpSpPr>
        <p:sp>
          <p:nvSpPr>
            <p:cNvPr id="12" name="Rectangle 11">
              <a:extLst>
                <a:ext uri="{FF2B5EF4-FFF2-40B4-BE49-F238E27FC236}">
                  <a16:creationId xmlns:a16="http://schemas.microsoft.com/office/drawing/2014/main" id="{31C4D3D5-2E2B-4F4E-A1A2-78040827B488}"/>
                </a:ext>
              </a:extLst>
            </p:cNvPr>
            <p:cNvSpPr/>
            <p:nvPr/>
          </p:nvSpPr>
          <p:spPr>
            <a:xfrm>
              <a:off x="1056099" y="4761942"/>
              <a:ext cx="1485301"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rgbClr val="96146E"/>
                  </a:solidFill>
                  <a:latin typeface="Arial"/>
                  <a:cs typeface="Arial" panose="020B0604020202020204" pitchFamily="34" charset="0"/>
                </a:rPr>
                <a:t>Prestige and respect</a:t>
              </a:r>
            </a:p>
          </p:txBody>
        </p:sp>
        <p:sp>
          <p:nvSpPr>
            <p:cNvPr id="13" name="Oval 12">
              <a:extLst>
                <a:ext uri="{FF2B5EF4-FFF2-40B4-BE49-F238E27FC236}">
                  <a16:creationId xmlns:a16="http://schemas.microsoft.com/office/drawing/2014/main" id="{04BFE968-E59D-49FC-9615-6DB6F015D4F7}"/>
                </a:ext>
              </a:extLst>
            </p:cNvPr>
            <p:cNvSpPr/>
            <p:nvPr/>
          </p:nvSpPr>
          <p:spPr>
            <a:xfrm>
              <a:off x="1297709" y="3646597"/>
              <a:ext cx="1002082" cy="1002082"/>
            </a:xfrm>
            <a:prstGeom prst="ellipse">
              <a:avLst/>
            </a:prstGeom>
            <a:solidFill>
              <a:schemeClr val="accent1"/>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rgbClr val="282828"/>
                </a:solidFill>
                <a:latin typeface="Arial"/>
              </a:endParaRPr>
            </a:p>
          </p:txBody>
        </p:sp>
        <p:sp>
          <p:nvSpPr>
            <p:cNvPr id="14" name="Rectangle 13">
              <a:extLst>
                <a:ext uri="{FF2B5EF4-FFF2-40B4-BE49-F238E27FC236}">
                  <a16:creationId xmlns:a16="http://schemas.microsoft.com/office/drawing/2014/main" id="{14BF2BE1-1851-4F91-AA02-E6799282074E}"/>
                </a:ext>
              </a:extLst>
            </p:cNvPr>
            <p:cNvSpPr/>
            <p:nvPr/>
          </p:nvSpPr>
          <p:spPr>
            <a:xfrm>
              <a:off x="1186043" y="5281287"/>
              <a:ext cx="1560906" cy="125452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ysClr val="windowText" lastClr="000000"/>
                  </a:solidFill>
                  <a:latin typeface="Arial"/>
                  <a:cs typeface="Arial" panose="020B0604020202020204" pitchFamily="34" charset="0"/>
                </a:rPr>
                <a:t>Respected and admired by their peers, clients and society, CPAs are often viewed as </a:t>
              </a:r>
              <a:br>
                <a:rPr lang="en-US" sz="1467" kern="0" dirty="0">
                  <a:solidFill>
                    <a:sysClr val="windowText" lastClr="000000"/>
                  </a:solidFill>
                  <a:latin typeface="Arial"/>
                  <a:cs typeface="Arial" panose="020B0604020202020204" pitchFamily="34" charset="0"/>
                </a:rPr>
              </a:br>
              <a:r>
                <a:rPr lang="en-US" sz="1467" kern="0" dirty="0">
                  <a:solidFill>
                    <a:sysClr val="windowText" lastClr="000000"/>
                  </a:solidFill>
                  <a:latin typeface="Arial"/>
                  <a:cs typeface="Arial" panose="020B0604020202020204" pitchFamily="34" charset="0"/>
                </a:rPr>
                <a:t>an elite group of professionals.</a:t>
              </a:r>
            </a:p>
          </p:txBody>
        </p:sp>
        <p:sp>
          <p:nvSpPr>
            <p:cNvPr id="15" name="Freeform 35">
              <a:extLst>
                <a:ext uri="{FF2B5EF4-FFF2-40B4-BE49-F238E27FC236}">
                  <a16:creationId xmlns:a16="http://schemas.microsoft.com/office/drawing/2014/main" id="{16D275E5-B134-44F3-A8D1-47E52488661D}"/>
                </a:ext>
              </a:extLst>
            </p:cNvPr>
            <p:cNvSpPr>
              <a:spLocks noChangeAspect="1" noEditPoints="1"/>
            </p:cNvSpPr>
            <p:nvPr/>
          </p:nvSpPr>
          <p:spPr bwMode="auto">
            <a:xfrm>
              <a:off x="1590724" y="3909894"/>
              <a:ext cx="416052" cy="475488"/>
            </a:xfrm>
            <a:custGeom>
              <a:avLst/>
              <a:gdLst>
                <a:gd name="T0" fmla="*/ 75 w 151"/>
                <a:gd name="T1" fmla="*/ 0 h 173"/>
                <a:gd name="T2" fmla="*/ 82 w 151"/>
                <a:gd name="T3" fmla="*/ 19 h 173"/>
                <a:gd name="T4" fmla="*/ 102 w 151"/>
                <a:gd name="T5" fmla="*/ 19 h 173"/>
                <a:gd name="T6" fmla="*/ 86 w 151"/>
                <a:gd name="T7" fmla="*/ 31 h 173"/>
                <a:gd name="T8" fmla="*/ 92 w 151"/>
                <a:gd name="T9" fmla="*/ 51 h 173"/>
                <a:gd name="T10" fmla="*/ 75 w 151"/>
                <a:gd name="T11" fmla="*/ 39 h 173"/>
                <a:gd name="T12" fmla="*/ 59 w 151"/>
                <a:gd name="T13" fmla="*/ 51 h 173"/>
                <a:gd name="T14" fmla="*/ 65 w 151"/>
                <a:gd name="T15" fmla="*/ 31 h 173"/>
                <a:gd name="T16" fmla="*/ 49 w 151"/>
                <a:gd name="T17" fmla="*/ 19 h 173"/>
                <a:gd name="T18" fmla="*/ 69 w 151"/>
                <a:gd name="T19" fmla="*/ 19 h 173"/>
                <a:gd name="T20" fmla="*/ 75 w 151"/>
                <a:gd name="T21" fmla="*/ 0 h 173"/>
                <a:gd name="T22" fmla="*/ 75 w 151"/>
                <a:gd name="T23" fmla="*/ 173 h 173"/>
                <a:gd name="T24" fmla="*/ 43 w 151"/>
                <a:gd name="T25" fmla="*/ 173 h 173"/>
                <a:gd name="T26" fmla="*/ 75 w 151"/>
                <a:gd name="T27" fmla="*/ 46 h 173"/>
                <a:gd name="T28" fmla="*/ 151 w 151"/>
                <a:gd name="T29" fmla="*/ 173 h 173"/>
                <a:gd name="T30" fmla="*/ 123 w 151"/>
                <a:gd name="T31" fmla="*/ 173 h 173"/>
                <a:gd name="T32" fmla="*/ 75 w 151"/>
                <a:gd name="T33" fmla="*/ 46 h 173"/>
                <a:gd name="T34" fmla="*/ 0 w 151"/>
                <a:gd name="T35" fmla="*/ 173 h 173"/>
                <a:gd name="T36" fmla="*/ 27 w 151"/>
                <a:gd name="T37" fmla="*/ 173 h 173"/>
                <a:gd name="T38" fmla="*/ 75 w 151"/>
                <a:gd name="T39" fmla="*/ 46 h 173"/>
                <a:gd name="T40" fmla="*/ 108 w 151"/>
                <a:gd name="T41" fmla="*/ 173 h 173"/>
                <a:gd name="T42" fmla="*/ 75 w 151"/>
                <a:gd name="T4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73">
                  <a:moveTo>
                    <a:pt x="75" y="0"/>
                  </a:moveTo>
                  <a:cubicBezTo>
                    <a:pt x="82" y="19"/>
                    <a:pt x="82" y="19"/>
                    <a:pt x="82" y="19"/>
                  </a:cubicBezTo>
                  <a:cubicBezTo>
                    <a:pt x="102" y="19"/>
                    <a:pt x="102" y="19"/>
                    <a:pt x="102" y="19"/>
                  </a:cubicBezTo>
                  <a:cubicBezTo>
                    <a:pt x="86" y="31"/>
                    <a:pt x="86" y="31"/>
                    <a:pt x="86" y="31"/>
                  </a:cubicBezTo>
                  <a:cubicBezTo>
                    <a:pt x="92" y="51"/>
                    <a:pt x="92" y="51"/>
                    <a:pt x="92" y="51"/>
                  </a:cubicBezTo>
                  <a:cubicBezTo>
                    <a:pt x="75" y="39"/>
                    <a:pt x="75" y="39"/>
                    <a:pt x="75" y="39"/>
                  </a:cubicBezTo>
                  <a:cubicBezTo>
                    <a:pt x="59" y="51"/>
                    <a:pt x="59" y="51"/>
                    <a:pt x="59" y="51"/>
                  </a:cubicBezTo>
                  <a:cubicBezTo>
                    <a:pt x="65" y="31"/>
                    <a:pt x="65" y="31"/>
                    <a:pt x="65" y="31"/>
                  </a:cubicBezTo>
                  <a:cubicBezTo>
                    <a:pt x="49" y="19"/>
                    <a:pt x="49" y="19"/>
                    <a:pt x="49" y="19"/>
                  </a:cubicBezTo>
                  <a:cubicBezTo>
                    <a:pt x="69" y="19"/>
                    <a:pt x="69" y="19"/>
                    <a:pt x="69" y="19"/>
                  </a:cubicBezTo>
                  <a:cubicBezTo>
                    <a:pt x="75" y="0"/>
                    <a:pt x="75" y="0"/>
                    <a:pt x="75" y="0"/>
                  </a:cubicBezTo>
                  <a:close/>
                  <a:moveTo>
                    <a:pt x="75" y="173"/>
                  </a:moveTo>
                  <a:cubicBezTo>
                    <a:pt x="43" y="173"/>
                    <a:pt x="43" y="173"/>
                    <a:pt x="43" y="173"/>
                  </a:cubicBezTo>
                  <a:cubicBezTo>
                    <a:pt x="59" y="143"/>
                    <a:pt x="70" y="101"/>
                    <a:pt x="75" y="46"/>
                  </a:cubicBezTo>
                  <a:cubicBezTo>
                    <a:pt x="87" y="101"/>
                    <a:pt x="112" y="143"/>
                    <a:pt x="151" y="173"/>
                  </a:cubicBezTo>
                  <a:cubicBezTo>
                    <a:pt x="123" y="173"/>
                    <a:pt x="123" y="173"/>
                    <a:pt x="123" y="173"/>
                  </a:cubicBezTo>
                  <a:cubicBezTo>
                    <a:pt x="99" y="143"/>
                    <a:pt x="83" y="100"/>
                    <a:pt x="75" y="46"/>
                  </a:cubicBezTo>
                  <a:cubicBezTo>
                    <a:pt x="63" y="101"/>
                    <a:pt x="38" y="143"/>
                    <a:pt x="0" y="173"/>
                  </a:cubicBezTo>
                  <a:cubicBezTo>
                    <a:pt x="27" y="173"/>
                    <a:pt x="27" y="173"/>
                    <a:pt x="27" y="173"/>
                  </a:cubicBezTo>
                  <a:cubicBezTo>
                    <a:pt x="52" y="143"/>
                    <a:pt x="68" y="100"/>
                    <a:pt x="75" y="46"/>
                  </a:cubicBezTo>
                  <a:cubicBezTo>
                    <a:pt x="81" y="101"/>
                    <a:pt x="92" y="143"/>
                    <a:pt x="108" y="173"/>
                  </a:cubicBezTo>
                  <a:cubicBezTo>
                    <a:pt x="75" y="173"/>
                    <a:pt x="75" y="173"/>
                    <a:pt x="75" y="173"/>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Arial"/>
              </a:endParaRPr>
            </a:p>
          </p:txBody>
        </p:sp>
      </p:grpSp>
      <p:pic>
        <p:nvPicPr>
          <p:cNvPr id="50" name="Picture 49">
            <a:extLst>
              <a:ext uri="{FF2B5EF4-FFF2-40B4-BE49-F238E27FC236}">
                <a16:creationId xmlns:a16="http://schemas.microsoft.com/office/drawing/2014/main" id="{034190E2-007D-2785-EA30-7C12BCD363B8}"/>
              </a:ext>
            </a:extLst>
          </p:cNvPr>
          <p:cNvPicPr>
            <a:picLocks noChangeAspect="1"/>
          </p:cNvPicPr>
          <p:nvPr/>
        </p:nvPicPr>
        <p:blipFill>
          <a:blip r:embed="rId3"/>
          <a:stretch>
            <a:fillRect/>
          </a:stretch>
        </p:blipFill>
        <p:spPr>
          <a:xfrm>
            <a:off x="5782110" y="1866755"/>
            <a:ext cx="761400" cy="761400"/>
          </a:xfrm>
          <a:prstGeom prst="rect">
            <a:avLst/>
          </a:prstGeom>
        </p:spPr>
      </p:pic>
    </p:spTree>
    <p:extLst>
      <p:ext uri="{BB962C8B-B14F-4D97-AF65-F5344CB8AC3E}">
        <p14:creationId xmlns:p14="http://schemas.microsoft.com/office/powerpoint/2010/main" val="74208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6367-B51F-1685-44D9-8FD71EEA16D0}"/>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EA2BF5-01A6-09FB-0464-B2294BF042F1}"/>
              </a:ext>
            </a:extLst>
          </p:cNvPr>
          <p:cNvSpPr/>
          <p:nvPr/>
        </p:nvSpPr>
        <p:spPr>
          <a:xfrm>
            <a:off x="447742" y="317500"/>
            <a:ext cx="11375963" cy="61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E84906-B43D-4A99-A6D4-27247EEC7E87}"/>
              </a:ext>
            </a:extLst>
          </p:cNvPr>
          <p:cNvSpPr>
            <a:spLocks noGrp="1"/>
          </p:cNvSpPr>
          <p:nvPr/>
        </p:nvSpPr>
        <p:spPr>
          <a:xfrm>
            <a:off x="753445" y="629299"/>
            <a:ext cx="10361427" cy="577731"/>
          </a:xfrm>
          <a:prstGeom prst="rect">
            <a:avLst/>
          </a:prstGeom>
        </p:spPr>
        <p:txBody>
          <a:bodyPr vert="horz" lIns="0" tIns="0" rIns="0" bIns="0" rtlCol="0" anchor="t">
            <a:noAutofit/>
          </a:bodyPr>
          <a:lstStyle>
            <a:lvl1pPr algn="l" defTabSz="914377" rtl="0" eaLnBrk="1" latinLnBrk="0" hangingPunct="1">
              <a:spcBef>
                <a:spcPct val="0"/>
              </a:spcBef>
              <a:buNone/>
              <a:defRPr sz="2933" b="1" kern="1200">
                <a:solidFill>
                  <a:schemeClr val="tx2"/>
                </a:solidFill>
                <a:latin typeface="+mj-lt"/>
                <a:ea typeface="+mj-ea"/>
                <a:cs typeface="+mj-cs"/>
              </a:defRPr>
            </a:lvl1pPr>
          </a:lstStyle>
          <a:p>
            <a:r>
              <a:rPr lang="en-US" sz="3200" dirty="0">
                <a:solidFill>
                  <a:srgbClr val="002856"/>
                </a:solidFill>
                <a:latin typeface="Arial" panose="020B0604020202020204" pitchFamily="34" charset="0"/>
                <a:cs typeface="Arial" panose="020B0604020202020204" pitchFamily="34" charset="0"/>
              </a:rPr>
              <a:t>Benefits of CPA Licensure</a:t>
            </a:r>
          </a:p>
        </p:txBody>
      </p:sp>
      <p:cxnSp>
        <p:nvCxnSpPr>
          <p:cNvPr id="5" name="Straight Connector 4">
            <a:extLst>
              <a:ext uri="{FF2B5EF4-FFF2-40B4-BE49-F238E27FC236}">
                <a16:creationId xmlns:a16="http://schemas.microsoft.com/office/drawing/2014/main" id="{4E089148-537A-4978-8AC7-D3927AA832B3}"/>
              </a:ext>
            </a:extLst>
          </p:cNvPr>
          <p:cNvCxnSpPr/>
          <p:nvPr/>
        </p:nvCxnSpPr>
        <p:spPr>
          <a:xfrm>
            <a:off x="447742" y="2208763"/>
            <a:ext cx="11375963" cy="0"/>
          </a:xfrm>
          <a:prstGeom prst="line">
            <a:avLst/>
          </a:prstGeom>
          <a:noFill/>
          <a:ln w="38100" cap="flat" cmpd="sng" algn="ctr">
            <a:solidFill>
              <a:srgbClr val="39474F"/>
            </a:solidFill>
            <a:prstDash val="solid"/>
          </a:ln>
          <a:effectLst/>
        </p:spPr>
      </p:cxnSp>
      <p:sp>
        <p:nvSpPr>
          <p:cNvPr id="6" name="Rectangle 5">
            <a:extLst>
              <a:ext uri="{FF2B5EF4-FFF2-40B4-BE49-F238E27FC236}">
                <a16:creationId xmlns:a16="http://schemas.microsoft.com/office/drawing/2014/main" id="{C41398C9-EEC6-4B67-8CCF-E74AD48613F2}"/>
              </a:ext>
            </a:extLst>
          </p:cNvPr>
          <p:cNvSpPr/>
          <p:nvPr/>
        </p:nvSpPr>
        <p:spPr>
          <a:xfrm>
            <a:off x="615530" y="5972156"/>
            <a:ext cx="8741428" cy="256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067" i="1" kern="0" dirty="0">
                <a:solidFill>
                  <a:srgbClr val="282828">
                    <a:lumMod val="75000"/>
                    <a:lumOff val="25000"/>
                  </a:srgbClr>
                </a:solidFill>
                <a:latin typeface="Arial"/>
              </a:rPr>
              <a:t>*Source: U.S. News Career Rankings, Best Business Jobs, http://money.usnews.com/careers/best-jobs/accountant</a:t>
            </a:r>
          </a:p>
        </p:txBody>
      </p:sp>
      <p:grpSp>
        <p:nvGrpSpPr>
          <p:cNvPr id="7" name="Group 6">
            <a:extLst>
              <a:ext uri="{FF2B5EF4-FFF2-40B4-BE49-F238E27FC236}">
                <a16:creationId xmlns:a16="http://schemas.microsoft.com/office/drawing/2014/main" id="{F9A11A8F-748E-4F8C-B93A-FDF22D67F979}"/>
              </a:ext>
            </a:extLst>
          </p:cNvPr>
          <p:cNvGrpSpPr/>
          <p:nvPr/>
        </p:nvGrpSpPr>
        <p:grpSpPr>
          <a:xfrm>
            <a:off x="9621877" y="1579402"/>
            <a:ext cx="1954592" cy="3852286"/>
            <a:chOff x="9081101" y="1621623"/>
            <a:chExt cx="1465944" cy="2889216"/>
          </a:xfrm>
        </p:grpSpPr>
        <p:sp>
          <p:nvSpPr>
            <p:cNvPr id="45" name="Rectangle 44">
              <a:extLst>
                <a:ext uri="{FF2B5EF4-FFF2-40B4-BE49-F238E27FC236}">
                  <a16:creationId xmlns:a16="http://schemas.microsoft.com/office/drawing/2014/main" id="{8ADCEA52-A005-44C9-9810-6D345E9EBB91}"/>
                </a:ext>
              </a:extLst>
            </p:cNvPr>
            <p:cNvSpPr/>
            <p:nvPr/>
          </p:nvSpPr>
          <p:spPr>
            <a:xfrm>
              <a:off x="9081101" y="2736968"/>
              <a:ext cx="1175019"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Income </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potential</a:t>
              </a:r>
            </a:p>
          </p:txBody>
        </p:sp>
        <p:sp>
          <p:nvSpPr>
            <p:cNvPr id="46" name="Rectangle 45">
              <a:extLst>
                <a:ext uri="{FF2B5EF4-FFF2-40B4-BE49-F238E27FC236}">
                  <a16:creationId xmlns:a16="http://schemas.microsoft.com/office/drawing/2014/main" id="{C4D9F985-E217-477D-B698-560B79C1F4A8}"/>
                </a:ext>
              </a:extLst>
            </p:cNvPr>
            <p:cNvSpPr/>
            <p:nvPr/>
          </p:nvSpPr>
          <p:spPr>
            <a:xfrm>
              <a:off x="9159225" y="3256313"/>
              <a:ext cx="1387820" cy="12545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For new college graduates, a CPA license can mean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 difference of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10% between them and their non-licensed peers.</a:t>
              </a:r>
            </a:p>
          </p:txBody>
        </p:sp>
        <p:sp>
          <p:nvSpPr>
            <p:cNvPr id="47" name="Oval 46">
              <a:extLst>
                <a:ext uri="{FF2B5EF4-FFF2-40B4-BE49-F238E27FC236}">
                  <a16:creationId xmlns:a16="http://schemas.microsoft.com/office/drawing/2014/main" id="{6A727641-7377-4D4C-A8DA-E06911740762}"/>
                </a:ext>
              </a:extLst>
            </p:cNvPr>
            <p:cNvSpPr/>
            <p:nvPr/>
          </p:nvSpPr>
          <p:spPr>
            <a:xfrm>
              <a:off x="9167570" y="1621623"/>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sp>
          <p:nvSpPr>
            <p:cNvPr id="48" name="Freeform 5">
              <a:extLst>
                <a:ext uri="{FF2B5EF4-FFF2-40B4-BE49-F238E27FC236}">
                  <a16:creationId xmlns:a16="http://schemas.microsoft.com/office/drawing/2014/main" id="{334F069F-FD4B-4105-B448-7EDB97BCDF62}"/>
                </a:ext>
              </a:extLst>
            </p:cNvPr>
            <p:cNvSpPr>
              <a:spLocks noChangeAspect="1" noEditPoints="1"/>
            </p:cNvSpPr>
            <p:nvPr/>
          </p:nvSpPr>
          <p:spPr bwMode="auto">
            <a:xfrm>
              <a:off x="9379490" y="1884920"/>
              <a:ext cx="578242" cy="475488"/>
            </a:xfrm>
            <a:custGeom>
              <a:avLst/>
              <a:gdLst>
                <a:gd name="T0" fmla="*/ 53 w 240"/>
                <a:gd name="T1" fmla="*/ 150 h 197"/>
                <a:gd name="T2" fmla="*/ 0 w 240"/>
                <a:gd name="T3" fmla="*/ 171 h 197"/>
                <a:gd name="T4" fmla="*/ 0 w 240"/>
                <a:gd name="T5" fmla="*/ 120 h 197"/>
                <a:gd name="T6" fmla="*/ 52 w 240"/>
                <a:gd name="T7" fmla="*/ 139 h 197"/>
                <a:gd name="T8" fmla="*/ 0 w 240"/>
                <a:gd name="T9" fmla="*/ 141 h 197"/>
                <a:gd name="T10" fmla="*/ 0 w 240"/>
                <a:gd name="T11" fmla="*/ 90 h 197"/>
                <a:gd name="T12" fmla="*/ 70 w 240"/>
                <a:gd name="T13" fmla="*/ 93 h 197"/>
                <a:gd name="T14" fmla="*/ 0 w 240"/>
                <a:gd name="T15" fmla="*/ 111 h 197"/>
                <a:gd name="T16" fmla="*/ 0 w 240"/>
                <a:gd name="T17" fmla="*/ 60 h 197"/>
                <a:gd name="T18" fmla="*/ 70 w 240"/>
                <a:gd name="T19" fmla="*/ 81 h 197"/>
                <a:gd name="T20" fmla="*/ 0 w 240"/>
                <a:gd name="T21" fmla="*/ 60 h 197"/>
                <a:gd name="T22" fmla="*/ 155 w 240"/>
                <a:gd name="T23" fmla="*/ 60 h 197"/>
                <a:gd name="T24" fmla="*/ 155 w 240"/>
                <a:gd name="T25" fmla="*/ 81 h 197"/>
                <a:gd name="T26" fmla="*/ 85 w 240"/>
                <a:gd name="T27" fmla="*/ 81 h 197"/>
                <a:gd name="T28" fmla="*/ 85 w 240"/>
                <a:gd name="T29" fmla="*/ 60 h 197"/>
                <a:gd name="T30" fmla="*/ 155 w 240"/>
                <a:gd name="T31" fmla="*/ 30 h 197"/>
                <a:gd name="T32" fmla="*/ 85 w 240"/>
                <a:gd name="T33" fmla="*/ 51 h 197"/>
                <a:gd name="T34" fmla="*/ 85 w 240"/>
                <a:gd name="T35" fmla="*/ 0 h 197"/>
                <a:gd name="T36" fmla="*/ 155 w 240"/>
                <a:gd name="T37" fmla="*/ 21 h 197"/>
                <a:gd name="T38" fmla="*/ 85 w 240"/>
                <a:gd name="T39" fmla="*/ 0 h 197"/>
                <a:gd name="T40" fmla="*/ 240 w 240"/>
                <a:gd name="T41" fmla="*/ 150 h 197"/>
                <a:gd name="T42" fmla="*/ 179 w 240"/>
                <a:gd name="T43" fmla="*/ 171 h 197"/>
                <a:gd name="T44" fmla="*/ 185 w 240"/>
                <a:gd name="T45" fmla="*/ 120 h 197"/>
                <a:gd name="T46" fmla="*/ 240 w 240"/>
                <a:gd name="T47" fmla="*/ 141 h 197"/>
                <a:gd name="T48" fmla="*/ 188 w 240"/>
                <a:gd name="T49" fmla="*/ 139 h 197"/>
                <a:gd name="T50" fmla="*/ 170 w 240"/>
                <a:gd name="T51" fmla="*/ 90 h 197"/>
                <a:gd name="T52" fmla="*/ 240 w 240"/>
                <a:gd name="T53" fmla="*/ 111 h 197"/>
                <a:gd name="T54" fmla="*/ 170 w 240"/>
                <a:gd name="T55" fmla="*/ 93 h 197"/>
                <a:gd name="T56" fmla="*/ 170 w 240"/>
                <a:gd name="T57" fmla="*/ 60 h 197"/>
                <a:gd name="T58" fmla="*/ 240 w 240"/>
                <a:gd name="T59" fmla="*/ 81 h 197"/>
                <a:gd name="T60" fmla="*/ 170 w 240"/>
                <a:gd name="T61" fmla="*/ 60 h 197"/>
                <a:gd name="T62" fmla="*/ 240 w 240"/>
                <a:gd name="T63" fmla="*/ 30 h 197"/>
                <a:gd name="T64" fmla="*/ 170 w 240"/>
                <a:gd name="T65" fmla="*/ 51 h 197"/>
                <a:gd name="T66" fmla="*/ 120 w 240"/>
                <a:gd name="T67" fmla="*/ 80 h 197"/>
                <a:gd name="T68" fmla="*/ 120 w 240"/>
                <a:gd name="T69" fmla="*/ 197 h 197"/>
                <a:gd name="T70" fmla="*/ 120 w 240"/>
                <a:gd name="T71" fmla="*/ 80 h 197"/>
                <a:gd name="T72" fmla="*/ 124 w 240"/>
                <a:gd name="T73" fmla="*/ 122 h 197"/>
                <a:gd name="T74" fmla="*/ 123 w 240"/>
                <a:gd name="T75" fmla="*/ 112 h 197"/>
                <a:gd name="T76" fmla="*/ 114 w 240"/>
                <a:gd name="T77" fmla="*/ 116 h 197"/>
                <a:gd name="T78" fmla="*/ 130 w 240"/>
                <a:gd name="T79" fmla="*/ 129 h 197"/>
                <a:gd name="T80" fmla="*/ 152 w 240"/>
                <a:gd name="T81" fmla="*/ 154 h 197"/>
                <a:gd name="T82" fmla="*/ 126 w 240"/>
                <a:gd name="T83" fmla="*/ 178 h 197"/>
                <a:gd name="T84" fmla="*/ 114 w 240"/>
                <a:gd name="T85" fmla="*/ 185 h 197"/>
                <a:gd name="T86" fmla="*/ 96 w 240"/>
                <a:gd name="T87" fmla="*/ 171 h 197"/>
                <a:gd name="T88" fmla="*/ 88 w 240"/>
                <a:gd name="T89" fmla="*/ 149 h 197"/>
                <a:gd name="T90" fmla="*/ 114 w 240"/>
                <a:gd name="T91" fmla="*/ 154 h 197"/>
                <a:gd name="T92" fmla="*/ 119 w 240"/>
                <a:gd name="T93" fmla="*/ 166 h 197"/>
                <a:gd name="T94" fmla="*/ 123 w 240"/>
                <a:gd name="T95" fmla="*/ 151 h 197"/>
                <a:gd name="T96" fmla="*/ 93 w 240"/>
                <a:gd name="T97" fmla="*/ 133 h 197"/>
                <a:gd name="T98" fmla="*/ 114 w 240"/>
                <a:gd name="T99" fmla="*/ 99 h 197"/>
                <a:gd name="T100" fmla="*/ 126 w 240"/>
                <a:gd name="T101" fmla="*/ 93 h 197"/>
                <a:gd name="T102" fmla="*/ 149 w 240"/>
                <a:gd name="T103" fmla="*/ 11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197">
                  <a:moveTo>
                    <a:pt x="0" y="150"/>
                  </a:moveTo>
                  <a:cubicBezTo>
                    <a:pt x="53" y="150"/>
                    <a:pt x="53" y="150"/>
                    <a:pt x="53" y="150"/>
                  </a:cubicBezTo>
                  <a:cubicBezTo>
                    <a:pt x="55" y="158"/>
                    <a:pt x="57" y="165"/>
                    <a:pt x="61" y="171"/>
                  </a:cubicBezTo>
                  <a:cubicBezTo>
                    <a:pt x="0" y="171"/>
                    <a:pt x="0" y="171"/>
                    <a:pt x="0" y="171"/>
                  </a:cubicBezTo>
                  <a:cubicBezTo>
                    <a:pt x="0" y="150"/>
                    <a:pt x="0" y="150"/>
                    <a:pt x="0" y="150"/>
                  </a:cubicBezTo>
                  <a:close/>
                  <a:moveTo>
                    <a:pt x="0" y="120"/>
                  </a:moveTo>
                  <a:cubicBezTo>
                    <a:pt x="55" y="120"/>
                    <a:pt x="55" y="120"/>
                    <a:pt x="55" y="120"/>
                  </a:cubicBezTo>
                  <a:cubicBezTo>
                    <a:pt x="53" y="126"/>
                    <a:pt x="52" y="132"/>
                    <a:pt x="52" y="139"/>
                  </a:cubicBezTo>
                  <a:cubicBezTo>
                    <a:pt x="52" y="140"/>
                    <a:pt x="52" y="140"/>
                    <a:pt x="52" y="141"/>
                  </a:cubicBezTo>
                  <a:cubicBezTo>
                    <a:pt x="0" y="141"/>
                    <a:pt x="0" y="141"/>
                    <a:pt x="0" y="141"/>
                  </a:cubicBezTo>
                  <a:cubicBezTo>
                    <a:pt x="0" y="120"/>
                    <a:pt x="0" y="120"/>
                    <a:pt x="0" y="120"/>
                  </a:cubicBezTo>
                  <a:close/>
                  <a:moveTo>
                    <a:pt x="0" y="90"/>
                  </a:moveTo>
                  <a:cubicBezTo>
                    <a:pt x="70" y="90"/>
                    <a:pt x="70" y="90"/>
                    <a:pt x="70" y="90"/>
                  </a:cubicBezTo>
                  <a:cubicBezTo>
                    <a:pt x="70" y="93"/>
                    <a:pt x="70" y="93"/>
                    <a:pt x="70" y="93"/>
                  </a:cubicBezTo>
                  <a:cubicBezTo>
                    <a:pt x="65" y="99"/>
                    <a:pt x="61" y="105"/>
                    <a:pt x="58" y="111"/>
                  </a:cubicBezTo>
                  <a:cubicBezTo>
                    <a:pt x="0" y="111"/>
                    <a:pt x="0" y="111"/>
                    <a:pt x="0" y="111"/>
                  </a:cubicBezTo>
                  <a:cubicBezTo>
                    <a:pt x="0" y="90"/>
                    <a:pt x="0" y="90"/>
                    <a:pt x="0" y="90"/>
                  </a:cubicBezTo>
                  <a:close/>
                  <a:moveTo>
                    <a:pt x="0" y="60"/>
                  </a:moveTo>
                  <a:cubicBezTo>
                    <a:pt x="70" y="60"/>
                    <a:pt x="70" y="60"/>
                    <a:pt x="70" y="60"/>
                  </a:cubicBezTo>
                  <a:cubicBezTo>
                    <a:pt x="70" y="81"/>
                    <a:pt x="70" y="81"/>
                    <a:pt x="70" y="81"/>
                  </a:cubicBezTo>
                  <a:cubicBezTo>
                    <a:pt x="0" y="81"/>
                    <a:pt x="0" y="81"/>
                    <a:pt x="0" y="81"/>
                  </a:cubicBezTo>
                  <a:cubicBezTo>
                    <a:pt x="0" y="60"/>
                    <a:pt x="0" y="60"/>
                    <a:pt x="0" y="60"/>
                  </a:cubicBezTo>
                  <a:close/>
                  <a:moveTo>
                    <a:pt x="85" y="60"/>
                  </a:moveTo>
                  <a:cubicBezTo>
                    <a:pt x="155" y="60"/>
                    <a:pt x="155" y="60"/>
                    <a:pt x="155" y="60"/>
                  </a:cubicBezTo>
                  <a:cubicBezTo>
                    <a:pt x="155" y="81"/>
                    <a:pt x="155" y="81"/>
                    <a:pt x="155" y="81"/>
                  </a:cubicBezTo>
                  <a:cubicBezTo>
                    <a:pt x="155" y="81"/>
                    <a:pt x="155" y="81"/>
                    <a:pt x="155" y="81"/>
                  </a:cubicBezTo>
                  <a:cubicBezTo>
                    <a:pt x="145" y="75"/>
                    <a:pt x="133" y="71"/>
                    <a:pt x="120" y="71"/>
                  </a:cubicBezTo>
                  <a:cubicBezTo>
                    <a:pt x="107" y="71"/>
                    <a:pt x="95" y="75"/>
                    <a:pt x="85" y="81"/>
                  </a:cubicBezTo>
                  <a:cubicBezTo>
                    <a:pt x="85" y="81"/>
                    <a:pt x="85" y="81"/>
                    <a:pt x="85" y="81"/>
                  </a:cubicBezTo>
                  <a:cubicBezTo>
                    <a:pt x="85" y="60"/>
                    <a:pt x="85" y="60"/>
                    <a:pt x="85" y="60"/>
                  </a:cubicBezTo>
                  <a:close/>
                  <a:moveTo>
                    <a:pt x="85" y="30"/>
                  </a:moveTo>
                  <a:cubicBezTo>
                    <a:pt x="155" y="30"/>
                    <a:pt x="155" y="30"/>
                    <a:pt x="155" y="30"/>
                  </a:cubicBezTo>
                  <a:cubicBezTo>
                    <a:pt x="155" y="51"/>
                    <a:pt x="155" y="51"/>
                    <a:pt x="155" y="51"/>
                  </a:cubicBezTo>
                  <a:cubicBezTo>
                    <a:pt x="85" y="51"/>
                    <a:pt x="85" y="51"/>
                    <a:pt x="85" y="51"/>
                  </a:cubicBezTo>
                  <a:cubicBezTo>
                    <a:pt x="85" y="30"/>
                    <a:pt x="85" y="30"/>
                    <a:pt x="85" y="30"/>
                  </a:cubicBezTo>
                  <a:close/>
                  <a:moveTo>
                    <a:pt x="85" y="0"/>
                  </a:moveTo>
                  <a:cubicBezTo>
                    <a:pt x="155" y="0"/>
                    <a:pt x="155" y="0"/>
                    <a:pt x="155" y="0"/>
                  </a:cubicBezTo>
                  <a:cubicBezTo>
                    <a:pt x="155" y="21"/>
                    <a:pt x="155" y="21"/>
                    <a:pt x="155" y="21"/>
                  </a:cubicBezTo>
                  <a:cubicBezTo>
                    <a:pt x="85" y="21"/>
                    <a:pt x="85" y="21"/>
                    <a:pt x="85" y="21"/>
                  </a:cubicBezTo>
                  <a:cubicBezTo>
                    <a:pt x="85" y="0"/>
                    <a:pt x="85" y="0"/>
                    <a:pt x="85" y="0"/>
                  </a:cubicBezTo>
                  <a:close/>
                  <a:moveTo>
                    <a:pt x="187" y="150"/>
                  </a:moveTo>
                  <a:cubicBezTo>
                    <a:pt x="240" y="150"/>
                    <a:pt x="240" y="150"/>
                    <a:pt x="240" y="150"/>
                  </a:cubicBezTo>
                  <a:cubicBezTo>
                    <a:pt x="240" y="171"/>
                    <a:pt x="240" y="171"/>
                    <a:pt x="240" y="171"/>
                  </a:cubicBezTo>
                  <a:cubicBezTo>
                    <a:pt x="179" y="171"/>
                    <a:pt x="179" y="171"/>
                    <a:pt x="179" y="171"/>
                  </a:cubicBezTo>
                  <a:cubicBezTo>
                    <a:pt x="183" y="165"/>
                    <a:pt x="185" y="158"/>
                    <a:pt x="187" y="150"/>
                  </a:cubicBezTo>
                  <a:close/>
                  <a:moveTo>
                    <a:pt x="185" y="120"/>
                  </a:moveTo>
                  <a:cubicBezTo>
                    <a:pt x="240" y="120"/>
                    <a:pt x="240" y="120"/>
                    <a:pt x="240" y="120"/>
                  </a:cubicBezTo>
                  <a:cubicBezTo>
                    <a:pt x="240" y="141"/>
                    <a:pt x="240" y="141"/>
                    <a:pt x="240" y="141"/>
                  </a:cubicBezTo>
                  <a:cubicBezTo>
                    <a:pt x="188" y="141"/>
                    <a:pt x="188" y="141"/>
                    <a:pt x="188" y="141"/>
                  </a:cubicBezTo>
                  <a:cubicBezTo>
                    <a:pt x="188" y="140"/>
                    <a:pt x="188" y="140"/>
                    <a:pt x="188" y="139"/>
                  </a:cubicBezTo>
                  <a:cubicBezTo>
                    <a:pt x="188" y="132"/>
                    <a:pt x="187" y="126"/>
                    <a:pt x="185" y="120"/>
                  </a:cubicBezTo>
                  <a:close/>
                  <a:moveTo>
                    <a:pt x="170" y="90"/>
                  </a:moveTo>
                  <a:cubicBezTo>
                    <a:pt x="240" y="90"/>
                    <a:pt x="240" y="90"/>
                    <a:pt x="240" y="90"/>
                  </a:cubicBezTo>
                  <a:cubicBezTo>
                    <a:pt x="240" y="111"/>
                    <a:pt x="240" y="111"/>
                    <a:pt x="240" y="111"/>
                  </a:cubicBezTo>
                  <a:cubicBezTo>
                    <a:pt x="182" y="111"/>
                    <a:pt x="182" y="111"/>
                    <a:pt x="182" y="111"/>
                  </a:cubicBezTo>
                  <a:cubicBezTo>
                    <a:pt x="179" y="105"/>
                    <a:pt x="175" y="99"/>
                    <a:pt x="170" y="93"/>
                  </a:cubicBezTo>
                  <a:cubicBezTo>
                    <a:pt x="170" y="90"/>
                    <a:pt x="170" y="90"/>
                    <a:pt x="170" y="90"/>
                  </a:cubicBezTo>
                  <a:close/>
                  <a:moveTo>
                    <a:pt x="170" y="60"/>
                  </a:moveTo>
                  <a:cubicBezTo>
                    <a:pt x="240" y="60"/>
                    <a:pt x="240" y="60"/>
                    <a:pt x="240" y="60"/>
                  </a:cubicBezTo>
                  <a:cubicBezTo>
                    <a:pt x="240" y="81"/>
                    <a:pt x="240" y="81"/>
                    <a:pt x="240" y="81"/>
                  </a:cubicBezTo>
                  <a:cubicBezTo>
                    <a:pt x="170" y="81"/>
                    <a:pt x="170" y="81"/>
                    <a:pt x="170" y="81"/>
                  </a:cubicBezTo>
                  <a:cubicBezTo>
                    <a:pt x="170" y="60"/>
                    <a:pt x="170" y="60"/>
                    <a:pt x="170" y="60"/>
                  </a:cubicBezTo>
                  <a:close/>
                  <a:moveTo>
                    <a:pt x="170" y="30"/>
                  </a:moveTo>
                  <a:cubicBezTo>
                    <a:pt x="240" y="30"/>
                    <a:pt x="240" y="30"/>
                    <a:pt x="240" y="30"/>
                  </a:cubicBezTo>
                  <a:cubicBezTo>
                    <a:pt x="240" y="51"/>
                    <a:pt x="240" y="51"/>
                    <a:pt x="240" y="51"/>
                  </a:cubicBezTo>
                  <a:cubicBezTo>
                    <a:pt x="170" y="51"/>
                    <a:pt x="170" y="51"/>
                    <a:pt x="170" y="51"/>
                  </a:cubicBezTo>
                  <a:cubicBezTo>
                    <a:pt x="170" y="30"/>
                    <a:pt x="170" y="30"/>
                    <a:pt x="170" y="30"/>
                  </a:cubicBezTo>
                  <a:close/>
                  <a:moveTo>
                    <a:pt x="120" y="80"/>
                  </a:moveTo>
                  <a:cubicBezTo>
                    <a:pt x="152" y="80"/>
                    <a:pt x="178" y="107"/>
                    <a:pt x="178" y="139"/>
                  </a:cubicBezTo>
                  <a:cubicBezTo>
                    <a:pt x="178" y="171"/>
                    <a:pt x="152" y="197"/>
                    <a:pt x="120" y="197"/>
                  </a:cubicBezTo>
                  <a:cubicBezTo>
                    <a:pt x="88" y="197"/>
                    <a:pt x="62" y="171"/>
                    <a:pt x="62" y="139"/>
                  </a:cubicBezTo>
                  <a:cubicBezTo>
                    <a:pt x="62" y="107"/>
                    <a:pt x="88" y="80"/>
                    <a:pt x="120" y="80"/>
                  </a:cubicBezTo>
                  <a:close/>
                  <a:moveTo>
                    <a:pt x="149" y="122"/>
                  </a:moveTo>
                  <a:cubicBezTo>
                    <a:pt x="124" y="122"/>
                    <a:pt x="124" y="122"/>
                    <a:pt x="124" y="122"/>
                  </a:cubicBezTo>
                  <a:cubicBezTo>
                    <a:pt x="124" y="119"/>
                    <a:pt x="124" y="119"/>
                    <a:pt x="124" y="119"/>
                  </a:cubicBezTo>
                  <a:cubicBezTo>
                    <a:pt x="124" y="115"/>
                    <a:pt x="123" y="113"/>
                    <a:pt x="123" y="112"/>
                  </a:cubicBezTo>
                  <a:cubicBezTo>
                    <a:pt x="122" y="111"/>
                    <a:pt x="121" y="110"/>
                    <a:pt x="119" y="110"/>
                  </a:cubicBezTo>
                  <a:cubicBezTo>
                    <a:pt x="115" y="110"/>
                    <a:pt x="114" y="113"/>
                    <a:pt x="114" y="116"/>
                  </a:cubicBezTo>
                  <a:cubicBezTo>
                    <a:pt x="114" y="119"/>
                    <a:pt x="115" y="121"/>
                    <a:pt x="117" y="122"/>
                  </a:cubicBezTo>
                  <a:cubicBezTo>
                    <a:pt x="118" y="124"/>
                    <a:pt x="123" y="126"/>
                    <a:pt x="130" y="129"/>
                  </a:cubicBezTo>
                  <a:cubicBezTo>
                    <a:pt x="137" y="132"/>
                    <a:pt x="141" y="135"/>
                    <a:pt x="144" y="136"/>
                  </a:cubicBezTo>
                  <a:cubicBezTo>
                    <a:pt x="150" y="140"/>
                    <a:pt x="152" y="147"/>
                    <a:pt x="152" y="154"/>
                  </a:cubicBezTo>
                  <a:cubicBezTo>
                    <a:pt x="152" y="161"/>
                    <a:pt x="150" y="166"/>
                    <a:pt x="146" y="170"/>
                  </a:cubicBezTo>
                  <a:cubicBezTo>
                    <a:pt x="141" y="174"/>
                    <a:pt x="135" y="177"/>
                    <a:pt x="126" y="178"/>
                  </a:cubicBezTo>
                  <a:cubicBezTo>
                    <a:pt x="126" y="185"/>
                    <a:pt x="126" y="185"/>
                    <a:pt x="126" y="185"/>
                  </a:cubicBezTo>
                  <a:cubicBezTo>
                    <a:pt x="114" y="185"/>
                    <a:pt x="114" y="185"/>
                    <a:pt x="114" y="185"/>
                  </a:cubicBezTo>
                  <a:cubicBezTo>
                    <a:pt x="114" y="177"/>
                    <a:pt x="114" y="177"/>
                    <a:pt x="114" y="177"/>
                  </a:cubicBezTo>
                  <a:cubicBezTo>
                    <a:pt x="107" y="177"/>
                    <a:pt x="101" y="175"/>
                    <a:pt x="96" y="171"/>
                  </a:cubicBezTo>
                  <a:cubicBezTo>
                    <a:pt x="91" y="168"/>
                    <a:pt x="88" y="162"/>
                    <a:pt x="88" y="153"/>
                  </a:cubicBezTo>
                  <a:cubicBezTo>
                    <a:pt x="88" y="149"/>
                    <a:pt x="88" y="149"/>
                    <a:pt x="88" y="149"/>
                  </a:cubicBezTo>
                  <a:cubicBezTo>
                    <a:pt x="114" y="149"/>
                    <a:pt x="114" y="149"/>
                    <a:pt x="114" y="149"/>
                  </a:cubicBezTo>
                  <a:cubicBezTo>
                    <a:pt x="114" y="154"/>
                    <a:pt x="114" y="154"/>
                    <a:pt x="114" y="154"/>
                  </a:cubicBezTo>
                  <a:cubicBezTo>
                    <a:pt x="114" y="159"/>
                    <a:pt x="114" y="163"/>
                    <a:pt x="115" y="164"/>
                  </a:cubicBezTo>
                  <a:cubicBezTo>
                    <a:pt x="115" y="165"/>
                    <a:pt x="117" y="166"/>
                    <a:pt x="119" y="166"/>
                  </a:cubicBezTo>
                  <a:cubicBezTo>
                    <a:pt x="122" y="166"/>
                    <a:pt x="124" y="164"/>
                    <a:pt x="124" y="161"/>
                  </a:cubicBezTo>
                  <a:cubicBezTo>
                    <a:pt x="124" y="156"/>
                    <a:pt x="123" y="153"/>
                    <a:pt x="123" y="151"/>
                  </a:cubicBezTo>
                  <a:cubicBezTo>
                    <a:pt x="122" y="149"/>
                    <a:pt x="119" y="147"/>
                    <a:pt x="114" y="145"/>
                  </a:cubicBezTo>
                  <a:cubicBezTo>
                    <a:pt x="108" y="142"/>
                    <a:pt x="98" y="138"/>
                    <a:pt x="93" y="133"/>
                  </a:cubicBezTo>
                  <a:cubicBezTo>
                    <a:pt x="86" y="125"/>
                    <a:pt x="85" y="112"/>
                    <a:pt x="94" y="105"/>
                  </a:cubicBezTo>
                  <a:cubicBezTo>
                    <a:pt x="99" y="102"/>
                    <a:pt x="105" y="100"/>
                    <a:pt x="114" y="99"/>
                  </a:cubicBezTo>
                  <a:cubicBezTo>
                    <a:pt x="114" y="93"/>
                    <a:pt x="114" y="93"/>
                    <a:pt x="114" y="93"/>
                  </a:cubicBezTo>
                  <a:cubicBezTo>
                    <a:pt x="126" y="93"/>
                    <a:pt x="126" y="93"/>
                    <a:pt x="126" y="93"/>
                  </a:cubicBezTo>
                  <a:cubicBezTo>
                    <a:pt x="126" y="99"/>
                    <a:pt x="126" y="99"/>
                    <a:pt x="126" y="99"/>
                  </a:cubicBezTo>
                  <a:cubicBezTo>
                    <a:pt x="138" y="100"/>
                    <a:pt x="149" y="104"/>
                    <a:pt x="149" y="118"/>
                  </a:cubicBezTo>
                  <a:cubicBezTo>
                    <a:pt x="149" y="119"/>
                    <a:pt x="149" y="120"/>
                    <a:pt x="149" y="122"/>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Arial"/>
              </a:endParaRPr>
            </a:p>
          </p:txBody>
        </p:sp>
      </p:grpSp>
      <p:sp>
        <p:nvSpPr>
          <p:cNvPr id="29" name="Rectangle 28">
            <a:extLst>
              <a:ext uri="{FF2B5EF4-FFF2-40B4-BE49-F238E27FC236}">
                <a16:creationId xmlns:a16="http://schemas.microsoft.com/office/drawing/2014/main" id="{63B80B8C-C659-4225-B324-1D4EDF329285}"/>
              </a:ext>
            </a:extLst>
          </p:cNvPr>
          <p:cNvSpPr/>
          <p:nvPr/>
        </p:nvSpPr>
        <p:spPr>
          <a:xfrm>
            <a:off x="7029627" y="3066529"/>
            <a:ext cx="2412681"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Job satisfaction and variety</a:t>
            </a:r>
          </a:p>
        </p:txBody>
      </p:sp>
      <p:sp>
        <p:nvSpPr>
          <p:cNvPr id="30" name="Rectangle 29">
            <a:extLst>
              <a:ext uri="{FF2B5EF4-FFF2-40B4-BE49-F238E27FC236}">
                <a16:creationId xmlns:a16="http://schemas.microsoft.com/office/drawing/2014/main" id="{FD8F897B-1484-4CA9-A5CD-506ADE3D792F}"/>
              </a:ext>
            </a:extLst>
          </p:cNvPr>
          <p:cNvSpPr/>
          <p:nvPr/>
        </p:nvSpPr>
        <p:spPr>
          <a:xfrm>
            <a:off x="7424119" y="3758987"/>
            <a:ext cx="1877277" cy="167270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CPAs have a plethora of career paths to choose from and have above-average flexibility and upward mobility.*</a:t>
            </a:r>
          </a:p>
        </p:txBody>
      </p:sp>
      <p:sp>
        <p:nvSpPr>
          <p:cNvPr id="31" name="Oval 30">
            <a:extLst>
              <a:ext uri="{FF2B5EF4-FFF2-40B4-BE49-F238E27FC236}">
                <a16:creationId xmlns:a16="http://schemas.microsoft.com/office/drawing/2014/main" id="{86B959D6-925A-4F7E-A4BC-AEF12A1C7E5B}"/>
              </a:ext>
            </a:extLst>
          </p:cNvPr>
          <p:cNvSpPr/>
          <p:nvPr/>
        </p:nvSpPr>
        <p:spPr>
          <a:xfrm>
            <a:off x="7563088" y="1579403"/>
            <a:ext cx="1336109" cy="1336109"/>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grpSp>
        <p:nvGrpSpPr>
          <p:cNvPr id="32" name="Group 31">
            <a:extLst>
              <a:ext uri="{FF2B5EF4-FFF2-40B4-BE49-F238E27FC236}">
                <a16:creationId xmlns:a16="http://schemas.microsoft.com/office/drawing/2014/main" id="{DC923379-D33E-48D1-95F2-BF029068EF11}"/>
              </a:ext>
            </a:extLst>
          </p:cNvPr>
          <p:cNvGrpSpPr>
            <a:grpSpLocks noChangeAspect="1"/>
          </p:cNvGrpSpPr>
          <p:nvPr/>
        </p:nvGrpSpPr>
        <p:grpSpPr>
          <a:xfrm>
            <a:off x="7922130" y="1930431"/>
            <a:ext cx="618000" cy="633980"/>
            <a:chOff x="4378325" y="4953000"/>
            <a:chExt cx="552451" cy="566738"/>
          </a:xfrm>
          <a:solidFill>
            <a:sysClr val="window" lastClr="FFFFFF"/>
          </a:solidFill>
        </p:grpSpPr>
        <p:sp>
          <p:nvSpPr>
            <p:cNvPr id="33" name="Oval 32">
              <a:extLst>
                <a:ext uri="{FF2B5EF4-FFF2-40B4-BE49-F238E27FC236}">
                  <a16:creationId xmlns:a16="http://schemas.microsoft.com/office/drawing/2014/main" id="{4F49EE84-1737-4743-80A2-310577E78C43}"/>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4" name="Freeform 10">
              <a:extLst>
                <a:ext uri="{FF2B5EF4-FFF2-40B4-BE49-F238E27FC236}">
                  <a16:creationId xmlns:a16="http://schemas.microsoft.com/office/drawing/2014/main" id="{DF9B1ED6-2F7C-4498-A428-56DE1E3801CF}"/>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5" name="Freeform 11">
              <a:extLst>
                <a:ext uri="{FF2B5EF4-FFF2-40B4-BE49-F238E27FC236}">
                  <a16:creationId xmlns:a16="http://schemas.microsoft.com/office/drawing/2014/main" id="{A9D9FC5E-1248-479C-B3ED-2CB1BDD1830C}"/>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6" name="Freeform 12">
              <a:extLst>
                <a:ext uri="{FF2B5EF4-FFF2-40B4-BE49-F238E27FC236}">
                  <a16:creationId xmlns:a16="http://schemas.microsoft.com/office/drawing/2014/main" id="{C4902D06-D199-40F6-9759-32E765266AD8}"/>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7" name="Freeform 13">
              <a:extLst>
                <a:ext uri="{FF2B5EF4-FFF2-40B4-BE49-F238E27FC236}">
                  <a16:creationId xmlns:a16="http://schemas.microsoft.com/office/drawing/2014/main" id="{5B7416F6-C9E1-4910-8B9D-D70CFC66F49B}"/>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8" name="Freeform 14">
              <a:extLst>
                <a:ext uri="{FF2B5EF4-FFF2-40B4-BE49-F238E27FC236}">
                  <a16:creationId xmlns:a16="http://schemas.microsoft.com/office/drawing/2014/main" id="{E248D6E1-9C11-4C5A-9C8F-1855C3713F3D}"/>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39" name="Oval 38">
              <a:extLst>
                <a:ext uri="{FF2B5EF4-FFF2-40B4-BE49-F238E27FC236}">
                  <a16:creationId xmlns:a16="http://schemas.microsoft.com/office/drawing/2014/main" id="{1E585AF2-19E4-426F-9336-FFDA9D52A7A7}"/>
                </a:ext>
              </a:extLst>
            </p:cNvPr>
            <p:cNvSpPr>
              <a:spLocks noChangeArrowheads="1"/>
            </p:cNvSpPr>
            <p:nvPr/>
          </p:nvSpPr>
          <p:spPr bwMode="auto">
            <a:xfrm>
              <a:off x="4621213" y="4953000"/>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0" name="Freeform 16">
              <a:extLst>
                <a:ext uri="{FF2B5EF4-FFF2-40B4-BE49-F238E27FC236}">
                  <a16:creationId xmlns:a16="http://schemas.microsoft.com/office/drawing/2014/main" id="{5A46308A-6FFE-4893-AA8C-A4D981F32B01}"/>
                </a:ext>
              </a:extLst>
            </p:cNvPr>
            <p:cNvSpPr>
              <a:spLocks/>
            </p:cNvSpPr>
            <p:nvPr/>
          </p:nvSpPr>
          <p:spPr bwMode="auto">
            <a:xfrm>
              <a:off x="4570413" y="5032375"/>
              <a:ext cx="169863" cy="352425"/>
            </a:xfrm>
            <a:custGeom>
              <a:avLst/>
              <a:gdLst>
                <a:gd name="T0" fmla="*/ 43 w 44"/>
                <a:gd name="T1" fmla="*/ 5 h 92"/>
                <a:gd name="T2" fmla="*/ 40 w 44"/>
                <a:gd name="T3" fmla="*/ 3 h 92"/>
                <a:gd name="T4" fmla="*/ 29 w 44"/>
                <a:gd name="T5" fmla="*/ 0 h 92"/>
                <a:gd name="T6" fmla="*/ 25 w 44"/>
                <a:gd name="T7" fmla="*/ 15 h 92"/>
                <a:gd name="T8" fmla="*/ 24 w 44"/>
                <a:gd name="T9" fmla="*/ 6 h 92"/>
                <a:gd name="T10" fmla="*/ 26 w 44"/>
                <a:gd name="T11" fmla="*/ 3 h 92"/>
                <a:gd name="T12" fmla="*/ 22 w 44"/>
                <a:gd name="T13" fmla="*/ 0 h 92"/>
                <a:gd name="T14" fmla="*/ 18 w 44"/>
                <a:gd name="T15" fmla="*/ 3 h 92"/>
                <a:gd name="T16" fmla="*/ 20 w 44"/>
                <a:gd name="T17" fmla="*/ 6 h 92"/>
                <a:gd name="T18" fmla="*/ 19 w 44"/>
                <a:gd name="T19" fmla="*/ 15 h 92"/>
                <a:gd name="T20" fmla="*/ 15 w 44"/>
                <a:gd name="T21" fmla="*/ 0 h 92"/>
                <a:gd name="T22" fmla="*/ 4 w 44"/>
                <a:gd name="T23" fmla="*/ 3 h 92"/>
                <a:gd name="T24" fmla="*/ 1 w 44"/>
                <a:gd name="T25" fmla="*/ 5 h 92"/>
                <a:gd name="T26" fmla="*/ 0 w 44"/>
                <a:gd name="T27" fmla="*/ 7 h 92"/>
                <a:gd name="T28" fmla="*/ 0 w 44"/>
                <a:gd name="T29" fmla="*/ 44 h 92"/>
                <a:gd name="T30" fmla="*/ 3 w 44"/>
                <a:gd name="T31" fmla="*/ 47 h 92"/>
                <a:gd name="T32" fmla="*/ 5 w 44"/>
                <a:gd name="T33" fmla="*/ 47 h 92"/>
                <a:gd name="T34" fmla="*/ 8 w 44"/>
                <a:gd name="T35" fmla="*/ 44 h 92"/>
                <a:gd name="T36" fmla="*/ 8 w 44"/>
                <a:gd name="T37" fmla="*/ 12 h 92"/>
                <a:gd name="T38" fmla="*/ 10 w 44"/>
                <a:gd name="T39" fmla="*/ 13 h 92"/>
                <a:gd name="T40" fmla="*/ 10 w 44"/>
                <a:gd name="T41" fmla="*/ 43 h 92"/>
                <a:gd name="T42" fmla="*/ 10 w 44"/>
                <a:gd name="T43" fmla="*/ 44 h 92"/>
                <a:gd name="T44" fmla="*/ 10 w 44"/>
                <a:gd name="T45" fmla="*/ 89 h 92"/>
                <a:gd name="T46" fmla="*/ 13 w 44"/>
                <a:gd name="T47" fmla="*/ 92 h 92"/>
                <a:gd name="T48" fmla="*/ 18 w 44"/>
                <a:gd name="T49" fmla="*/ 92 h 92"/>
                <a:gd name="T50" fmla="*/ 21 w 44"/>
                <a:gd name="T51" fmla="*/ 89 h 92"/>
                <a:gd name="T52" fmla="*/ 21 w 44"/>
                <a:gd name="T53" fmla="*/ 44 h 92"/>
                <a:gd name="T54" fmla="*/ 23 w 44"/>
                <a:gd name="T55" fmla="*/ 44 h 92"/>
                <a:gd name="T56" fmla="*/ 23 w 44"/>
                <a:gd name="T57" fmla="*/ 89 h 92"/>
                <a:gd name="T58" fmla="*/ 26 w 44"/>
                <a:gd name="T59" fmla="*/ 92 h 92"/>
                <a:gd name="T60" fmla="*/ 31 w 44"/>
                <a:gd name="T61" fmla="*/ 92 h 92"/>
                <a:gd name="T62" fmla="*/ 34 w 44"/>
                <a:gd name="T63" fmla="*/ 89 h 92"/>
                <a:gd name="T64" fmla="*/ 34 w 44"/>
                <a:gd name="T65" fmla="*/ 44 h 92"/>
                <a:gd name="T66" fmla="*/ 34 w 44"/>
                <a:gd name="T67" fmla="*/ 43 h 92"/>
                <a:gd name="T68" fmla="*/ 34 w 44"/>
                <a:gd name="T69" fmla="*/ 13 h 92"/>
                <a:gd name="T70" fmla="*/ 36 w 44"/>
                <a:gd name="T71" fmla="*/ 12 h 92"/>
                <a:gd name="T72" fmla="*/ 36 w 44"/>
                <a:gd name="T73" fmla="*/ 44 h 92"/>
                <a:gd name="T74" fmla="*/ 39 w 44"/>
                <a:gd name="T75" fmla="*/ 47 h 92"/>
                <a:gd name="T76" fmla="*/ 41 w 44"/>
                <a:gd name="T77" fmla="*/ 47 h 92"/>
                <a:gd name="T78" fmla="*/ 44 w 44"/>
                <a:gd name="T79" fmla="*/ 44 h 92"/>
                <a:gd name="T80" fmla="*/ 44 w 44"/>
                <a:gd name="T81" fmla="*/ 7 h 92"/>
                <a:gd name="T82" fmla="*/ 43 w 44"/>
                <a:gd name="T83"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2">
                  <a:moveTo>
                    <a:pt x="43" y="5"/>
                  </a:moveTo>
                  <a:cubicBezTo>
                    <a:pt x="43" y="4"/>
                    <a:pt x="42" y="3"/>
                    <a:pt x="40" y="3"/>
                  </a:cubicBezTo>
                  <a:cubicBezTo>
                    <a:pt x="38" y="2"/>
                    <a:pt x="29" y="0"/>
                    <a:pt x="29" y="0"/>
                  </a:cubicBezTo>
                  <a:cubicBezTo>
                    <a:pt x="25" y="15"/>
                    <a:pt x="25" y="15"/>
                    <a:pt x="25" y="15"/>
                  </a:cubicBezTo>
                  <a:cubicBezTo>
                    <a:pt x="24" y="6"/>
                    <a:pt x="24" y="6"/>
                    <a:pt x="24" y="6"/>
                  </a:cubicBezTo>
                  <a:cubicBezTo>
                    <a:pt x="26" y="3"/>
                    <a:pt x="26" y="3"/>
                    <a:pt x="26" y="3"/>
                  </a:cubicBezTo>
                  <a:cubicBezTo>
                    <a:pt x="22" y="0"/>
                    <a:pt x="22" y="0"/>
                    <a:pt x="22" y="0"/>
                  </a:cubicBezTo>
                  <a:cubicBezTo>
                    <a:pt x="18" y="3"/>
                    <a:pt x="18" y="3"/>
                    <a:pt x="18" y="3"/>
                  </a:cubicBezTo>
                  <a:cubicBezTo>
                    <a:pt x="20" y="6"/>
                    <a:pt x="20" y="6"/>
                    <a:pt x="20" y="6"/>
                  </a:cubicBezTo>
                  <a:cubicBezTo>
                    <a:pt x="19" y="15"/>
                    <a:pt x="19" y="15"/>
                    <a:pt x="19" y="15"/>
                  </a:cubicBezTo>
                  <a:cubicBezTo>
                    <a:pt x="15" y="0"/>
                    <a:pt x="15" y="0"/>
                    <a:pt x="15" y="0"/>
                  </a:cubicBezTo>
                  <a:cubicBezTo>
                    <a:pt x="15" y="0"/>
                    <a:pt x="7" y="2"/>
                    <a:pt x="4" y="3"/>
                  </a:cubicBezTo>
                  <a:cubicBezTo>
                    <a:pt x="3" y="3"/>
                    <a:pt x="2" y="4"/>
                    <a:pt x="1" y="5"/>
                  </a:cubicBezTo>
                  <a:cubicBezTo>
                    <a:pt x="0" y="5"/>
                    <a:pt x="0" y="6"/>
                    <a:pt x="0" y="7"/>
                  </a:cubicBezTo>
                  <a:cubicBezTo>
                    <a:pt x="0" y="44"/>
                    <a:pt x="0" y="44"/>
                    <a:pt x="0" y="44"/>
                  </a:cubicBezTo>
                  <a:cubicBezTo>
                    <a:pt x="0" y="46"/>
                    <a:pt x="1" y="47"/>
                    <a:pt x="3" y="47"/>
                  </a:cubicBezTo>
                  <a:cubicBezTo>
                    <a:pt x="5" y="47"/>
                    <a:pt x="5" y="47"/>
                    <a:pt x="5" y="47"/>
                  </a:cubicBezTo>
                  <a:cubicBezTo>
                    <a:pt x="7" y="47"/>
                    <a:pt x="8" y="46"/>
                    <a:pt x="8" y="44"/>
                  </a:cubicBezTo>
                  <a:cubicBezTo>
                    <a:pt x="8" y="12"/>
                    <a:pt x="8" y="12"/>
                    <a:pt x="8" y="12"/>
                  </a:cubicBezTo>
                  <a:cubicBezTo>
                    <a:pt x="9" y="12"/>
                    <a:pt x="10" y="13"/>
                    <a:pt x="10" y="13"/>
                  </a:cubicBezTo>
                  <a:cubicBezTo>
                    <a:pt x="10" y="43"/>
                    <a:pt x="10" y="43"/>
                    <a:pt x="10" y="43"/>
                  </a:cubicBezTo>
                  <a:cubicBezTo>
                    <a:pt x="10" y="44"/>
                    <a:pt x="10" y="44"/>
                    <a:pt x="10" y="44"/>
                  </a:cubicBezTo>
                  <a:cubicBezTo>
                    <a:pt x="10" y="89"/>
                    <a:pt x="10" y="89"/>
                    <a:pt x="10" y="89"/>
                  </a:cubicBezTo>
                  <a:cubicBezTo>
                    <a:pt x="10" y="90"/>
                    <a:pt x="11" y="92"/>
                    <a:pt x="13" y="92"/>
                  </a:cubicBezTo>
                  <a:cubicBezTo>
                    <a:pt x="18" y="92"/>
                    <a:pt x="18" y="92"/>
                    <a:pt x="18" y="92"/>
                  </a:cubicBezTo>
                  <a:cubicBezTo>
                    <a:pt x="20" y="92"/>
                    <a:pt x="21" y="90"/>
                    <a:pt x="21" y="89"/>
                  </a:cubicBezTo>
                  <a:cubicBezTo>
                    <a:pt x="21" y="44"/>
                    <a:pt x="21" y="44"/>
                    <a:pt x="21" y="44"/>
                  </a:cubicBezTo>
                  <a:cubicBezTo>
                    <a:pt x="23" y="44"/>
                    <a:pt x="23" y="44"/>
                    <a:pt x="23" y="44"/>
                  </a:cubicBezTo>
                  <a:cubicBezTo>
                    <a:pt x="23" y="89"/>
                    <a:pt x="23" y="89"/>
                    <a:pt x="23" y="89"/>
                  </a:cubicBezTo>
                  <a:cubicBezTo>
                    <a:pt x="23" y="90"/>
                    <a:pt x="24" y="92"/>
                    <a:pt x="26" y="92"/>
                  </a:cubicBezTo>
                  <a:cubicBezTo>
                    <a:pt x="31" y="92"/>
                    <a:pt x="31" y="92"/>
                    <a:pt x="31" y="92"/>
                  </a:cubicBezTo>
                  <a:cubicBezTo>
                    <a:pt x="33" y="92"/>
                    <a:pt x="34" y="90"/>
                    <a:pt x="34" y="89"/>
                  </a:cubicBezTo>
                  <a:cubicBezTo>
                    <a:pt x="34" y="44"/>
                    <a:pt x="34" y="44"/>
                    <a:pt x="34" y="44"/>
                  </a:cubicBezTo>
                  <a:cubicBezTo>
                    <a:pt x="34" y="43"/>
                    <a:pt x="34" y="43"/>
                    <a:pt x="34" y="43"/>
                  </a:cubicBezTo>
                  <a:cubicBezTo>
                    <a:pt x="34" y="13"/>
                    <a:pt x="34" y="13"/>
                    <a:pt x="34" y="13"/>
                  </a:cubicBezTo>
                  <a:cubicBezTo>
                    <a:pt x="34" y="13"/>
                    <a:pt x="35" y="12"/>
                    <a:pt x="36" y="12"/>
                  </a:cubicBezTo>
                  <a:cubicBezTo>
                    <a:pt x="36" y="44"/>
                    <a:pt x="36" y="44"/>
                    <a:pt x="36" y="44"/>
                  </a:cubicBezTo>
                  <a:cubicBezTo>
                    <a:pt x="36" y="46"/>
                    <a:pt x="37" y="47"/>
                    <a:pt x="39" y="47"/>
                  </a:cubicBezTo>
                  <a:cubicBezTo>
                    <a:pt x="41" y="47"/>
                    <a:pt x="41" y="47"/>
                    <a:pt x="41" y="47"/>
                  </a:cubicBezTo>
                  <a:cubicBezTo>
                    <a:pt x="43" y="47"/>
                    <a:pt x="44" y="46"/>
                    <a:pt x="44" y="44"/>
                  </a:cubicBezTo>
                  <a:cubicBezTo>
                    <a:pt x="44" y="7"/>
                    <a:pt x="44" y="7"/>
                    <a:pt x="44" y="7"/>
                  </a:cubicBezTo>
                  <a:cubicBezTo>
                    <a:pt x="44" y="6"/>
                    <a:pt x="44" y="5"/>
                    <a:pt x="4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1" name="Freeform 17">
              <a:extLst>
                <a:ext uri="{FF2B5EF4-FFF2-40B4-BE49-F238E27FC236}">
                  <a16:creationId xmlns:a16="http://schemas.microsoft.com/office/drawing/2014/main" id="{041986D8-BBA3-4B16-BBEF-784E967AF638}"/>
                </a:ext>
              </a:extLst>
            </p:cNvPr>
            <p:cNvSpPr>
              <a:spLocks/>
            </p:cNvSpPr>
            <p:nvPr/>
          </p:nvSpPr>
          <p:spPr bwMode="auto">
            <a:xfrm>
              <a:off x="4378325" y="5384800"/>
              <a:ext cx="230188" cy="134938"/>
            </a:xfrm>
            <a:custGeom>
              <a:avLst/>
              <a:gdLst>
                <a:gd name="T0" fmla="*/ 145 w 145"/>
                <a:gd name="T1" fmla="*/ 20 h 85"/>
                <a:gd name="T2" fmla="*/ 126 w 145"/>
                <a:gd name="T3" fmla="*/ 0 h 85"/>
                <a:gd name="T4" fmla="*/ 22 w 145"/>
                <a:gd name="T5" fmla="*/ 46 h 85"/>
                <a:gd name="T6" fmla="*/ 13 w 145"/>
                <a:gd name="T7" fmla="*/ 34 h 85"/>
                <a:gd name="T8" fmla="*/ 0 w 145"/>
                <a:gd name="T9" fmla="*/ 73 h 85"/>
                <a:gd name="T10" fmla="*/ 51 w 145"/>
                <a:gd name="T11" fmla="*/ 85 h 85"/>
                <a:gd name="T12" fmla="*/ 42 w 145"/>
                <a:gd name="T13" fmla="*/ 73 h 85"/>
                <a:gd name="T14" fmla="*/ 145 w 145"/>
                <a:gd name="T15" fmla="*/ 2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20"/>
                  </a:moveTo>
                  <a:lnTo>
                    <a:pt x="126" y="0"/>
                  </a:lnTo>
                  <a:lnTo>
                    <a:pt x="22" y="46"/>
                  </a:lnTo>
                  <a:lnTo>
                    <a:pt x="13" y="34"/>
                  </a:lnTo>
                  <a:lnTo>
                    <a:pt x="0" y="73"/>
                  </a:lnTo>
                  <a:lnTo>
                    <a:pt x="51" y="85"/>
                  </a:lnTo>
                  <a:lnTo>
                    <a:pt x="42" y="73"/>
                  </a:lnTo>
                  <a:lnTo>
                    <a:pt x="1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2" name="Freeform 18">
              <a:extLst>
                <a:ext uri="{FF2B5EF4-FFF2-40B4-BE49-F238E27FC236}">
                  <a16:creationId xmlns:a16="http://schemas.microsoft.com/office/drawing/2014/main" id="{0D669340-FF02-4F95-987C-42BE7A2804F4}"/>
                </a:ext>
              </a:extLst>
            </p:cNvPr>
            <p:cNvSpPr>
              <a:spLocks/>
            </p:cNvSpPr>
            <p:nvPr/>
          </p:nvSpPr>
          <p:spPr bwMode="auto">
            <a:xfrm>
              <a:off x="4700588" y="5384800"/>
              <a:ext cx="230188" cy="134938"/>
            </a:xfrm>
            <a:custGeom>
              <a:avLst/>
              <a:gdLst>
                <a:gd name="T0" fmla="*/ 145 w 145"/>
                <a:gd name="T1" fmla="*/ 73 h 85"/>
                <a:gd name="T2" fmla="*/ 133 w 145"/>
                <a:gd name="T3" fmla="*/ 34 h 85"/>
                <a:gd name="T4" fmla="*/ 124 w 145"/>
                <a:gd name="T5" fmla="*/ 46 h 85"/>
                <a:gd name="T6" fmla="*/ 20 w 145"/>
                <a:gd name="T7" fmla="*/ 0 h 85"/>
                <a:gd name="T8" fmla="*/ 0 w 145"/>
                <a:gd name="T9" fmla="*/ 20 h 85"/>
                <a:gd name="T10" fmla="*/ 107 w 145"/>
                <a:gd name="T11" fmla="*/ 73 h 85"/>
                <a:gd name="T12" fmla="*/ 95 w 145"/>
                <a:gd name="T13" fmla="*/ 85 h 85"/>
                <a:gd name="T14" fmla="*/ 145 w 145"/>
                <a:gd name="T15" fmla="*/ 73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85">
                  <a:moveTo>
                    <a:pt x="145" y="73"/>
                  </a:moveTo>
                  <a:lnTo>
                    <a:pt x="133" y="34"/>
                  </a:lnTo>
                  <a:lnTo>
                    <a:pt x="124" y="46"/>
                  </a:lnTo>
                  <a:lnTo>
                    <a:pt x="20" y="0"/>
                  </a:lnTo>
                  <a:lnTo>
                    <a:pt x="0" y="20"/>
                  </a:lnTo>
                  <a:lnTo>
                    <a:pt x="107" y="73"/>
                  </a:lnTo>
                  <a:lnTo>
                    <a:pt x="95" y="85"/>
                  </a:lnTo>
                  <a:lnTo>
                    <a:pt x="14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3" name="Freeform 19">
              <a:extLst>
                <a:ext uri="{FF2B5EF4-FFF2-40B4-BE49-F238E27FC236}">
                  <a16:creationId xmlns:a16="http://schemas.microsoft.com/office/drawing/2014/main" id="{968A9DE4-155B-4101-9433-8FCA6E031C68}"/>
                </a:ext>
              </a:extLst>
            </p:cNvPr>
            <p:cNvSpPr>
              <a:spLocks/>
            </p:cNvSpPr>
            <p:nvPr/>
          </p:nvSpPr>
          <p:spPr bwMode="auto">
            <a:xfrm>
              <a:off x="4448175" y="5270500"/>
              <a:ext cx="146050" cy="76200"/>
            </a:xfrm>
            <a:custGeom>
              <a:avLst/>
              <a:gdLst>
                <a:gd name="T0" fmla="*/ 92 w 92"/>
                <a:gd name="T1" fmla="*/ 36 h 48"/>
                <a:gd name="T2" fmla="*/ 27 w 92"/>
                <a:gd name="T3" fmla="*/ 10 h 48"/>
                <a:gd name="T4" fmla="*/ 34 w 92"/>
                <a:gd name="T5" fmla="*/ 2 h 48"/>
                <a:gd name="T6" fmla="*/ 0 w 92"/>
                <a:gd name="T7" fmla="*/ 0 h 48"/>
                <a:gd name="T8" fmla="*/ 10 w 92"/>
                <a:gd name="T9" fmla="*/ 24 h 48"/>
                <a:gd name="T10" fmla="*/ 17 w 92"/>
                <a:gd name="T11" fmla="*/ 17 h 48"/>
                <a:gd name="T12" fmla="*/ 80 w 92"/>
                <a:gd name="T13" fmla="*/ 48 h 48"/>
                <a:gd name="T14" fmla="*/ 92 w 92"/>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8">
                  <a:moveTo>
                    <a:pt x="92" y="36"/>
                  </a:moveTo>
                  <a:lnTo>
                    <a:pt x="27" y="10"/>
                  </a:lnTo>
                  <a:lnTo>
                    <a:pt x="34" y="2"/>
                  </a:lnTo>
                  <a:lnTo>
                    <a:pt x="0" y="0"/>
                  </a:lnTo>
                  <a:lnTo>
                    <a:pt x="10" y="24"/>
                  </a:lnTo>
                  <a:lnTo>
                    <a:pt x="17" y="17"/>
                  </a:lnTo>
                  <a:lnTo>
                    <a:pt x="80" y="48"/>
                  </a:lnTo>
                  <a:lnTo>
                    <a:pt x="9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sp>
          <p:nvSpPr>
            <p:cNvPr id="44" name="Freeform 20">
              <a:extLst>
                <a:ext uri="{FF2B5EF4-FFF2-40B4-BE49-F238E27FC236}">
                  <a16:creationId xmlns:a16="http://schemas.microsoft.com/office/drawing/2014/main" id="{2F340226-E301-468A-A859-6A88120DA960}"/>
                </a:ext>
              </a:extLst>
            </p:cNvPr>
            <p:cNvSpPr>
              <a:spLocks/>
            </p:cNvSpPr>
            <p:nvPr/>
          </p:nvSpPr>
          <p:spPr bwMode="auto">
            <a:xfrm>
              <a:off x="4721225" y="5270500"/>
              <a:ext cx="144463" cy="76200"/>
            </a:xfrm>
            <a:custGeom>
              <a:avLst/>
              <a:gdLst>
                <a:gd name="T0" fmla="*/ 55 w 91"/>
                <a:gd name="T1" fmla="*/ 2 h 48"/>
                <a:gd name="T2" fmla="*/ 62 w 91"/>
                <a:gd name="T3" fmla="*/ 10 h 48"/>
                <a:gd name="T4" fmla="*/ 0 w 91"/>
                <a:gd name="T5" fmla="*/ 36 h 48"/>
                <a:gd name="T6" fmla="*/ 12 w 91"/>
                <a:gd name="T7" fmla="*/ 48 h 48"/>
                <a:gd name="T8" fmla="*/ 72 w 91"/>
                <a:gd name="T9" fmla="*/ 17 h 48"/>
                <a:gd name="T10" fmla="*/ 79 w 91"/>
                <a:gd name="T11" fmla="*/ 24 h 48"/>
                <a:gd name="T12" fmla="*/ 91 w 91"/>
                <a:gd name="T13" fmla="*/ 0 h 48"/>
                <a:gd name="T14" fmla="*/ 55 w 9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55" y="2"/>
                  </a:moveTo>
                  <a:lnTo>
                    <a:pt x="62" y="10"/>
                  </a:lnTo>
                  <a:lnTo>
                    <a:pt x="0" y="36"/>
                  </a:lnTo>
                  <a:lnTo>
                    <a:pt x="12" y="48"/>
                  </a:lnTo>
                  <a:lnTo>
                    <a:pt x="72" y="17"/>
                  </a:lnTo>
                  <a:lnTo>
                    <a:pt x="79" y="24"/>
                  </a:lnTo>
                  <a:lnTo>
                    <a:pt x="91" y="0"/>
                  </a:lnTo>
                  <a:lnTo>
                    <a:pt x="5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Calibri" panose="020F0502020204030204"/>
              </a:endParaRPr>
            </a:p>
          </p:txBody>
        </p:sp>
      </p:grpSp>
      <p:grpSp>
        <p:nvGrpSpPr>
          <p:cNvPr id="20" name="Group 19">
            <a:extLst>
              <a:ext uri="{FF2B5EF4-FFF2-40B4-BE49-F238E27FC236}">
                <a16:creationId xmlns:a16="http://schemas.microsoft.com/office/drawing/2014/main" id="{9E444F9C-EAD0-4D19-B2F3-E310D043098C}"/>
              </a:ext>
            </a:extLst>
          </p:cNvPr>
          <p:cNvGrpSpPr/>
          <p:nvPr/>
        </p:nvGrpSpPr>
        <p:grpSpPr>
          <a:xfrm>
            <a:off x="4884875" y="1579403"/>
            <a:ext cx="2527781" cy="4078055"/>
            <a:chOff x="3834192" y="3607483"/>
            <a:chExt cx="1895836" cy="3058541"/>
          </a:xfrm>
        </p:grpSpPr>
        <p:sp>
          <p:nvSpPr>
            <p:cNvPr id="26" name="Rectangle 25">
              <a:extLst>
                <a:ext uri="{FF2B5EF4-FFF2-40B4-BE49-F238E27FC236}">
                  <a16:creationId xmlns:a16="http://schemas.microsoft.com/office/drawing/2014/main" id="{581D20C2-32CF-419B-981F-08EF45D21BBF}"/>
                </a:ext>
              </a:extLst>
            </p:cNvPr>
            <p:cNvSpPr/>
            <p:nvPr/>
          </p:nvSpPr>
          <p:spPr>
            <a:xfrm>
              <a:off x="3834192" y="4722828"/>
              <a:ext cx="1895836"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Career</a:t>
              </a:r>
              <a:br>
                <a:rPr lang="en-US" sz="1867" b="1" kern="0" dirty="0">
                  <a:solidFill>
                    <a:schemeClr val="bg1">
                      <a:lumMod val="85000"/>
                    </a:schemeClr>
                  </a:solidFill>
                  <a:latin typeface="Arial"/>
                  <a:cs typeface="Arial" panose="020B0604020202020204" pitchFamily="34" charset="0"/>
                </a:rPr>
              </a:br>
              <a:r>
                <a:rPr lang="en-US" sz="1867" b="1" kern="0" dirty="0">
                  <a:solidFill>
                    <a:schemeClr val="bg1">
                      <a:lumMod val="85000"/>
                    </a:schemeClr>
                  </a:solidFill>
                  <a:latin typeface="Arial"/>
                  <a:cs typeface="Arial" panose="020B0604020202020204" pitchFamily="34" charset="0"/>
                </a:rPr>
                <a:t>security</a:t>
              </a:r>
            </a:p>
          </p:txBody>
        </p:sp>
        <p:sp>
          <p:nvSpPr>
            <p:cNvPr id="27" name="Rectangle 26">
              <a:extLst>
                <a:ext uri="{FF2B5EF4-FFF2-40B4-BE49-F238E27FC236}">
                  <a16:creationId xmlns:a16="http://schemas.microsoft.com/office/drawing/2014/main" id="{CFF4F769-6E96-4F72-BF8F-46FE1F9F6338}"/>
                </a:ext>
              </a:extLst>
            </p:cNvPr>
            <p:cNvSpPr/>
            <p:nvPr/>
          </p:nvSpPr>
          <p:spPr>
            <a:xfrm>
              <a:off x="4141309" y="5242173"/>
              <a:ext cx="1371751" cy="142385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Due to a shortage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of experienced accounting professionals in business today, CPAs are in more demand than ever before.</a:t>
              </a:r>
            </a:p>
          </p:txBody>
        </p:sp>
        <p:sp>
          <p:nvSpPr>
            <p:cNvPr id="28" name="Oval 27">
              <a:extLst>
                <a:ext uri="{FF2B5EF4-FFF2-40B4-BE49-F238E27FC236}">
                  <a16:creationId xmlns:a16="http://schemas.microsoft.com/office/drawing/2014/main" id="{727BA662-CC39-4C3C-974F-B3F75FB20BB0}"/>
                </a:ext>
              </a:extLst>
            </p:cNvPr>
            <p:cNvSpPr/>
            <p:nvPr/>
          </p:nvSpPr>
          <p:spPr>
            <a:xfrm>
              <a:off x="4286194" y="3607483"/>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grpSp>
      <p:sp>
        <p:nvSpPr>
          <p:cNvPr id="16" name="Rectangle 15">
            <a:extLst>
              <a:ext uri="{FF2B5EF4-FFF2-40B4-BE49-F238E27FC236}">
                <a16:creationId xmlns:a16="http://schemas.microsoft.com/office/drawing/2014/main" id="{B95209B6-54B0-4189-848F-D12BBF6AFA2E}"/>
              </a:ext>
            </a:extLst>
          </p:cNvPr>
          <p:cNvSpPr/>
          <p:nvPr/>
        </p:nvSpPr>
        <p:spPr>
          <a:xfrm>
            <a:off x="2795768" y="3066527"/>
            <a:ext cx="2404112" cy="6669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rgbClr val="FF9E16"/>
                </a:solidFill>
                <a:latin typeface="Arial"/>
                <a:cs typeface="Arial" panose="020B0604020202020204" pitchFamily="34" charset="0"/>
              </a:rPr>
              <a:t>Competitive </a:t>
            </a:r>
            <a:br>
              <a:rPr lang="en-US" sz="1867" b="1" kern="0" dirty="0">
                <a:solidFill>
                  <a:srgbClr val="FF9E16"/>
                </a:solidFill>
                <a:latin typeface="Arial"/>
                <a:cs typeface="Arial" panose="020B0604020202020204" pitchFamily="34" charset="0"/>
              </a:rPr>
            </a:br>
            <a:r>
              <a:rPr lang="en-US" sz="1867" b="1" kern="0" dirty="0">
                <a:solidFill>
                  <a:srgbClr val="FF9E16"/>
                </a:solidFill>
                <a:latin typeface="Arial"/>
                <a:cs typeface="Arial" panose="020B0604020202020204" pitchFamily="34" charset="0"/>
              </a:rPr>
              <a:t>edge</a:t>
            </a:r>
          </a:p>
        </p:txBody>
      </p:sp>
      <p:sp>
        <p:nvSpPr>
          <p:cNvPr id="17" name="Rectangle 16">
            <a:extLst>
              <a:ext uri="{FF2B5EF4-FFF2-40B4-BE49-F238E27FC236}">
                <a16:creationId xmlns:a16="http://schemas.microsoft.com/office/drawing/2014/main" id="{193C0F45-4E06-4BBE-87BE-FF04DEC4CBF8}"/>
              </a:ext>
            </a:extLst>
          </p:cNvPr>
          <p:cNvSpPr/>
          <p:nvPr/>
        </p:nvSpPr>
        <p:spPr>
          <a:xfrm>
            <a:off x="3215203" y="3758987"/>
            <a:ext cx="2083076" cy="21242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latin typeface="Arial"/>
                <a:cs typeface="Arial" panose="020B0604020202020204" pitchFamily="34" charset="0"/>
              </a:rPr>
              <a:t>Earning a CPA license demonstrates a commitment to </a:t>
            </a:r>
            <a:br>
              <a:rPr lang="en-US" sz="1467" kern="0" dirty="0">
                <a:latin typeface="Arial"/>
                <a:cs typeface="Arial" panose="020B0604020202020204" pitchFamily="34" charset="0"/>
              </a:rPr>
            </a:br>
            <a:r>
              <a:rPr lang="en-US" sz="1467" kern="0" dirty="0">
                <a:latin typeface="Arial"/>
                <a:cs typeface="Arial" panose="020B0604020202020204" pitchFamily="34" charset="0"/>
              </a:rPr>
              <a:t>the profession </a:t>
            </a:r>
            <a:br>
              <a:rPr lang="en-US" sz="1467" kern="0" dirty="0">
                <a:latin typeface="Arial"/>
                <a:cs typeface="Arial" panose="020B0604020202020204" pitchFamily="34" charset="0"/>
              </a:rPr>
            </a:br>
            <a:r>
              <a:rPr lang="en-US" sz="1467" kern="0" dirty="0">
                <a:latin typeface="Arial"/>
                <a:cs typeface="Arial" panose="020B0604020202020204" pitchFamily="34" charset="0"/>
              </a:rPr>
              <a:t>and often highlights potential candidates for leadership </a:t>
            </a:r>
            <a:br>
              <a:rPr lang="en-US" sz="1467" kern="0" dirty="0">
                <a:latin typeface="Arial"/>
                <a:cs typeface="Arial" panose="020B0604020202020204" pitchFamily="34" charset="0"/>
              </a:rPr>
            </a:br>
            <a:r>
              <a:rPr lang="en-US" sz="1467" kern="0" dirty="0">
                <a:latin typeface="Arial"/>
                <a:cs typeface="Arial" panose="020B0604020202020204" pitchFamily="34" charset="0"/>
              </a:rPr>
              <a:t>and management positions.</a:t>
            </a:r>
            <a:r>
              <a:rPr lang="en-US" sz="1467" kern="0" dirty="0">
                <a:latin typeface="Arial"/>
              </a:rPr>
              <a:t> </a:t>
            </a:r>
            <a:endParaRPr lang="en-US" sz="1467" kern="0" dirty="0">
              <a:latin typeface="Arial"/>
              <a:cs typeface="Arial" panose="020B0604020202020204" pitchFamily="34" charset="0"/>
            </a:endParaRPr>
          </a:p>
        </p:txBody>
      </p:sp>
      <p:sp>
        <p:nvSpPr>
          <p:cNvPr id="18" name="Oval 17">
            <a:extLst>
              <a:ext uri="{FF2B5EF4-FFF2-40B4-BE49-F238E27FC236}">
                <a16:creationId xmlns:a16="http://schemas.microsoft.com/office/drawing/2014/main" id="{7741D7A1-DF78-4170-9894-00D8473B3F01}"/>
              </a:ext>
            </a:extLst>
          </p:cNvPr>
          <p:cNvSpPr/>
          <p:nvPr/>
        </p:nvSpPr>
        <p:spPr>
          <a:xfrm>
            <a:off x="3329769" y="1579401"/>
            <a:ext cx="1336110" cy="1336109"/>
          </a:xfrm>
          <a:prstGeom prst="ellipse">
            <a:avLst/>
          </a:prstGeom>
          <a:solidFill>
            <a:srgbClr val="FF9E16"/>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chemeClr val="bg1">
                  <a:lumMod val="85000"/>
                </a:schemeClr>
              </a:solidFill>
              <a:latin typeface="Arial"/>
            </a:endParaRPr>
          </a:p>
        </p:txBody>
      </p:sp>
      <p:sp>
        <p:nvSpPr>
          <p:cNvPr id="19" name="Freeform 31">
            <a:extLst>
              <a:ext uri="{FF2B5EF4-FFF2-40B4-BE49-F238E27FC236}">
                <a16:creationId xmlns:a16="http://schemas.microsoft.com/office/drawing/2014/main" id="{6A43447F-2DF5-49C6-B5E1-B45CC2EBDD53}"/>
              </a:ext>
            </a:extLst>
          </p:cNvPr>
          <p:cNvSpPr>
            <a:spLocks noChangeAspect="1" noEditPoints="1"/>
          </p:cNvSpPr>
          <p:nvPr/>
        </p:nvSpPr>
        <p:spPr bwMode="auto">
          <a:xfrm>
            <a:off x="3688540" y="1930464"/>
            <a:ext cx="652272" cy="633984"/>
          </a:xfrm>
          <a:custGeom>
            <a:avLst/>
            <a:gdLst>
              <a:gd name="T0" fmla="*/ 84 w 178"/>
              <a:gd name="T1" fmla="*/ 12 h 173"/>
              <a:gd name="T2" fmla="*/ 94 w 178"/>
              <a:gd name="T3" fmla="*/ 0 h 173"/>
              <a:gd name="T4" fmla="*/ 175 w 178"/>
              <a:gd name="T5" fmla="*/ 12 h 173"/>
              <a:gd name="T6" fmla="*/ 178 w 178"/>
              <a:gd name="T7" fmla="*/ 31 h 173"/>
              <a:gd name="T8" fmla="*/ 174 w 178"/>
              <a:gd name="T9" fmla="*/ 34 h 173"/>
              <a:gd name="T10" fmla="*/ 169 w 178"/>
              <a:gd name="T11" fmla="*/ 136 h 173"/>
              <a:gd name="T12" fmla="*/ 146 w 178"/>
              <a:gd name="T13" fmla="*/ 173 h 173"/>
              <a:gd name="T14" fmla="*/ 119 w 178"/>
              <a:gd name="T15" fmla="*/ 160 h 173"/>
              <a:gd name="T16" fmla="*/ 94 w 178"/>
              <a:gd name="T17" fmla="*/ 173 h 173"/>
              <a:gd name="T18" fmla="*/ 84 w 178"/>
              <a:gd name="T19" fmla="*/ 160 h 173"/>
              <a:gd name="T20" fmla="*/ 47 w 178"/>
              <a:gd name="T21" fmla="*/ 173 h 173"/>
              <a:gd name="T22" fmla="*/ 70 w 178"/>
              <a:gd name="T23" fmla="*/ 136 h 173"/>
              <a:gd name="T24" fmla="*/ 4 w 178"/>
              <a:gd name="T25" fmla="*/ 130 h 173"/>
              <a:gd name="T26" fmla="*/ 3 w 178"/>
              <a:gd name="T27" fmla="*/ 34 h 173"/>
              <a:gd name="T28" fmla="*/ 0 w 178"/>
              <a:gd name="T29" fmla="*/ 15 h 173"/>
              <a:gd name="T30" fmla="*/ 164 w 178"/>
              <a:gd name="T31" fmla="*/ 34 h 173"/>
              <a:gd name="T32" fmla="*/ 14 w 178"/>
              <a:gd name="T33" fmla="*/ 121 h 173"/>
              <a:gd name="T34" fmla="*/ 159 w 178"/>
              <a:gd name="T35" fmla="*/ 126 h 173"/>
              <a:gd name="T36" fmla="*/ 164 w 178"/>
              <a:gd name="T37" fmla="*/ 34 h 173"/>
              <a:gd name="T38" fmla="*/ 84 w 178"/>
              <a:gd name="T39" fmla="*/ 157 h 173"/>
              <a:gd name="T40" fmla="*/ 63 w 178"/>
              <a:gd name="T41" fmla="*/ 157 h 173"/>
              <a:gd name="T42" fmla="*/ 115 w 178"/>
              <a:gd name="T43" fmla="*/ 157 h 173"/>
              <a:gd name="T44" fmla="*/ 94 w 178"/>
              <a:gd name="T45" fmla="*/ 157 h 173"/>
              <a:gd name="T46" fmla="*/ 38 w 178"/>
              <a:gd name="T47" fmla="*/ 94 h 173"/>
              <a:gd name="T48" fmla="*/ 60 w 178"/>
              <a:gd name="T49" fmla="*/ 76 h 173"/>
              <a:gd name="T50" fmla="*/ 79 w 178"/>
              <a:gd name="T51" fmla="*/ 76 h 173"/>
              <a:gd name="T52" fmla="*/ 101 w 178"/>
              <a:gd name="T53" fmla="*/ 86 h 173"/>
              <a:gd name="T54" fmla="*/ 113 w 178"/>
              <a:gd name="T55" fmla="*/ 84 h 173"/>
              <a:gd name="T56" fmla="*/ 136 w 178"/>
              <a:gd name="T57" fmla="*/ 57 h 173"/>
              <a:gd name="T58" fmla="*/ 155 w 178"/>
              <a:gd name="T59" fmla="*/ 57 h 173"/>
              <a:gd name="T60" fmla="*/ 141 w 178"/>
              <a:gd name="T61" fmla="*/ 65 h 173"/>
              <a:gd name="T62" fmla="*/ 117 w 178"/>
              <a:gd name="T63" fmla="*/ 92 h 173"/>
              <a:gd name="T64" fmla="*/ 98 w 178"/>
              <a:gd name="T65" fmla="*/ 92 h 173"/>
              <a:gd name="T66" fmla="*/ 77 w 178"/>
              <a:gd name="T67" fmla="*/ 83 h 173"/>
              <a:gd name="T68" fmla="*/ 64 w 178"/>
              <a:gd name="T69" fmla="*/ 84 h 173"/>
              <a:gd name="T70" fmla="*/ 41 w 178"/>
              <a:gd name="T71" fmla="*/ 101 h 173"/>
              <a:gd name="T72" fmla="*/ 22 w 178"/>
              <a:gd name="T73" fmla="*/ 101 h 173"/>
              <a:gd name="T74" fmla="*/ 146 w 178"/>
              <a:gd name="T75" fmla="*/ 52 h 173"/>
              <a:gd name="T76" fmla="*/ 146 w 178"/>
              <a:gd name="T77" fmla="*/ 62 h 173"/>
              <a:gd name="T78" fmla="*/ 146 w 178"/>
              <a:gd name="T79" fmla="*/ 52 h 173"/>
              <a:gd name="T80" fmla="*/ 113 w 178"/>
              <a:gd name="T81" fmla="*/ 92 h 173"/>
              <a:gd name="T82" fmla="*/ 103 w 178"/>
              <a:gd name="T83" fmla="*/ 92 h 173"/>
              <a:gd name="T84" fmla="*/ 70 w 178"/>
              <a:gd name="T85" fmla="*/ 71 h 173"/>
              <a:gd name="T86" fmla="*/ 70 w 178"/>
              <a:gd name="T87" fmla="*/ 81 h 173"/>
              <a:gd name="T88" fmla="*/ 70 w 178"/>
              <a:gd name="T89" fmla="*/ 71 h 173"/>
              <a:gd name="T90" fmla="*/ 37 w 178"/>
              <a:gd name="T91" fmla="*/ 101 h 173"/>
              <a:gd name="T92" fmla="*/ 27 w 178"/>
              <a:gd name="T93" fmla="*/ 10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73">
                <a:moveTo>
                  <a:pt x="3" y="12"/>
                </a:moveTo>
                <a:cubicBezTo>
                  <a:pt x="84" y="12"/>
                  <a:pt x="84" y="12"/>
                  <a:pt x="84" y="12"/>
                </a:cubicBezTo>
                <a:cubicBezTo>
                  <a:pt x="84" y="0"/>
                  <a:pt x="84" y="0"/>
                  <a:pt x="84" y="0"/>
                </a:cubicBezTo>
                <a:cubicBezTo>
                  <a:pt x="94" y="0"/>
                  <a:pt x="94" y="0"/>
                  <a:pt x="94" y="0"/>
                </a:cubicBezTo>
                <a:cubicBezTo>
                  <a:pt x="94" y="12"/>
                  <a:pt x="94" y="12"/>
                  <a:pt x="94" y="12"/>
                </a:cubicBezTo>
                <a:cubicBezTo>
                  <a:pt x="175" y="12"/>
                  <a:pt x="175" y="12"/>
                  <a:pt x="175" y="12"/>
                </a:cubicBezTo>
                <a:cubicBezTo>
                  <a:pt x="177" y="12"/>
                  <a:pt x="178" y="14"/>
                  <a:pt x="178" y="15"/>
                </a:cubicBezTo>
                <a:cubicBezTo>
                  <a:pt x="178" y="31"/>
                  <a:pt x="178" y="31"/>
                  <a:pt x="178" y="31"/>
                </a:cubicBezTo>
                <a:cubicBezTo>
                  <a:pt x="178" y="33"/>
                  <a:pt x="177" y="34"/>
                  <a:pt x="175" y="34"/>
                </a:cubicBezTo>
                <a:cubicBezTo>
                  <a:pt x="174" y="34"/>
                  <a:pt x="174" y="34"/>
                  <a:pt x="174" y="34"/>
                </a:cubicBezTo>
                <a:cubicBezTo>
                  <a:pt x="174" y="130"/>
                  <a:pt x="174" y="130"/>
                  <a:pt x="174" y="130"/>
                </a:cubicBezTo>
                <a:cubicBezTo>
                  <a:pt x="174" y="133"/>
                  <a:pt x="172" y="136"/>
                  <a:pt x="169" y="136"/>
                </a:cubicBezTo>
                <a:cubicBezTo>
                  <a:pt x="108" y="136"/>
                  <a:pt x="108" y="136"/>
                  <a:pt x="108" y="136"/>
                </a:cubicBezTo>
                <a:cubicBezTo>
                  <a:pt x="146" y="173"/>
                  <a:pt x="146" y="173"/>
                  <a:pt x="146" y="173"/>
                </a:cubicBezTo>
                <a:cubicBezTo>
                  <a:pt x="131" y="173"/>
                  <a:pt x="131" y="173"/>
                  <a:pt x="131" y="173"/>
                </a:cubicBezTo>
                <a:cubicBezTo>
                  <a:pt x="119" y="160"/>
                  <a:pt x="119" y="160"/>
                  <a:pt x="119" y="160"/>
                </a:cubicBezTo>
                <a:cubicBezTo>
                  <a:pt x="94" y="160"/>
                  <a:pt x="94" y="160"/>
                  <a:pt x="94" y="160"/>
                </a:cubicBezTo>
                <a:cubicBezTo>
                  <a:pt x="94" y="173"/>
                  <a:pt x="94" y="173"/>
                  <a:pt x="94" y="173"/>
                </a:cubicBezTo>
                <a:cubicBezTo>
                  <a:pt x="84" y="173"/>
                  <a:pt x="84" y="173"/>
                  <a:pt x="84" y="173"/>
                </a:cubicBezTo>
                <a:cubicBezTo>
                  <a:pt x="84" y="160"/>
                  <a:pt x="84" y="160"/>
                  <a:pt x="84" y="160"/>
                </a:cubicBezTo>
                <a:cubicBezTo>
                  <a:pt x="60" y="160"/>
                  <a:pt x="60" y="160"/>
                  <a:pt x="60" y="160"/>
                </a:cubicBezTo>
                <a:cubicBezTo>
                  <a:pt x="47" y="173"/>
                  <a:pt x="47" y="173"/>
                  <a:pt x="47" y="173"/>
                </a:cubicBezTo>
                <a:cubicBezTo>
                  <a:pt x="32" y="173"/>
                  <a:pt x="32" y="173"/>
                  <a:pt x="32" y="173"/>
                </a:cubicBezTo>
                <a:cubicBezTo>
                  <a:pt x="70" y="136"/>
                  <a:pt x="70" y="136"/>
                  <a:pt x="70" y="136"/>
                </a:cubicBezTo>
                <a:cubicBezTo>
                  <a:pt x="9" y="136"/>
                  <a:pt x="9" y="136"/>
                  <a:pt x="9" y="136"/>
                </a:cubicBezTo>
                <a:cubicBezTo>
                  <a:pt x="7" y="136"/>
                  <a:pt x="4" y="133"/>
                  <a:pt x="4" y="130"/>
                </a:cubicBezTo>
                <a:cubicBezTo>
                  <a:pt x="4" y="34"/>
                  <a:pt x="4" y="34"/>
                  <a:pt x="4" y="34"/>
                </a:cubicBezTo>
                <a:cubicBezTo>
                  <a:pt x="3" y="34"/>
                  <a:pt x="3" y="34"/>
                  <a:pt x="3" y="34"/>
                </a:cubicBezTo>
                <a:cubicBezTo>
                  <a:pt x="1" y="34"/>
                  <a:pt x="0" y="33"/>
                  <a:pt x="0" y="31"/>
                </a:cubicBezTo>
                <a:cubicBezTo>
                  <a:pt x="0" y="15"/>
                  <a:pt x="0" y="15"/>
                  <a:pt x="0" y="15"/>
                </a:cubicBezTo>
                <a:cubicBezTo>
                  <a:pt x="0" y="14"/>
                  <a:pt x="1" y="12"/>
                  <a:pt x="3" y="12"/>
                </a:cubicBezTo>
                <a:close/>
                <a:moveTo>
                  <a:pt x="164" y="34"/>
                </a:moveTo>
                <a:cubicBezTo>
                  <a:pt x="14" y="34"/>
                  <a:pt x="14" y="34"/>
                  <a:pt x="14" y="34"/>
                </a:cubicBezTo>
                <a:cubicBezTo>
                  <a:pt x="14" y="121"/>
                  <a:pt x="14" y="121"/>
                  <a:pt x="14" y="121"/>
                </a:cubicBezTo>
                <a:cubicBezTo>
                  <a:pt x="14" y="124"/>
                  <a:pt x="16" y="126"/>
                  <a:pt x="19" y="126"/>
                </a:cubicBezTo>
                <a:cubicBezTo>
                  <a:pt x="159" y="126"/>
                  <a:pt x="159" y="126"/>
                  <a:pt x="159" y="126"/>
                </a:cubicBezTo>
                <a:cubicBezTo>
                  <a:pt x="162" y="126"/>
                  <a:pt x="164" y="124"/>
                  <a:pt x="164" y="121"/>
                </a:cubicBezTo>
                <a:cubicBezTo>
                  <a:pt x="164" y="34"/>
                  <a:pt x="164" y="34"/>
                  <a:pt x="164" y="34"/>
                </a:cubicBezTo>
                <a:close/>
                <a:moveTo>
                  <a:pt x="63" y="157"/>
                </a:moveTo>
                <a:cubicBezTo>
                  <a:pt x="84" y="157"/>
                  <a:pt x="84" y="157"/>
                  <a:pt x="84" y="157"/>
                </a:cubicBezTo>
                <a:cubicBezTo>
                  <a:pt x="84" y="136"/>
                  <a:pt x="84" y="136"/>
                  <a:pt x="84" y="136"/>
                </a:cubicBezTo>
                <a:cubicBezTo>
                  <a:pt x="63" y="157"/>
                  <a:pt x="63" y="157"/>
                  <a:pt x="63" y="157"/>
                </a:cubicBezTo>
                <a:close/>
                <a:moveTo>
                  <a:pt x="94" y="157"/>
                </a:moveTo>
                <a:cubicBezTo>
                  <a:pt x="115" y="157"/>
                  <a:pt x="115" y="157"/>
                  <a:pt x="115" y="157"/>
                </a:cubicBezTo>
                <a:cubicBezTo>
                  <a:pt x="94" y="136"/>
                  <a:pt x="94" y="136"/>
                  <a:pt x="94" y="136"/>
                </a:cubicBezTo>
                <a:cubicBezTo>
                  <a:pt x="94" y="157"/>
                  <a:pt x="94" y="157"/>
                  <a:pt x="94" y="157"/>
                </a:cubicBezTo>
                <a:close/>
                <a:moveTo>
                  <a:pt x="32" y="92"/>
                </a:moveTo>
                <a:cubicBezTo>
                  <a:pt x="34" y="92"/>
                  <a:pt x="36" y="93"/>
                  <a:pt x="38" y="94"/>
                </a:cubicBezTo>
                <a:cubicBezTo>
                  <a:pt x="61" y="79"/>
                  <a:pt x="61" y="79"/>
                  <a:pt x="61" y="79"/>
                </a:cubicBezTo>
                <a:cubicBezTo>
                  <a:pt x="60" y="78"/>
                  <a:pt x="60" y="77"/>
                  <a:pt x="60" y="76"/>
                </a:cubicBezTo>
                <a:cubicBezTo>
                  <a:pt x="60" y="71"/>
                  <a:pt x="65" y="67"/>
                  <a:pt x="70" y="67"/>
                </a:cubicBezTo>
                <a:cubicBezTo>
                  <a:pt x="75" y="67"/>
                  <a:pt x="79" y="71"/>
                  <a:pt x="79" y="76"/>
                </a:cubicBezTo>
                <a:cubicBezTo>
                  <a:pt x="79" y="77"/>
                  <a:pt x="79" y="77"/>
                  <a:pt x="79" y="77"/>
                </a:cubicBezTo>
                <a:cubicBezTo>
                  <a:pt x="101" y="86"/>
                  <a:pt x="101" y="86"/>
                  <a:pt x="101" y="86"/>
                </a:cubicBezTo>
                <a:cubicBezTo>
                  <a:pt x="102" y="84"/>
                  <a:pt x="105" y="83"/>
                  <a:pt x="108" y="83"/>
                </a:cubicBezTo>
                <a:cubicBezTo>
                  <a:pt x="110" y="83"/>
                  <a:pt x="111" y="83"/>
                  <a:pt x="113" y="84"/>
                </a:cubicBezTo>
                <a:cubicBezTo>
                  <a:pt x="137" y="61"/>
                  <a:pt x="137" y="61"/>
                  <a:pt x="137" y="61"/>
                </a:cubicBezTo>
                <a:cubicBezTo>
                  <a:pt x="137" y="59"/>
                  <a:pt x="136" y="58"/>
                  <a:pt x="136" y="57"/>
                </a:cubicBezTo>
                <a:cubicBezTo>
                  <a:pt x="136" y="51"/>
                  <a:pt x="141" y="47"/>
                  <a:pt x="146" y="47"/>
                </a:cubicBezTo>
                <a:cubicBezTo>
                  <a:pt x="151" y="47"/>
                  <a:pt x="155" y="51"/>
                  <a:pt x="155" y="57"/>
                </a:cubicBezTo>
                <a:cubicBezTo>
                  <a:pt x="155" y="62"/>
                  <a:pt x="151" y="66"/>
                  <a:pt x="146" y="66"/>
                </a:cubicBezTo>
                <a:cubicBezTo>
                  <a:pt x="144" y="66"/>
                  <a:pt x="143" y="66"/>
                  <a:pt x="141" y="65"/>
                </a:cubicBezTo>
                <a:cubicBezTo>
                  <a:pt x="117" y="89"/>
                  <a:pt x="117" y="89"/>
                  <a:pt x="117" y="89"/>
                </a:cubicBezTo>
                <a:cubicBezTo>
                  <a:pt x="117" y="90"/>
                  <a:pt x="117" y="91"/>
                  <a:pt x="117" y="92"/>
                </a:cubicBezTo>
                <a:cubicBezTo>
                  <a:pt x="117" y="97"/>
                  <a:pt x="113" y="102"/>
                  <a:pt x="108" y="102"/>
                </a:cubicBezTo>
                <a:cubicBezTo>
                  <a:pt x="103" y="102"/>
                  <a:pt x="98" y="97"/>
                  <a:pt x="98" y="92"/>
                </a:cubicBezTo>
                <a:cubicBezTo>
                  <a:pt x="98" y="92"/>
                  <a:pt x="98" y="92"/>
                  <a:pt x="98" y="91"/>
                </a:cubicBezTo>
                <a:cubicBezTo>
                  <a:pt x="77" y="83"/>
                  <a:pt x="77" y="83"/>
                  <a:pt x="77" y="83"/>
                </a:cubicBezTo>
                <a:cubicBezTo>
                  <a:pt x="75" y="85"/>
                  <a:pt x="73" y="86"/>
                  <a:pt x="70" y="86"/>
                </a:cubicBezTo>
                <a:cubicBezTo>
                  <a:pt x="68" y="86"/>
                  <a:pt x="66" y="85"/>
                  <a:pt x="64" y="84"/>
                </a:cubicBezTo>
                <a:cubicBezTo>
                  <a:pt x="41" y="99"/>
                  <a:pt x="41" y="99"/>
                  <a:pt x="41" y="99"/>
                </a:cubicBezTo>
                <a:cubicBezTo>
                  <a:pt x="41" y="100"/>
                  <a:pt x="41" y="101"/>
                  <a:pt x="41" y="101"/>
                </a:cubicBezTo>
                <a:cubicBezTo>
                  <a:pt x="41" y="107"/>
                  <a:pt x="37" y="111"/>
                  <a:pt x="32" y="111"/>
                </a:cubicBezTo>
                <a:cubicBezTo>
                  <a:pt x="26" y="111"/>
                  <a:pt x="22" y="107"/>
                  <a:pt x="22" y="101"/>
                </a:cubicBezTo>
                <a:cubicBezTo>
                  <a:pt x="22" y="96"/>
                  <a:pt x="26" y="92"/>
                  <a:pt x="32" y="92"/>
                </a:cubicBezTo>
                <a:close/>
                <a:moveTo>
                  <a:pt x="146" y="52"/>
                </a:moveTo>
                <a:cubicBezTo>
                  <a:pt x="149" y="52"/>
                  <a:pt x="151" y="54"/>
                  <a:pt x="151" y="57"/>
                </a:cubicBezTo>
                <a:cubicBezTo>
                  <a:pt x="151" y="59"/>
                  <a:pt x="149" y="62"/>
                  <a:pt x="146" y="62"/>
                </a:cubicBezTo>
                <a:cubicBezTo>
                  <a:pt x="143" y="62"/>
                  <a:pt x="141" y="59"/>
                  <a:pt x="141" y="57"/>
                </a:cubicBezTo>
                <a:cubicBezTo>
                  <a:pt x="141" y="54"/>
                  <a:pt x="143" y="52"/>
                  <a:pt x="146" y="52"/>
                </a:cubicBezTo>
                <a:close/>
                <a:moveTo>
                  <a:pt x="108" y="87"/>
                </a:moveTo>
                <a:cubicBezTo>
                  <a:pt x="111" y="87"/>
                  <a:pt x="113" y="89"/>
                  <a:pt x="113" y="92"/>
                </a:cubicBezTo>
                <a:cubicBezTo>
                  <a:pt x="113" y="95"/>
                  <a:pt x="111" y="97"/>
                  <a:pt x="108" y="97"/>
                </a:cubicBezTo>
                <a:cubicBezTo>
                  <a:pt x="105" y="97"/>
                  <a:pt x="103" y="95"/>
                  <a:pt x="103" y="92"/>
                </a:cubicBezTo>
                <a:cubicBezTo>
                  <a:pt x="103" y="89"/>
                  <a:pt x="105" y="87"/>
                  <a:pt x="108" y="87"/>
                </a:cubicBezTo>
                <a:close/>
                <a:moveTo>
                  <a:pt x="70" y="71"/>
                </a:moveTo>
                <a:cubicBezTo>
                  <a:pt x="73" y="71"/>
                  <a:pt x="75" y="74"/>
                  <a:pt x="75" y="76"/>
                </a:cubicBezTo>
                <a:cubicBezTo>
                  <a:pt x="75" y="79"/>
                  <a:pt x="73" y="81"/>
                  <a:pt x="70" y="81"/>
                </a:cubicBezTo>
                <a:cubicBezTo>
                  <a:pt x="67" y="81"/>
                  <a:pt x="65" y="79"/>
                  <a:pt x="65" y="76"/>
                </a:cubicBezTo>
                <a:cubicBezTo>
                  <a:pt x="65" y="74"/>
                  <a:pt x="67" y="71"/>
                  <a:pt x="70" y="71"/>
                </a:cubicBezTo>
                <a:close/>
                <a:moveTo>
                  <a:pt x="32" y="96"/>
                </a:moveTo>
                <a:cubicBezTo>
                  <a:pt x="34" y="96"/>
                  <a:pt x="37" y="99"/>
                  <a:pt x="37" y="101"/>
                </a:cubicBezTo>
                <a:cubicBezTo>
                  <a:pt x="37" y="104"/>
                  <a:pt x="34" y="106"/>
                  <a:pt x="32" y="106"/>
                </a:cubicBezTo>
                <a:cubicBezTo>
                  <a:pt x="29" y="106"/>
                  <a:pt x="27" y="104"/>
                  <a:pt x="27" y="101"/>
                </a:cubicBezTo>
                <a:cubicBezTo>
                  <a:pt x="27" y="99"/>
                  <a:pt x="29" y="96"/>
                  <a:pt x="32" y="96"/>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chemeClr val="bg1">
                  <a:lumMod val="85000"/>
                </a:schemeClr>
              </a:solidFill>
              <a:latin typeface="Arial"/>
            </a:endParaRPr>
          </a:p>
        </p:txBody>
      </p:sp>
      <p:grpSp>
        <p:nvGrpSpPr>
          <p:cNvPr id="11" name="Group 10">
            <a:extLst>
              <a:ext uri="{FF2B5EF4-FFF2-40B4-BE49-F238E27FC236}">
                <a16:creationId xmlns:a16="http://schemas.microsoft.com/office/drawing/2014/main" id="{6BD807E1-71B4-41B2-9B7C-4816FC8EB0DE}"/>
              </a:ext>
            </a:extLst>
          </p:cNvPr>
          <p:cNvGrpSpPr/>
          <p:nvPr/>
        </p:nvGrpSpPr>
        <p:grpSpPr>
          <a:xfrm>
            <a:off x="872282" y="1579402"/>
            <a:ext cx="2254467" cy="3852288"/>
            <a:chOff x="1056099" y="3646597"/>
            <a:chExt cx="1690850" cy="2889217"/>
          </a:xfrm>
        </p:grpSpPr>
        <p:sp>
          <p:nvSpPr>
            <p:cNvPr id="12" name="Rectangle 11">
              <a:extLst>
                <a:ext uri="{FF2B5EF4-FFF2-40B4-BE49-F238E27FC236}">
                  <a16:creationId xmlns:a16="http://schemas.microsoft.com/office/drawing/2014/main" id="{31C4D3D5-2E2B-4F4E-A1A2-78040827B488}"/>
                </a:ext>
              </a:extLst>
            </p:cNvPr>
            <p:cNvSpPr/>
            <p:nvPr/>
          </p:nvSpPr>
          <p:spPr>
            <a:xfrm>
              <a:off x="1056099" y="4761942"/>
              <a:ext cx="1485301" cy="5002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kern="0" dirty="0">
                  <a:solidFill>
                    <a:schemeClr val="bg1">
                      <a:lumMod val="85000"/>
                    </a:schemeClr>
                  </a:solidFill>
                  <a:latin typeface="Arial"/>
                  <a:cs typeface="Arial" panose="020B0604020202020204" pitchFamily="34" charset="0"/>
                </a:rPr>
                <a:t>Prestige and respect</a:t>
              </a:r>
            </a:p>
          </p:txBody>
        </p:sp>
        <p:sp>
          <p:nvSpPr>
            <p:cNvPr id="13" name="Oval 12">
              <a:extLst>
                <a:ext uri="{FF2B5EF4-FFF2-40B4-BE49-F238E27FC236}">
                  <a16:creationId xmlns:a16="http://schemas.microsoft.com/office/drawing/2014/main" id="{04BFE968-E59D-49FC-9615-6DB6F015D4F7}"/>
                </a:ext>
              </a:extLst>
            </p:cNvPr>
            <p:cNvSpPr/>
            <p:nvPr/>
          </p:nvSpPr>
          <p:spPr>
            <a:xfrm>
              <a:off x="1297709" y="3646597"/>
              <a:ext cx="1002082" cy="1002082"/>
            </a:xfrm>
            <a:prstGeom prst="ellipse">
              <a:avLst/>
            </a:prstGeom>
            <a:solidFill>
              <a:schemeClr val="bg1">
                <a:lumMod val="85000"/>
              </a:schemeClr>
            </a:solidFill>
            <a:ln w="381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2400" kern="0" dirty="0">
                <a:solidFill>
                  <a:srgbClr val="282828"/>
                </a:solidFill>
                <a:latin typeface="Arial"/>
              </a:endParaRPr>
            </a:p>
          </p:txBody>
        </p:sp>
        <p:sp>
          <p:nvSpPr>
            <p:cNvPr id="14" name="Rectangle 13">
              <a:extLst>
                <a:ext uri="{FF2B5EF4-FFF2-40B4-BE49-F238E27FC236}">
                  <a16:creationId xmlns:a16="http://schemas.microsoft.com/office/drawing/2014/main" id="{14BF2BE1-1851-4F91-AA02-E6799282074E}"/>
                </a:ext>
              </a:extLst>
            </p:cNvPr>
            <p:cNvSpPr/>
            <p:nvPr/>
          </p:nvSpPr>
          <p:spPr>
            <a:xfrm>
              <a:off x="1186043" y="5281287"/>
              <a:ext cx="1560906" cy="125452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467" kern="0" dirty="0">
                  <a:solidFill>
                    <a:schemeClr val="bg1">
                      <a:lumMod val="85000"/>
                    </a:schemeClr>
                  </a:solidFill>
                  <a:latin typeface="Arial"/>
                  <a:cs typeface="Arial" panose="020B0604020202020204" pitchFamily="34" charset="0"/>
                </a:rPr>
                <a:t>Respected and admired by their peers, clients and society, CPAs are often viewed as </a:t>
              </a:r>
              <a:br>
                <a:rPr lang="en-US" sz="1467" kern="0" dirty="0">
                  <a:solidFill>
                    <a:schemeClr val="bg1">
                      <a:lumMod val="85000"/>
                    </a:schemeClr>
                  </a:solidFill>
                  <a:latin typeface="Arial"/>
                  <a:cs typeface="Arial" panose="020B0604020202020204" pitchFamily="34" charset="0"/>
                </a:rPr>
              </a:br>
              <a:r>
                <a:rPr lang="en-US" sz="1467" kern="0" dirty="0">
                  <a:solidFill>
                    <a:schemeClr val="bg1">
                      <a:lumMod val="85000"/>
                    </a:schemeClr>
                  </a:solidFill>
                  <a:latin typeface="Arial"/>
                  <a:cs typeface="Arial" panose="020B0604020202020204" pitchFamily="34" charset="0"/>
                </a:rPr>
                <a:t>an elite group of professionals.</a:t>
              </a:r>
            </a:p>
          </p:txBody>
        </p:sp>
        <p:sp>
          <p:nvSpPr>
            <p:cNvPr id="15" name="Freeform 35">
              <a:extLst>
                <a:ext uri="{FF2B5EF4-FFF2-40B4-BE49-F238E27FC236}">
                  <a16:creationId xmlns:a16="http://schemas.microsoft.com/office/drawing/2014/main" id="{16D275E5-B134-44F3-A8D1-47E52488661D}"/>
                </a:ext>
              </a:extLst>
            </p:cNvPr>
            <p:cNvSpPr>
              <a:spLocks noChangeAspect="1" noEditPoints="1"/>
            </p:cNvSpPr>
            <p:nvPr/>
          </p:nvSpPr>
          <p:spPr bwMode="auto">
            <a:xfrm>
              <a:off x="1590724" y="3909894"/>
              <a:ext cx="416052" cy="475488"/>
            </a:xfrm>
            <a:custGeom>
              <a:avLst/>
              <a:gdLst>
                <a:gd name="T0" fmla="*/ 75 w 151"/>
                <a:gd name="T1" fmla="*/ 0 h 173"/>
                <a:gd name="T2" fmla="*/ 82 w 151"/>
                <a:gd name="T3" fmla="*/ 19 h 173"/>
                <a:gd name="T4" fmla="*/ 102 w 151"/>
                <a:gd name="T5" fmla="*/ 19 h 173"/>
                <a:gd name="T6" fmla="*/ 86 w 151"/>
                <a:gd name="T7" fmla="*/ 31 h 173"/>
                <a:gd name="T8" fmla="*/ 92 w 151"/>
                <a:gd name="T9" fmla="*/ 51 h 173"/>
                <a:gd name="T10" fmla="*/ 75 w 151"/>
                <a:gd name="T11" fmla="*/ 39 h 173"/>
                <a:gd name="T12" fmla="*/ 59 w 151"/>
                <a:gd name="T13" fmla="*/ 51 h 173"/>
                <a:gd name="T14" fmla="*/ 65 w 151"/>
                <a:gd name="T15" fmla="*/ 31 h 173"/>
                <a:gd name="T16" fmla="*/ 49 w 151"/>
                <a:gd name="T17" fmla="*/ 19 h 173"/>
                <a:gd name="T18" fmla="*/ 69 w 151"/>
                <a:gd name="T19" fmla="*/ 19 h 173"/>
                <a:gd name="T20" fmla="*/ 75 w 151"/>
                <a:gd name="T21" fmla="*/ 0 h 173"/>
                <a:gd name="T22" fmla="*/ 75 w 151"/>
                <a:gd name="T23" fmla="*/ 173 h 173"/>
                <a:gd name="T24" fmla="*/ 43 w 151"/>
                <a:gd name="T25" fmla="*/ 173 h 173"/>
                <a:gd name="T26" fmla="*/ 75 w 151"/>
                <a:gd name="T27" fmla="*/ 46 h 173"/>
                <a:gd name="T28" fmla="*/ 151 w 151"/>
                <a:gd name="T29" fmla="*/ 173 h 173"/>
                <a:gd name="T30" fmla="*/ 123 w 151"/>
                <a:gd name="T31" fmla="*/ 173 h 173"/>
                <a:gd name="T32" fmla="*/ 75 w 151"/>
                <a:gd name="T33" fmla="*/ 46 h 173"/>
                <a:gd name="T34" fmla="*/ 0 w 151"/>
                <a:gd name="T35" fmla="*/ 173 h 173"/>
                <a:gd name="T36" fmla="*/ 27 w 151"/>
                <a:gd name="T37" fmla="*/ 173 h 173"/>
                <a:gd name="T38" fmla="*/ 75 w 151"/>
                <a:gd name="T39" fmla="*/ 46 h 173"/>
                <a:gd name="T40" fmla="*/ 108 w 151"/>
                <a:gd name="T41" fmla="*/ 173 h 173"/>
                <a:gd name="T42" fmla="*/ 75 w 151"/>
                <a:gd name="T4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73">
                  <a:moveTo>
                    <a:pt x="75" y="0"/>
                  </a:moveTo>
                  <a:cubicBezTo>
                    <a:pt x="82" y="19"/>
                    <a:pt x="82" y="19"/>
                    <a:pt x="82" y="19"/>
                  </a:cubicBezTo>
                  <a:cubicBezTo>
                    <a:pt x="102" y="19"/>
                    <a:pt x="102" y="19"/>
                    <a:pt x="102" y="19"/>
                  </a:cubicBezTo>
                  <a:cubicBezTo>
                    <a:pt x="86" y="31"/>
                    <a:pt x="86" y="31"/>
                    <a:pt x="86" y="31"/>
                  </a:cubicBezTo>
                  <a:cubicBezTo>
                    <a:pt x="92" y="51"/>
                    <a:pt x="92" y="51"/>
                    <a:pt x="92" y="51"/>
                  </a:cubicBezTo>
                  <a:cubicBezTo>
                    <a:pt x="75" y="39"/>
                    <a:pt x="75" y="39"/>
                    <a:pt x="75" y="39"/>
                  </a:cubicBezTo>
                  <a:cubicBezTo>
                    <a:pt x="59" y="51"/>
                    <a:pt x="59" y="51"/>
                    <a:pt x="59" y="51"/>
                  </a:cubicBezTo>
                  <a:cubicBezTo>
                    <a:pt x="65" y="31"/>
                    <a:pt x="65" y="31"/>
                    <a:pt x="65" y="31"/>
                  </a:cubicBezTo>
                  <a:cubicBezTo>
                    <a:pt x="49" y="19"/>
                    <a:pt x="49" y="19"/>
                    <a:pt x="49" y="19"/>
                  </a:cubicBezTo>
                  <a:cubicBezTo>
                    <a:pt x="69" y="19"/>
                    <a:pt x="69" y="19"/>
                    <a:pt x="69" y="19"/>
                  </a:cubicBezTo>
                  <a:cubicBezTo>
                    <a:pt x="75" y="0"/>
                    <a:pt x="75" y="0"/>
                    <a:pt x="75" y="0"/>
                  </a:cubicBezTo>
                  <a:close/>
                  <a:moveTo>
                    <a:pt x="75" y="173"/>
                  </a:moveTo>
                  <a:cubicBezTo>
                    <a:pt x="43" y="173"/>
                    <a:pt x="43" y="173"/>
                    <a:pt x="43" y="173"/>
                  </a:cubicBezTo>
                  <a:cubicBezTo>
                    <a:pt x="59" y="143"/>
                    <a:pt x="70" y="101"/>
                    <a:pt x="75" y="46"/>
                  </a:cubicBezTo>
                  <a:cubicBezTo>
                    <a:pt x="87" y="101"/>
                    <a:pt x="112" y="143"/>
                    <a:pt x="151" y="173"/>
                  </a:cubicBezTo>
                  <a:cubicBezTo>
                    <a:pt x="123" y="173"/>
                    <a:pt x="123" y="173"/>
                    <a:pt x="123" y="173"/>
                  </a:cubicBezTo>
                  <a:cubicBezTo>
                    <a:pt x="99" y="143"/>
                    <a:pt x="83" y="100"/>
                    <a:pt x="75" y="46"/>
                  </a:cubicBezTo>
                  <a:cubicBezTo>
                    <a:pt x="63" y="101"/>
                    <a:pt x="38" y="143"/>
                    <a:pt x="0" y="173"/>
                  </a:cubicBezTo>
                  <a:cubicBezTo>
                    <a:pt x="27" y="173"/>
                    <a:pt x="27" y="173"/>
                    <a:pt x="27" y="173"/>
                  </a:cubicBezTo>
                  <a:cubicBezTo>
                    <a:pt x="52" y="143"/>
                    <a:pt x="68" y="100"/>
                    <a:pt x="75" y="46"/>
                  </a:cubicBezTo>
                  <a:cubicBezTo>
                    <a:pt x="81" y="101"/>
                    <a:pt x="92" y="143"/>
                    <a:pt x="108" y="173"/>
                  </a:cubicBezTo>
                  <a:cubicBezTo>
                    <a:pt x="75" y="173"/>
                    <a:pt x="75" y="173"/>
                    <a:pt x="75" y="173"/>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2400" kern="0" dirty="0">
                <a:solidFill>
                  <a:sysClr val="windowText" lastClr="000000"/>
                </a:solidFill>
                <a:latin typeface="Arial"/>
              </a:endParaRPr>
            </a:p>
          </p:txBody>
        </p:sp>
      </p:grpSp>
      <p:pic>
        <p:nvPicPr>
          <p:cNvPr id="50" name="Picture 49">
            <a:extLst>
              <a:ext uri="{FF2B5EF4-FFF2-40B4-BE49-F238E27FC236}">
                <a16:creationId xmlns:a16="http://schemas.microsoft.com/office/drawing/2014/main" id="{034190E2-007D-2785-EA30-7C12BCD363B8}"/>
              </a:ext>
            </a:extLst>
          </p:cNvPr>
          <p:cNvPicPr>
            <a:picLocks noChangeAspect="1"/>
          </p:cNvPicPr>
          <p:nvPr/>
        </p:nvPicPr>
        <p:blipFill>
          <a:blip r:embed="rId3"/>
          <a:stretch>
            <a:fillRect/>
          </a:stretch>
        </p:blipFill>
        <p:spPr>
          <a:xfrm>
            <a:off x="5782110" y="1866755"/>
            <a:ext cx="761400" cy="761400"/>
          </a:xfrm>
          <a:prstGeom prst="rect">
            <a:avLst/>
          </a:prstGeom>
        </p:spPr>
      </p:pic>
    </p:spTree>
    <p:extLst>
      <p:ext uri="{BB962C8B-B14F-4D97-AF65-F5344CB8AC3E}">
        <p14:creationId xmlns:p14="http://schemas.microsoft.com/office/powerpoint/2010/main" val="4265891305"/>
      </p:ext>
    </p:extLst>
  </p:cSld>
  <p:clrMapOvr>
    <a:masterClrMapping/>
  </p:clrMapOvr>
</p:sld>
</file>

<file path=ppt/theme/theme1.xml><?xml version="1.0" encoding="utf-8"?>
<a:theme xmlns:a="http://schemas.openxmlformats.org/drawingml/2006/main" name="8_Office Theme">
  <a:themeElements>
    <a:clrScheme name="Brand">
      <a:dk1>
        <a:srgbClr val="000000"/>
      </a:dk1>
      <a:lt1>
        <a:srgbClr val="FFFFFF"/>
      </a:lt1>
      <a:dk2>
        <a:srgbClr val="72246C"/>
      </a:dk2>
      <a:lt2>
        <a:srgbClr val="1D1D1D"/>
      </a:lt2>
      <a:accent1>
        <a:srgbClr val="96146E"/>
      </a:accent1>
      <a:accent2>
        <a:srgbClr val="DC6A2F"/>
      </a:accent2>
      <a:accent3>
        <a:srgbClr val="41B6E6"/>
      </a:accent3>
      <a:accent4>
        <a:srgbClr val="48A23F"/>
      </a:accent4>
      <a:accent5>
        <a:srgbClr val="72246C"/>
      </a:accent5>
      <a:accent6>
        <a:srgbClr val="3A5CAE"/>
      </a:accent6>
      <a:hlink>
        <a:srgbClr val="3A5DAE"/>
      </a:hlink>
      <a:folHlink>
        <a:srgbClr val="96146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Brand">
      <a:dk1>
        <a:srgbClr val="000000"/>
      </a:dk1>
      <a:lt1>
        <a:srgbClr val="FFFFFF"/>
      </a:lt1>
      <a:dk2>
        <a:srgbClr val="72246C"/>
      </a:dk2>
      <a:lt2>
        <a:srgbClr val="1D1D1D"/>
      </a:lt2>
      <a:accent1>
        <a:srgbClr val="96146E"/>
      </a:accent1>
      <a:accent2>
        <a:srgbClr val="DC6A2F"/>
      </a:accent2>
      <a:accent3>
        <a:srgbClr val="41B6E6"/>
      </a:accent3>
      <a:accent4>
        <a:srgbClr val="48A23F"/>
      </a:accent4>
      <a:accent5>
        <a:srgbClr val="72246C"/>
      </a:accent5>
      <a:accent6>
        <a:srgbClr val="3A5CAE"/>
      </a:accent6>
      <a:hlink>
        <a:srgbClr val="3A5DAE"/>
      </a:hlink>
      <a:folHlink>
        <a:srgbClr val="96146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ffice Theme">
  <a:themeElements>
    <a:clrScheme name="Brand">
      <a:dk1>
        <a:srgbClr val="000000"/>
      </a:dk1>
      <a:lt1>
        <a:srgbClr val="FFFFFF"/>
      </a:lt1>
      <a:dk2>
        <a:srgbClr val="72246C"/>
      </a:dk2>
      <a:lt2>
        <a:srgbClr val="1D1D1D"/>
      </a:lt2>
      <a:accent1>
        <a:srgbClr val="96146E"/>
      </a:accent1>
      <a:accent2>
        <a:srgbClr val="DC6A2F"/>
      </a:accent2>
      <a:accent3>
        <a:srgbClr val="41B6E6"/>
      </a:accent3>
      <a:accent4>
        <a:srgbClr val="48A23F"/>
      </a:accent4>
      <a:accent5>
        <a:srgbClr val="72246C"/>
      </a:accent5>
      <a:accent6>
        <a:srgbClr val="3A5CAE"/>
      </a:accent6>
      <a:hlink>
        <a:srgbClr val="3A5DAE"/>
      </a:hlink>
      <a:folHlink>
        <a:srgbClr val="96146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ICPA_2018_Arial">
  <a:themeElements>
    <a:clrScheme name="AICPA_2018">
      <a:dk1>
        <a:srgbClr val="000000"/>
      </a:dk1>
      <a:lt1>
        <a:srgbClr val="FFFFFF"/>
      </a:lt1>
      <a:dk2>
        <a:srgbClr val="72246C"/>
      </a:dk2>
      <a:lt2>
        <a:srgbClr val="1D1D1D"/>
      </a:lt2>
      <a:accent1>
        <a:srgbClr val="96146E"/>
      </a:accent1>
      <a:accent2>
        <a:srgbClr val="F0B323"/>
      </a:accent2>
      <a:accent3>
        <a:srgbClr val="41B6E6"/>
      </a:accent3>
      <a:accent4>
        <a:srgbClr val="48A23F"/>
      </a:accent4>
      <a:accent5>
        <a:srgbClr val="72246C"/>
      </a:accent5>
      <a:accent6>
        <a:srgbClr val="DC6B2F"/>
      </a:accent6>
      <a:hlink>
        <a:srgbClr val="3A5DAE"/>
      </a:hlink>
      <a:folHlink>
        <a:srgbClr val="9614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sociation PPT_Template_0218" id="{69432CD2-2922-5848-91CA-1F4C71DA5C63}" vid="{5CE175AC-9390-EF45-961E-FA6C3EBCC4B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ICPA_CIMA_BRAND">
  <a:themeElements>
    <a:clrScheme name="Brand">
      <a:dk1>
        <a:srgbClr val="000000"/>
      </a:dk1>
      <a:lt1>
        <a:srgbClr val="FFFFFF"/>
      </a:lt1>
      <a:dk2>
        <a:srgbClr val="800080"/>
      </a:dk2>
      <a:lt2>
        <a:srgbClr val="E8E8E8"/>
      </a:lt2>
      <a:accent1>
        <a:srgbClr val="F0B323"/>
      </a:accent1>
      <a:accent2>
        <a:srgbClr val="41B6E6"/>
      </a:accent2>
      <a:accent3>
        <a:srgbClr val="DC6B2F"/>
      </a:accent3>
      <a:accent4>
        <a:srgbClr val="3A5DAE"/>
      </a:accent4>
      <a:accent5>
        <a:srgbClr val="48A23F"/>
      </a:accent5>
      <a:accent6>
        <a:srgbClr val="00857D"/>
      </a:accent6>
      <a:hlink>
        <a:srgbClr val="71246C"/>
      </a:hlink>
      <a:folHlink>
        <a:srgbClr val="9799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lnSpc>
            <a:spcPct val="100000"/>
          </a:lnSpc>
          <a:defRPr sz="1400" dirty="0" smtClean="0">
            <a:solidFill>
              <a:schemeClr val="tx1"/>
            </a:solidFill>
            <a:latin typeface="Arial" panose="020B0604020202020204" pitchFamily="34" charset="0"/>
            <a:ea typeface="Open Sans Light" panose="020B03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2" id="{425C3BE2-FD00-344C-9E87-A4FFB23B072F}" vid="{B339F01E-1872-C344-B54F-5E7CFD9BFE5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273FE1C06312449A97DFD469CFCC02" ma:contentTypeVersion="15" ma:contentTypeDescription="Create a new document." ma:contentTypeScope="" ma:versionID="a53de47693e6584c9539a84667bcec51">
  <xsd:schema xmlns:xsd="http://www.w3.org/2001/XMLSchema" xmlns:xs="http://www.w3.org/2001/XMLSchema" xmlns:p="http://schemas.microsoft.com/office/2006/metadata/properties" xmlns:ns1="http://schemas.microsoft.com/sharepoint/v3" xmlns:ns3="f9b62a37-1f7c-48b9-9c69-c47b4d7078e8" xmlns:ns4="4f15992d-aa8e-4451-954e-f8683e152c4a" targetNamespace="http://schemas.microsoft.com/office/2006/metadata/properties" ma:root="true" ma:fieldsID="683726945f6346ffc0d5c897e4bb3ac0" ns1:_="" ns3:_="" ns4:_="">
    <xsd:import namespace="http://schemas.microsoft.com/sharepoint/v3"/>
    <xsd:import namespace="f9b62a37-1f7c-48b9-9c69-c47b4d7078e8"/>
    <xsd:import namespace="4f15992d-aa8e-4451-954e-f8683e152c4a"/>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b62a37-1f7c-48b9-9c69-c47b4d7078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15992d-aa8e-4451-954e-f8683e152c4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CECAC65-BAAD-423F-B209-B3C6E10CD28F}">
  <ds:schemaRefs>
    <ds:schemaRef ds:uri="http://schemas.microsoft.com/sharepoint/v3/contenttype/forms"/>
  </ds:schemaRefs>
</ds:datastoreItem>
</file>

<file path=customXml/itemProps2.xml><?xml version="1.0" encoding="utf-8"?>
<ds:datastoreItem xmlns:ds="http://schemas.openxmlformats.org/officeDocument/2006/customXml" ds:itemID="{B634D190-130F-4BC2-A0F7-9784B57DE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b62a37-1f7c-48b9-9c69-c47b4d7078e8"/>
    <ds:schemaRef ds:uri="4f15992d-aa8e-4451-954e-f8683e152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D70657-5B1F-4FC3-BD66-3AB88FC64981}">
  <ds:schemaRefs>
    <ds:schemaRef ds:uri="http://purl.org/dc/elements/1.1/"/>
    <ds:schemaRef ds:uri="http://www.w3.org/XML/1998/namespace"/>
    <ds:schemaRef ds:uri="http://schemas.microsoft.com/sharepoint/v3"/>
    <ds:schemaRef ds:uri="http://schemas.microsoft.com/office/2006/documentManagement/types"/>
    <ds:schemaRef ds:uri="http://schemas.microsoft.com/office/2006/metadata/properties"/>
    <ds:schemaRef ds:uri="f9b62a37-1f7c-48b9-9c69-c47b4d7078e8"/>
    <ds:schemaRef ds:uri="http://schemas.microsoft.com/office/infopath/2007/PartnerControls"/>
    <ds:schemaRef ds:uri="http://purl.org/dc/terms/"/>
    <ds:schemaRef ds:uri="http://schemas.openxmlformats.org/package/2006/metadata/core-properties"/>
    <ds:schemaRef ds:uri="4f15992d-aa8e-4451-954e-f8683e152c4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65818</TotalTime>
  <Words>5061</Words>
  <Application>Microsoft Office PowerPoint</Application>
  <PresentationFormat>Widescreen</PresentationFormat>
  <Paragraphs>547</Paragraphs>
  <Slides>45</Slides>
  <Notes>42</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45</vt:i4>
      </vt:variant>
    </vt:vector>
  </HeadingPairs>
  <TitlesOfParts>
    <vt:vector size="67" baseType="lpstr">
      <vt:lpstr>Aptos</vt:lpstr>
      <vt:lpstr>Arial</vt:lpstr>
      <vt:lpstr>Arial MT Pro</vt:lpstr>
      <vt:lpstr>Arial Narrow</vt:lpstr>
      <vt:lpstr>Arimo</vt:lpstr>
      <vt:lpstr>Calibri</vt:lpstr>
      <vt:lpstr>Calibri Light</vt:lpstr>
      <vt:lpstr>Courier New</vt:lpstr>
      <vt:lpstr>Helvetica</vt:lpstr>
      <vt:lpstr>Lucida Grande</vt:lpstr>
      <vt:lpstr>Roboto</vt:lpstr>
      <vt:lpstr>Roboto Bold</vt:lpstr>
      <vt:lpstr>Roboto Light</vt:lpstr>
      <vt:lpstr>Roboto Thin</vt:lpstr>
      <vt:lpstr>Wingdings</vt:lpstr>
      <vt:lpstr>8_Office Theme</vt:lpstr>
      <vt:lpstr>3_Office Theme</vt:lpstr>
      <vt:lpstr>10_Office Theme</vt:lpstr>
      <vt:lpstr>Custom Design</vt:lpstr>
      <vt:lpstr>AICPA_2018_Arial</vt:lpstr>
      <vt:lpstr>Office Theme</vt:lpstr>
      <vt:lpstr>AICPA_CIMA_BRAND</vt:lpstr>
      <vt:lpstr>Becoming a CPA:</vt:lpstr>
      <vt:lpstr>This is the new</vt:lpstr>
      <vt:lpstr>PowerPoint Presentation</vt:lpstr>
      <vt:lpstr>PowerPoint Presentation</vt:lpstr>
      <vt:lpstr>PowerPoint Presentation</vt:lpstr>
      <vt:lpstr>San Francisco  Senior Manager - $293,288 Manager - $173,475 Associate - $97,875</vt:lpstr>
      <vt:lpstr>New Partners can make $400K+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Paths to Becoming a CPA</vt:lpstr>
      <vt:lpstr>Factors to consider when determining a path </vt:lpstr>
      <vt:lpstr>Master’s degree plus one year of supervised experience </vt:lpstr>
      <vt:lpstr>Bachelor’s + 30 credits plus one year of supervised experience </vt:lpstr>
      <vt:lpstr>NEW: Bachelor’s plus two years of supervised experience </vt:lpstr>
      <vt:lpstr>Resources available today</vt:lpstr>
      <vt:lpstr>PowerPoint Presentation</vt:lpstr>
      <vt:lpstr>PowerPoint Presentation</vt:lpstr>
      <vt:lpstr>Who’s who in the CPA Exam process</vt:lpstr>
      <vt:lpstr>PowerPoint Presentation</vt:lpstr>
      <vt:lpstr>Which discipline is for me?</vt:lpstr>
      <vt:lpstr>Business Analysis and Reporting (BAR)</vt:lpstr>
      <vt:lpstr>Business Analysis and Reporting (BAR)</vt:lpstr>
      <vt:lpstr>Information Systems and Controls (ISC)</vt:lpstr>
      <vt:lpstr>Information Systems and Controls (ISC)</vt:lpstr>
      <vt:lpstr>Tax Compliance and Planning (TCP)</vt:lpstr>
      <vt:lpstr>Tax Compliance and Planning (TCP)</vt:lpstr>
      <vt:lpstr>PowerPoint Presentation</vt:lpstr>
      <vt:lpstr>PowerPoint Presentation</vt:lpstr>
      <vt:lpstr>PowerPoint Presentation</vt:lpstr>
      <vt:lpstr>PowerPoint Presentation</vt:lpstr>
      <vt:lpstr>PowerPoint Presentation</vt:lpstr>
      <vt:lpstr>PowerPoint Presentation</vt:lpstr>
      <vt:lpstr>Learn what’s tested on  The Uniform CPA Examination </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CPA Evolution</dc:title>
  <dc:creator>Steven Michelsen</dc:creator>
  <cp:lastModifiedBy>Christin Hunter</cp:lastModifiedBy>
  <cp:revision>113</cp:revision>
  <cp:lastPrinted>2020-05-26T13:21:03Z</cp:lastPrinted>
  <dcterms:created xsi:type="dcterms:W3CDTF">2019-10-20T19:19:18Z</dcterms:created>
  <dcterms:modified xsi:type="dcterms:W3CDTF">2025-11-17T15:53:36Z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0x01010033273FE1C06312449A97DFD469CFCC02</vt:lpwstr>
  </property>
</Properties>
</file>