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4" r:id="rId4"/>
    <p:sldMasterId id="2147484177" r:id="rId5"/>
    <p:sldMasterId id="2147484252" r:id="rId6"/>
  </p:sldMasterIdLst>
  <p:notesMasterIdLst>
    <p:notesMasterId r:id="rId16"/>
  </p:notesMasterIdLst>
  <p:handoutMasterIdLst>
    <p:handoutMasterId r:id="rId17"/>
  </p:handoutMasterIdLst>
  <p:sldIdLst>
    <p:sldId id="2147309000" r:id="rId7"/>
    <p:sldId id="2147308999" r:id="rId8"/>
    <p:sldId id="569" r:id="rId9"/>
    <p:sldId id="574" r:id="rId10"/>
    <p:sldId id="571" r:id="rId11"/>
    <p:sldId id="573" r:id="rId12"/>
    <p:sldId id="572" r:id="rId13"/>
    <p:sldId id="575" r:id="rId14"/>
    <p:sldId id="431" r:id="rId15"/>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orient="horz">
          <p15:clr>
            <a:srgbClr val="A4A3A4"/>
          </p15:clr>
        </p15:guide>
        <p15:guide id="3" orient="horz" pos="795">
          <p15:clr>
            <a:srgbClr val="A4A3A4"/>
          </p15:clr>
        </p15:guide>
        <p15:guide id="4" orient="horz" pos="348" userDrawn="1">
          <p15:clr>
            <a:srgbClr val="A4A3A4"/>
          </p15:clr>
        </p15:guide>
        <p15:guide id="5" pos="5451">
          <p15:clr>
            <a:srgbClr val="A4A3A4"/>
          </p15:clr>
        </p15:guide>
        <p15:guide id="6" pos="317">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E52E3B-775C-CA17-B044-502A0C52C3D8}" name="Kim Nilsen" initials="KN" userId="S::knilsen@aicpa.org::f7c0de8e-1841-4d0e-8dcc-fc5f4d3ed1fc" providerId="AD"/>
  <p188:author id="{90B09FC5-11BF-E815-25F0-A7198E108A93}" name="Elizabeth Burkhalter" initials="EB" userId="S::eburkhalter@aicpa.org::ed89540c-71c7-479d-b5c2-d4cecdb322d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39AD"/>
    <a:srgbClr val="96326B"/>
    <a:srgbClr val="733181"/>
    <a:srgbClr val="AE76B5"/>
    <a:srgbClr val="E3D3F7"/>
    <a:srgbClr val="D8B9E4"/>
    <a:srgbClr val="96326E"/>
    <a:srgbClr val="672D89"/>
    <a:srgbClr val="63656B"/>
    <a:srgbClr val="BBBC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272" y="308"/>
      </p:cViewPr>
      <p:guideLst>
        <p:guide orient="horz" pos="1582"/>
        <p:guide orient="horz"/>
        <p:guide orient="horz" pos="795"/>
        <p:guide orient="horz" pos="348"/>
        <p:guide pos="5451"/>
        <p:guide pos="3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1939D95F-9460-0440-9860-1A57FB5F8A2B}" type="datetimeFigureOut">
              <a:rPr lang="en-US" smtClean="0"/>
              <a:t>8/26/2025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FFBB091-2F95-4A45-9F22-28B9876BB232}" type="slidenum">
              <a:rPr lang="en-US" smtClean="0"/>
              <a:t>‹#›</a:t>
            </a:fld>
            <a:endParaRPr lang="en-US"/>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83DAA10-76F1-BB44-9D35-7CFF32032758}" type="datetimeFigureOut">
              <a:rPr lang="en-US" smtClean="0"/>
              <a:t>8/26/2025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3F9647A-3E31-3A41-A4E9-ABE8D6F99CD0}" type="slidenum">
              <a:rPr lang="en-US" smtClean="0"/>
              <a:t>‹#›</a:t>
            </a:fld>
            <a:endParaRPr lang="en-US"/>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rgbClr val="FF0000"/>
                </a:solidFill>
              </a:rPr>
              <a:t>6% increase job growth for accountants and auditors is projected through 2033.</a:t>
            </a:r>
          </a:p>
          <a:p>
            <a:endParaRPr lang="en-US"/>
          </a:p>
          <a:p>
            <a:r>
              <a:rPr lang="en-US" b="1"/>
              <a:t>Overall - Why CPA? </a:t>
            </a:r>
          </a:p>
          <a:p>
            <a:endParaRPr lang="en-US"/>
          </a:p>
          <a:p>
            <a:pPr marL="171450" indent="-171450">
              <a:buFont typeface="Arial" panose="020B0604020202020204" pitchFamily="34" charset="0"/>
              <a:buChar char="•"/>
            </a:pPr>
            <a:r>
              <a:rPr lang="en-US"/>
              <a:t>CPAs are in high demand and are in a unique position to help individuals, communities, groups, and companies with their financial, accounting, and business challenges to further the public good by protecting the public interest.</a:t>
            </a:r>
          </a:p>
          <a:p>
            <a:pPr marL="171450" indent="-171450">
              <a:buFont typeface="Arial" panose="020B0604020202020204" pitchFamily="34" charset="0"/>
              <a:buChar char="•"/>
            </a:pPr>
            <a:r>
              <a:rPr lang="en-US"/>
              <a:t>The profession and the role and responsibilities of the CPA are changing, opening new doors. The reality is far from the stereotype of the CPA sitting at a desk all day working alone.</a:t>
            </a:r>
          </a:p>
          <a:p>
            <a:pPr marL="171450" indent="-171450">
              <a:buFont typeface="Arial" panose="020B0604020202020204" pitchFamily="34" charset="0"/>
              <a:buChar char="•"/>
            </a:pPr>
            <a:r>
              <a:rPr lang="en-US"/>
              <a:t>Today’s CPAs are taking on more responsibilities earlier in their careers. </a:t>
            </a:r>
          </a:p>
          <a:p>
            <a:pPr marL="171450" indent="-171450">
              <a:buFont typeface="Arial" panose="020B0604020202020204" pitchFamily="34" charset="0"/>
              <a:buChar char="•"/>
            </a:pPr>
            <a:r>
              <a:rPr lang="en-US"/>
              <a:t>Manual tasks once handled by the newly licensed CPA are becoming automated or outsourced, leaving room for new CPAs to take part in the higher-valued work earlier than in the past – work such as consulting, data analysis or personal financial planning.</a:t>
            </a:r>
          </a:p>
          <a:p>
            <a:pPr marL="0" indent="0">
              <a:buFont typeface="Arial" panose="020B0604020202020204" pitchFamily="34" charset="0"/>
              <a:buNone/>
            </a:pPr>
            <a:endParaRPr lang="en-US"/>
          </a:p>
          <a:p>
            <a:pPr marL="0" indent="0">
              <a:buFont typeface="Arial" panose="020B0604020202020204" pitchFamily="34" charset="0"/>
              <a:buNone/>
            </a:pPr>
            <a:r>
              <a:rPr lang="en-US" b="1"/>
              <a:t>Prestige and respect &amp; Competitive edge</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Earning the CPA license takes dedication and hard work and elevates and sets a CPA apart from others in the accounting and finance profession. </a:t>
            </a:r>
          </a:p>
          <a:p>
            <a:pPr marL="171450" indent="-171450">
              <a:buFont typeface="Arial" panose="020B0604020202020204" pitchFamily="34" charset="0"/>
              <a:buChar char="•"/>
            </a:pPr>
            <a:r>
              <a:rPr lang="en-US"/>
              <a:t>A CPA is recognized globally not only as someone with specialized accounting expertise, but also for the tenacity and dedication it takes to earn the CPA, traits organizations admire and often look for when hiring or promoting.</a:t>
            </a:r>
          </a:p>
          <a:p>
            <a:pPr marL="171450" indent="-171450">
              <a:buFont typeface="Arial" panose="020B0604020202020204" pitchFamily="34" charset="0"/>
              <a:buChar char="•"/>
            </a:pPr>
            <a:r>
              <a:rPr lang="en-US"/>
              <a:t>A CPA is a trusted advisor to individuals, businesses, and other organizations, helping each achieve their financial dreams and goals.</a:t>
            </a:r>
          </a:p>
          <a:p>
            <a:pPr marL="171450" indent="-171450">
              <a:buFont typeface="Arial" panose="020B0604020202020204" pitchFamily="34" charset="0"/>
              <a:buChar char="•"/>
            </a:pPr>
            <a:r>
              <a:rPr lang="en-US"/>
              <a:t>Whether advising businesses on multi-million-dollar acquisitions, auditing companies’ 401K plans, or helping people investment for retirement, a CPA’s adherence to a strict code of ethics along with accounting and finance expertise allows the public to put their trust in CPAs. </a:t>
            </a:r>
          </a:p>
          <a:p>
            <a:pPr marL="0" indent="0">
              <a:buFont typeface="Arial" panose="020B0604020202020204" pitchFamily="34" charset="0"/>
              <a:buNone/>
            </a:pPr>
            <a:endParaRPr lang="en-US"/>
          </a:p>
          <a:p>
            <a:pPr marL="0" indent="0">
              <a:buFont typeface="Arial" panose="020B0604020202020204" pitchFamily="34" charset="0"/>
              <a:buNone/>
            </a:pPr>
            <a:r>
              <a:rPr lang="en-US" b="1"/>
              <a:t>Career security </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b="0"/>
              <a:t>By completing a Bachelor and/or Master’s degree consisting of at least 150 credits, passing a rigorous, respected CPA Exam, bound by the ethics of licensure, and exuding the skills and traits that it requires to become CPA, the CPA often becomes the most desired candidate for a job opportunity.</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1"/>
              <a:t>Job satisfaction and variety</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b="0"/>
              <a:t>The CPA license offers career paths into some of today’s hottest, most desirable careers like personal financial planning, data analytics, IT risks, controls and governance, emerging technologies, cybersecurity, financial forensics, auditing of organizations’ Environmental, Social and Governance (ESG) initiatives -- just to name a few.</a:t>
            </a:r>
          </a:p>
          <a:p>
            <a:pPr marL="171450" indent="-171450">
              <a:buFont typeface="Arial" panose="020B0604020202020204" pitchFamily="34" charset="0"/>
              <a:buChar char="•"/>
            </a:pPr>
            <a:r>
              <a:rPr lang="en-US" b="0"/>
              <a:t>CPAs with entrepreneurial aspirations frequently start their own businesses. Speaking “the language of business” gives CPAs a major advantage when it comes to business. CPAs can objectively evaluate the business idea, develop a business plan, establish the business structure, and more. </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1"/>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CABE1-3678-4A90-84C8-3B81E1882E4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85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 for Advisors (Campus/Classroom Version)</a:t>
            </a:r>
          </a:p>
          <a:p>
            <a:r>
              <a:rPr lang="en-US" sz="1200" b="1" kern="1200">
                <a:solidFill>
                  <a:schemeClr val="tx1"/>
                </a:solidFill>
                <a:effectLst/>
                <a:latin typeface="+mn-lt"/>
                <a:ea typeface="+mn-ea"/>
                <a:cs typeface="+mn-cs"/>
              </a:rPr>
              <a:t>I wanted to share with you some information around the pathways to becoming a CPA, so that you’re aware and can guide your students appropriately. I’ll cover at a high level the pathways along with some factors to consider within each pathway.</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There are now </a:t>
            </a:r>
            <a:r>
              <a:rPr lang="en-US" sz="1200" b="1" i="1" kern="1200">
                <a:solidFill>
                  <a:schemeClr val="tx1"/>
                </a:solidFill>
                <a:effectLst/>
                <a:latin typeface="+mn-lt"/>
                <a:ea typeface="+mn-ea"/>
                <a:cs typeface="+mn-cs"/>
              </a:rPr>
              <a:t>three</a:t>
            </a:r>
            <a:r>
              <a:rPr lang="en-US" sz="1200" b="1" kern="1200">
                <a:solidFill>
                  <a:schemeClr val="tx1"/>
                </a:solidFill>
                <a:effectLst/>
                <a:latin typeface="+mn-lt"/>
                <a:ea typeface="+mn-ea"/>
                <a:cs typeface="+mn-cs"/>
              </a:rPr>
              <a:t> paths to CPA licensure—each built around education, experience, and the exam.</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These changes are meant to address the challenges around the time and cost of education. Each path maintains the quality and trust associated with being a CPA.</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The new path adds flexibility: If you’ve completed a bachelor’s degree and gain two years of experience under a CPA, you can still pursue licensure in participating states.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About 20 states have adopted the bachelors path, and others are actively considering it. So it’s important to check your state’s rules.</a:t>
            </a:r>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If you’re unsure which path fits your goals and timeline, let’s map it out together.</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3F9647A-3E31-3A41-A4E9-ABE8D6F99CD0}" type="slidenum">
              <a:rPr lang="en-US" smtClean="0"/>
              <a:t>3</a:t>
            </a:fld>
            <a:endParaRPr lang="en-US"/>
          </a:p>
        </p:txBody>
      </p:sp>
    </p:spTree>
    <p:extLst>
      <p:ext uri="{BB962C8B-B14F-4D97-AF65-F5344CB8AC3E}">
        <p14:creationId xmlns:p14="http://schemas.microsoft.com/office/powerpoint/2010/main" val="1548190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999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3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jpe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2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6.jpe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CPA&amp;CIMA Bright Title">
    <p:spTree>
      <p:nvGrpSpPr>
        <p:cNvPr id="1" name=""/>
        <p:cNvGrpSpPr/>
        <p:nvPr/>
      </p:nvGrpSpPr>
      <p:grpSpPr>
        <a:xfrm>
          <a:off x="0" y="0"/>
          <a:ext cx="0" cy="0"/>
          <a:chOff x="0" y="0"/>
          <a:chExt cx="0" cy="0"/>
        </a:xfrm>
      </p:grpSpPr>
      <p:pic>
        <p:nvPicPr>
          <p:cNvPr id="7" name="Picture 6" descr="A purple circle with black lines&#10;&#10;Description automatically generated">
            <a:extLst>
              <a:ext uri="{FF2B5EF4-FFF2-40B4-BE49-F238E27FC236}">
                <a16:creationId xmlns:a16="http://schemas.microsoft.com/office/drawing/2014/main" id="{19824DB5-11C1-B186-562D-5D35D9AC906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37809"/>
          <a:stretch/>
        </p:blipFill>
        <p:spPr>
          <a:xfrm>
            <a:off x="6518538" y="1063812"/>
            <a:ext cx="2625462" cy="4221602"/>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493205"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205" y="523577"/>
            <a:ext cx="2241815" cy="659795"/>
          </a:xfrm>
          <a:prstGeom prst="rect">
            <a:avLst/>
          </a:prstGeom>
        </p:spPr>
      </p:pic>
    </p:spTree>
    <p:extLst>
      <p:ext uri="{BB962C8B-B14F-4D97-AF65-F5344CB8AC3E}">
        <p14:creationId xmlns:p14="http://schemas.microsoft.com/office/powerpoint/2010/main" val="1840454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CPA&amp;CIMA_GPTW_INTERNALONLY">
    <p:spTree>
      <p:nvGrpSpPr>
        <p:cNvPr id="1" name=""/>
        <p:cNvGrpSpPr/>
        <p:nvPr/>
      </p:nvGrpSpPr>
      <p:grpSpPr>
        <a:xfrm>
          <a:off x="0" y="0"/>
          <a:ext cx="0" cy="0"/>
          <a:chOff x="0" y="0"/>
          <a:chExt cx="0" cy="0"/>
        </a:xfrm>
      </p:grpSpPr>
      <p:pic>
        <p:nvPicPr>
          <p:cNvPr id="7" name="Picture 6" descr="A purple circle with black lines&#10;&#10;Description automatically generated">
            <a:extLst>
              <a:ext uri="{FF2B5EF4-FFF2-40B4-BE49-F238E27FC236}">
                <a16:creationId xmlns:a16="http://schemas.microsoft.com/office/drawing/2014/main" id="{19824DB5-11C1-B186-562D-5D35D9AC906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37809"/>
          <a:stretch/>
        </p:blipFill>
        <p:spPr>
          <a:xfrm>
            <a:off x="6518538" y="1063812"/>
            <a:ext cx="2625462" cy="4221602"/>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493205" y="3452684"/>
            <a:ext cx="4819877" cy="1314450"/>
          </a:xfrm>
          <a:prstGeom prst="rect">
            <a:avLst/>
          </a:prstGeom>
        </p:spPr>
        <p:txBody>
          <a:bodyPr lIns="0" tIns="0" rIns="0" bIns="0">
            <a:noAutofit/>
          </a:bodyPr>
          <a:lstStyle>
            <a:lvl1pPr marL="0" indent="0" algn="l">
              <a:lnSpc>
                <a:spcPts val="1800"/>
              </a:lnSpc>
              <a:spcBef>
                <a:spcPts val="0"/>
              </a:spcBef>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205" y="523577"/>
            <a:ext cx="2241815" cy="659795"/>
          </a:xfrm>
          <a:prstGeom prst="rect">
            <a:avLst/>
          </a:prstGeom>
        </p:spPr>
      </p:pic>
      <p:pic>
        <p:nvPicPr>
          <p:cNvPr id="4" name="Picture 3" descr="A group of red and blue signs&#10;&#10;Description automatically generated">
            <a:extLst>
              <a:ext uri="{FF2B5EF4-FFF2-40B4-BE49-F238E27FC236}">
                <a16:creationId xmlns:a16="http://schemas.microsoft.com/office/drawing/2014/main" id="{B9EB9A82-61A1-99F1-0B36-56DAC7DD51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76349" y="4226225"/>
            <a:ext cx="3174446" cy="719426"/>
          </a:xfrm>
          <a:prstGeom prst="rect">
            <a:avLst/>
          </a:prstGeom>
        </p:spPr>
      </p:pic>
    </p:spTree>
    <p:extLst>
      <p:ext uri="{BB962C8B-B14F-4D97-AF65-F5344CB8AC3E}">
        <p14:creationId xmlns:p14="http://schemas.microsoft.com/office/powerpoint/2010/main" val="3174962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 full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9FCE69-B369-0F06-C919-7240D766CEEB}"/>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6" name="Title 5">
            <a:extLst>
              <a:ext uri="{FF2B5EF4-FFF2-40B4-BE49-F238E27FC236}">
                <a16:creationId xmlns:a16="http://schemas.microsoft.com/office/drawing/2014/main" id="{6680EBC1-2361-5028-1D4A-D390DC184CAC}"/>
              </a:ext>
            </a:extLst>
          </p:cNvPr>
          <p:cNvSpPr>
            <a:spLocks noGrp="1" noRot="1" noMove="1" noResize="1" noEditPoints="1" noAdjustHandles="1" noChangeArrowheads="1" noChangeShapeType="1"/>
          </p:cNvSpPr>
          <p:nvPr>
            <p:ph type="title" hasCustomPrompt="1"/>
          </p:nvPr>
        </p:nvSpPr>
        <p:spPr>
          <a:xfrm>
            <a:off x="384867" y="288753"/>
            <a:ext cx="2266351" cy="441774"/>
          </a:xfrm>
        </p:spPr>
        <p:txBody>
          <a:bodyPr/>
          <a:lstStyle>
            <a:lvl1pPr>
              <a:defRPr/>
            </a:lvl1pPr>
          </a:lstStyle>
          <a:p>
            <a:r>
              <a:rPr lang="en-US"/>
              <a:t>Agenda title</a:t>
            </a:r>
          </a:p>
        </p:txBody>
      </p:sp>
      <p:sp>
        <p:nvSpPr>
          <p:cNvPr id="4" name="Text Placeholder 3">
            <a:extLst>
              <a:ext uri="{FF2B5EF4-FFF2-40B4-BE49-F238E27FC236}">
                <a16:creationId xmlns:a16="http://schemas.microsoft.com/office/drawing/2014/main" id="{B303D245-06F2-4923-7C88-86170990E172}"/>
              </a:ext>
            </a:extLst>
          </p:cNvPr>
          <p:cNvSpPr>
            <a:spLocks noGrp="1"/>
          </p:cNvSpPr>
          <p:nvPr>
            <p:ph type="body" sz="quarter" idx="11" hasCustomPrompt="1"/>
          </p:nvPr>
        </p:nvSpPr>
        <p:spPr>
          <a:xfrm>
            <a:off x="384868" y="830882"/>
            <a:ext cx="335222" cy="273844"/>
          </a:xfrm>
        </p:spPr>
        <p:txBody>
          <a:bodyPr/>
          <a:lstStyle>
            <a:lvl1pPr>
              <a:defRPr>
                <a:solidFill>
                  <a:schemeClr val="tx2"/>
                </a:solidFill>
              </a:defRPr>
            </a:lvl1pPr>
          </a:lstStyle>
          <a:p>
            <a:pPr lvl="0"/>
            <a:r>
              <a:rPr lang="en-US"/>
              <a:t>01.</a:t>
            </a:r>
          </a:p>
        </p:txBody>
      </p:sp>
      <p:sp>
        <p:nvSpPr>
          <p:cNvPr id="11" name="Text Placeholder 3">
            <a:extLst>
              <a:ext uri="{FF2B5EF4-FFF2-40B4-BE49-F238E27FC236}">
                <a16:creationId xmlns:a16="http://schemas.microsoft.com/office/drawing/2014/main" id="{55E97E14-D2CE-C38C-58D9-D0A4B5089650}"/>
              </a:ext>
            </a:extLst>
          </p:cNvPr>
          <p:cNvSpPr>
            <a:spLocks noGrp="1"/>
          </p:cNvSpPr>
          <p:nvPr>
            <p:ph type="body" sz="quarter" idx="16" hasCustomPrompt="1"/>
          </p:nvPr>
        </p:nvSpPr>
        <p:spPr>
          <a:xfrm>
            <a:off x="848658" y="830882"/>
            <a:ext cx="3723342" cy="273844"/>
          </a:xfrm>
        </p:spPr>
        <p:txBody>
          <a:bodyPr/>
          <a:lstStyle>
            <a:lvl1pPr>
              <a:defRPr sz="1600"/>
            </a:lvl1pPr>
          </a:lstStyle>
          <a:p>
            <a:pPr lvl="0"/>
            <a:r>
              <a:rPr lang="en-US"/>
              <a:t>Agenda item one</a:t>
            </a:r>
          </a:p>
        </p:txBody>
      </p:sp>
      <p:sp>
        <p:nvSpPr>
          <p:cNvPr id="12" name="Text Placeholder 3">
            <a:extLst>
              <a:ext uri="{FF2B5EF4-FFF2-40B4-BE49-F238E27FC236}">
                <a16:creationId xmlns:a16="http://schemas.microsoft.com/office/drawing/2014/main" id="{052E166F-1E5E-4F5C-7F6B-EB4BF97EEFC7}"/>
              </a:ext>
            </a:extLst>
          </p:cNvPr>
          <p:cNvSpPr>
            <a:spLocks noGrp="1"/>
          </p:cNvSpPr>
          <p:nvPr>
            <p:ph type="body" sz="quarter" idx="17" hasCustomPrompt="1"/>
          </p:nvPr>
        </p:nvSpPr>
        <p:spPr>
          <a:xfrm>
            <a:off x="848658" y="1104726"/>
            <a:ext cx="3723342" cy="273844"/>
          </a:xfrm>
        </p:spPr>
        <p:txBody>
          <a:bodyPr/>
          <a:lstStyle>
            <a:lvl1pPr>
              <a:defRPr sz="1400">
                <a:solidFill>
                  <a:schemeClr val="bg2">
                    <a:lumMod val="50000"/>
                  </a:schemeClr>
                </a:solidFill>
              </a:defRPr>
            </a:lvl1pPr>
          </a:lstStyle>
          <a:p>
            <a:pPr lvl="0"/>
            <a:r>
              <a:rPr lang="en-US"/>
              <a:t>Agenda topic one</a:t>
            </a:r>
          </a:p>
        </p:txBody>
      </p:sp>
      <p:sp>
        <p:nvSpPr>
          <p:cNvPr id="13" name="Text Placeholder 3">
            <a:extLst>
              <a:ext uri="{FF2B5EF4-FFF2-40B4-BE49-F238E27FC236}">
                <a16:creationId xmlns:a16="http://schemas.microsoft.com/office/drawing/2014/main" id="{6FD30D3C-2B29-F712-240A-B85EEE966D17}"/>
              </a:ext>
            </a:extLst>
          </p:cNvPr>
          <p:cNvSpPr>
            <a:spLocks noGrp="1"/>
          </p:cNvSpPr>
          <p:nvPr>
            <p:ph type="body" sz="quarter" idx="18" hasCustomPrompt="1"/>
          </p:nvPr>
        </p:nvSpPr>
        <p:spPr>
          <a:xfrm>
            <a:off x="384867" y="1515492"/>
            <a:ext cx="335222" cy="273844"/>
          </a:xfrm>
        </p:spPr>
        <p:txBody>
          <a:bodyPr/>
          <a:lstStyle>
            <a:lvl1pPr>
              <a:defRPr>
                <a:solidFill>
                  <a:schemeClr val="tx2"/>
                </a:solidFill>
              </a:defRPr>
            </a:lvl1pPr>
          </a:lstStyle>
          <a:p>
            <a:pPr lvl="0"/>
            <a:r>
              <a:rPr lang="en-US"/>
              <a:t>02.</a:t>
            </a:r>
          </a:p>
        </p:txBody>
      </p:sp>
      <p:sp>
        <p:nvSpPr>
          <p:cNvPr id="14" name="Text Placeholder 3">
            <a:extLst>
              <a:ext uri="{FF2B5EF4-FFF2-40B4-BE49-F238E27FC236}">
                <a16:creationId xmlns:a16="http://schemas.microsoft.com/office/drawing/2014/main" id="{C8D58FED-0428-6E29-0340-C126B8F7C33B}"/>
              </a:ext>
            </a:extLst>
          </p:cNvPr>
          <p:cNvSpPr>
            <a:spLocks noGrp="1"/>
          </p:cNvSpPr>
          <p:nvPr>
            <p:ph type="body" sz="quarter" idx="19" hasCustomPrompt="1"/>
          </p:nvPr>
        </p:nvSpPr>
        <p:spPr>
          <a:xfrm>
            <a:off x="848657" y="1515492"/>
            <a:ext cx="3723342" cy="273844"/>
          </a:xfrm>
        </p:spPr>
        <p:txBody>
          <a:bodyPr/>
          <a:lstStyle>
            <a:lvl1pPr>
              <a:defRPr sz="1600"/>
            </a:lvl1pPr>
          </a:lstStyle>
          <a:p>
            <a:pPr lvl="0"/>
            <a:r>
              <a:rPr lang="en-US"/>
              <a:t>Agenda item two</a:t>
            </a:r>
          </a:p>
        </p:txBody>
      </p:sp>
      <p:sp>
        <p:nvSpPr>
          <p:cNvPr id="15" name="Text Placeholder 3">
            <a:extLst>
              <a:ext uri="{FF2B5EF4-FFF2-40B4-BE49-F238E27FC236}">
                <a16:creationId xmlns:a16="http://schemas.microsoft.com/office/drawing/2014/main" id="{803E70A7-270F-2393-6F35-55F47291D608}"/>
              </a:ext>
            </a:extLst>
          </p:cNvPr>
          <p:cNvSpPr>
            <a:spLocks noGrp="1"/>
          </p:cNvSpPr>
          <p:nvPr>
            <p:ph type="body" sz="quarter" idx="20" hasCustomPrompt="1"/>
          </p:nvPr>
        </p:nvSpPr>
        <p:spPr>
          <a:xfrm>
            <a:off x="848657" y="1789336"/>
            <a:ext cx="3723342" cy="273844"/>
          </a:xfrm>
        </p:spPr>
        <p:txBody>
          <a:bodyPr/>
          <a:lstStyle>
            <a:lvl1pPr>
              <a:defRPr sz="1400">
                <a:solidFill>
                  <a:schemeClr val="bg2">
                    <a:lumMod val="50000"/>
                  </a:schemeClr>
                </a:solidFill>
              </a:defRPr>
            </a:lvl1pPr>
          </a:lstStyle>
          <a:p>
            <a:pPr lvl="0"/>
            <a:r>
              <a:rPr lang="en-US"/>
              <a:t>Agenda topic two</a:t>
            </a:r>
          </a:p>
        </p:txBody>
      </p:sp>
      <p:sp>
        <p:nvSpPr>
          <p:cNvPr id="18" name="Text Placeholder 3">
            <a:extLst>
              <a:ext uri="{FF2B5EF4-FFF2-40B4-BE49-F238E27FC236}">
                <a16:creationId xmlns:a16="http://schemas.microsoft.com/office/drawing/2014/main" id="{6F4A49B9-BE30-9796-92E4-48080371B002}"/>
              </a:ext>
            </a:extLst>
          </p:cNvPr>
          <p:cNvSpPr>
            <a:spLocks noGrp="1"/>
          </p:cNvSpPr>
          <p:nvPr>
            <p:ph type="body" sz="quarter" idx="21" hasCustomPrompt="1"/>
          </p:nvPr>
        </p:nvSpPr>
        <p:spPr>
          <a:xfrm>
            <a:off x="384867" y="2158204"/>
            <a:ext cx="335222" cy="273844"/>
          </a:xfrm>
        </p:spPr>
        <p:txBody>
          <a:bodyPr/>
          <a:lstStyle>
            <a:lvl1pPr>
              <a:defRPr>
                <a:solidFill>
                  <a:schemeClr val="tx2"/>
                </a:solidFill>
              </a:defRPr>
            </a:lvl1pPr>
          </a:lstStyle>
          <a:p>
            <a:pPr lvl="0"/>
            <a:r>
              <a:rPr lang="en-US"/>
              <a:t>03.</a:t>
            </a:r>
          </a:p>
        </p:txBody>
      </p:sp>
      <p:sp>
        <p:nvSpPr>
          <p:cNvPr id="19" name="Text Placeholder 3">
            <a:extLst>
              <a:ext uri="{FF2B5EF4-FFF2-40B4-BE49-F238E27FC236}">
                <a16:creationId xmlns:a16="http://schemas.microsoft.com/office/drawing/2014/main" id="{A3A9BFD8-A6AB-C1E4-3D4C-0A7A206D0905}"/>
              </a:ext>
            </a:extLst>
          </p:cNvPr>
          <p:cNvSpPr>
            <a:spLocks noGrp="1"/>
          </p:cNvSpPr>
          <p:nvPr>
            <p:ph type="body" sz="quarter" idx="22" hasCustomPrompt="1"/>
          </p:nvPr>
        </p:nvSpPr>
        <p:spPr>
          <a:xfrm>
            <a:off x="848657" y="2158204"/>
            <a:ext cx="3723342" cy="273844"/>
          </a:xfrm>
        </p:spPr>
        <p:txBody>
          <a:bodyPr/>
          <a:lstStyle>
            <a:lvl1pPr>
              <a:defRPr sz="1600"/>
            </a:lvl1pPr>
          </a:lstStyle>
          <a:p>
            <a:pPr lvl="0"/>
            <a:r>
              <a:rPr lang="en-US"/>
              <a:t>Agenda item three</a:t>
            </a:r>
          </a:p>
        </p:txBody>
      </p:sp>
      <p:sp>
        <p:nvSpPr>
          <p:cNvPr id="20" name="Text Placeholder 3">
            <a:extLst>
              <a:ext uri="{FF2B5EF4-FFF2-40B4-BE49-F238E27FC236}">
                <a16:creationId xmlns:a16="http://schemas.microsoft.com/office/drawing/2014/main" id="{57184DB8-F215-FC54-47DA-27724D52640E}"/>
              </a:ext>
            </a:extLst>
          </p:cNvPr>
          <p:cNvSpPr>
            <a:spLocks noGrp="1"/>
          </p:cNvSpPr>
          <p:nvPr>
            <p:ph type="body" sz="quarter" idx="23" hasCustomPrompt="1"/>
          </p:nvPr>
        </p:nvSpPr>
        <p:spPr>
          <a:xfrm>
            <a:off x="848657" y="2432048"/>
            <a:ext cx="3723342" cy="273844"/>
          </a:xfrm>
        </p:spPr>
        <p:txBody>
          <a:bodyPr/>
          <a:lstStyle>
            <a:lvl1pPr>
              <a:defRPr sz="1400">
                <a:solidFill>
                  <a:schemeClr val="bg2">
                    <a:lumMod val="50000"/>
                  </a:schemeClr>
                </a:solidFill>
              </a:defRPr>
            </a:lvl1pPr>
          </a:lstStyle>
          <a:p>
            <a:pPr lvl="0"/>
            <a:r>
              <a:rPr lang="en-US"/>
              <a:t>Agenda topic three</a:t>
            </a:r>
          </a:p>
        </p:txBody>
      </p:sp>
      <p:sp>
        <p:nvSpPr>
          <p:cNvPr id="21" name="Text Placeholder 3">
            <a:extLst>
              <a:ext uri="{FF2B5EF4-FFF2-40B4-BE49-F238E27FC236}">
                <a16:creationId xmlns:a16="http://schemas.microsoft.com/office/drawing/2014/main" id="{D79B29C2-78A4-B0D5-5643-2CAD87085A3B}"/>
              </a:ext>
            </a:extLst>
          </p:cNvPr>
          <p:cNvSpPr>
            <a:spLocks noGrp="1"/>
          </p:cNvSpPr>
          <p:nvPr>
            <p:ph type="body" sz="quarter" idx="24" hasCustomPrompt="1"/>
          </p:nvPr>
        </p:nvSpPr>
        <p:spPr>
          <a:xfrm>
            <a:off x="384867" y="2842815"/>
            <a:ext cx="335222" cy="273844"/>
          </a:xfrm>
        </p:spPr>
        <p:txBody>
          <a:bodyPr/>
          <a:lstStyle>
            <a:lvl1pPr>
              <a:defRPr>
                <a:solidFill>
                  <a:schemeClr val="tx2"/>
                </a:solidFill>
              </a:defRPr>
            </a:lvl1pPr>
          </a:lstStyle>
          <a:p>
            <a:pPr lvl="0"/>
            <a:r>
              <a:rPr lang="en-US"/>
              <a:t>04.</a:t>
            </a:r>
          </a:p>
        </p:txBody>
      </p:sp>
      <p:sp>
        <p:nvSpPr>
          <p:cNvPr id="22" name="Text Placeholder 3">
            <a:extLst>
              <a:ext uri="{FF2B5EF4-FFF2-40B4-BE49-F238E27FC236}">
                <a16:creationId xmlns:a16="http://schemas.microsoft.com/office/drawing/2014/main" id="{92675E4D-873A-ADBB-F46E-F160C7542AFC}"/>
              </a:ext>
            </a:extLst>
          </p:cNvPr>
          <p:cNvSpPr>
            <a:spLocks noGrp="1"/>
          </p:cNvSpPr>
          <p:nvPr>
            <p:ph type="body" sz="quarter" idx="25" hasCustomPrompt="1"/>
          </p:nvPr>
        </p:nvSpPr>
        <p:spPr>
          <a:xfrm>
            <a:off x="848657" y="2842815"/>
            <a:ext cx="3723342" cy="273844"/>
          </a:xfrm>
        </p:spPr>
        <p:txBody>
          <a:bodyPr/>
          <a:lstStyle>
            <a:lvl1pPr>
              <a:defRPr sz="1600"/>
            </a:lvl1pPr>
          </a:lstStyle>
          <a:p>
            <a:pPr lvl="0"/>
            <a:r>
              <a:rPr lang="en-US"/>
              <a:t>Agenda item four</a:t>
            </a:r>
          </a:p>
        </p:txBody>
      </p:sp>
      <p:sp>
        <p:nvSpPr>
          <p:cNvPr id="23" name="Text Placeholder 3">
            <a:extLst>
              <a:ext uri="{FF2B5EF4-FFF2-40B4-BE49-F238E27FC236}">
                <a16:creationId xmlns:a16="http://schemas.microsoft.com/office/drawing/2014/main" id="{CC227E8C-51A7-4B5A-550D-5DE39327299C}"/>
              </a:ext>
            </a:extLst>
          </p:cNvPr>
          <p:cNvSpPr>
            <a:spLocks noGrp="1"/>
          </p:cNvSpPr>
          <p:nvPr>
            <p:ph type="body" sz="quarter" idx="26" hasCustomPrompt="1"/>
          </p:nvPr>
        </p:nvSpPr>
        <p:spPr>
          <a:xfrm>
            <a:off x="848657" y="3116659"/>
            <a:ext cx="3723342" cy="273844"/>
          </a:xfrm>
        </p:spPr>
        <p:txBody>
          <a:bodyPr/>
          <a:lstStyle>
            <a:lvl1pPr>
              <a:defRPr sz="1400">
                <a:solidFill>
                  <a:schemeClr val="bg2">
                    <a:lumMod val="50000"/>
                  </a:schemeClr>
                </a:solidFill>
              </a:defRPr>
            </a:lvl1pPr>
          </a:lstStyle>
          <a:p>
            <a:pPr lvl="0"/>
            <a:r>
              <a:rPr lang="en-US"/>
              <a:t>Agenda topic four</a:t>
            </a:r>
          </a:p>
        </p:txBody>
      </p:sp>
      <p:sp>
        <p:nvSpPr>
          <p:cNvPr id="24" name="Text Placeholder 3">
            <a:extLst>
              <a:ext uri="{FF2B5EF4-FFF2-40B4-BE49-F238E27FC236}">
                <a16:creationId xmlns:a16="http://schemas.microsoft.com/office/drawing/2014/main" id="{EFD7777E-02A1-906B-D406-77C64321B386}"/>
              </a:ext>
            </a:extLst>
          </p:cNvPr>
          <p:cNvSpPr>
            <a:spLocks noGrp="1"/>
          </p:cNvSpPr>
          <p:nvPr>
            <p:ph type="body" sz="quarter" idx="27" hasCustomPrompt="1"/>
          </p:nvPr>
        </p:nvSpPr>
        <p:spPr>
          <a:xfrm>
            <a:off x="384867" y="3524903"/>
            <a:ext cx="335222" cy="273844"/>
          </a:xfrm>
        </p:spPr>
        <p:txBody>
          <a:bodyPr/>
          <a:lstStyle>
            <a:lvl1pPr>
              <a:defRPr>
                <a:solidFill>
                  <a:schemeClr val="tx2"/>
                </a:solidFill>
              </a:defRPr>
            </a:lvl1pPr>
          </a:lstStyle>
          <a:p>
            <a:pPr lvl="0"/>
            <a:r>
              <a:rPr lang="en-US"/>
              <a:t>05.</a:t>
            </a:r>
          </a:p>
        </p:txBody>
      </p:sp>
      <p:sp>
        <p:nvSpPr>
          <p:cNvPr id="25" name="Text Placeholder 3">
            <a:extLst>
              <a:ext uri="{FF2B5EF4-FFF2-40B4-BE49-F238E27FC236}">
                <a16:creationId xmlns:a16="http://schemas.microsoft.com/office/drawing/2014/main" id="{214A8725-BDA9-F4D2-62B8-1D7B684FDAF7}"/>
              </a:ext>
            </a:extLst>
          </p:cNvPr>
          <p:cNvSpPr>
            <a:spLocks noGrp="1"/>
          </p:cNvSpPr>
          <p:nvPr>
            <p:ph type="body" sz="quarter" idx="28" hasCustomPrompt="1"/>
          </p:nvPr>
        </p:nvSpPr>
        <p:spPr>
          <a:xfrm>
            <a:off x="848657" y="3524903"/>
            <a:ext cx="3723342" cy="273844"/>
          </a:xfrm>
        </p:spPr>
        <p:txBody>
          <a:bodyPr/>
          <a:lstStyle>
            <a:lvl1pPr>
              <a:defRPr sz="1600"/>
            </a:lvl1pPr>
          </a:lstStyle>
          <a:p>
            <a:pPr lvl="0"/>
            <a:r>
              <a:rPr lang="en-US"/>
              <a:t>Agenda item five</a:t>
            </a:r>
          </a:p>
        </p:txBody>
      </p:sp>
      <p:sp>
        <p:nvSpPr>
          <p:cNvPr id="26" name="Text Placeholder 3">
            <a:extLst>
              <a:ext uri="{FF2B5EF4-FFF2-40B4-BE49-F238E27FC236}">
                <a16:creationId xmlns:a16="http://schemas.microsoft.com/office/drawing/2014/main" id="{A175A86B-EA85-E6DE-CAC4-8E837F7CAF20}"/>
              </a:ext>
            </a:extLst>
          </p:cNvPr>
          <p:cNvSpPr>
            <a:spLocks noGrp="1"/>
          </p:cNvSpPr>
          <p:nvPr>
            <p:ph type="body" sz="quarter" idx="29" hasCustomPrompt="1"/>
          </p:nvPr>
        </p:nvSpPr>
        <p:spPr>
          <a:xfrm>
            <a:off x="848657" y="3798747"/>
            <a:ext cx="3723342" cy="273844"/>
          </a:xfrm>
        </p:spPr>
        <p:txBody>
          <a:bodyPr/>
          <a:lstStyle>
            <a:lvl1pPr>
              <a:defRPr sz="1400">
                <a:solidFill>
                  <a:schemeClr val="bg2">
                    <a:lumMod val="50000"/>
                  </a:schemeClr>
                </a:solidFill>
              </a:defRPr>
            </a:lvl1pPr>
          </a:lstStyle>
          <a:p>
            <a:pPr lvl="0"/>
            <a:r>
              <a:rPr lang="en-US"/>
              <a:t>Agenda topic five</a:t>
            </a:r>
          </a:p>
        </p:txBody>
      </p:sp>
      <p:sp>
        <p:nvSpPr>
          <p:cNvPr id="27" name="Text Placeholder 3">
            <a:extLst>
              <a:ext uri="{FF2B5EF4-FFF2-40B4-BE49-F238E27FC236}">
                <a16:creationId xmlns:a16="http://schemas.microsoft.com/office/drawing/2014/main" id="{899625B9-F45E-F4DA-143B-10568C604805}"/>
              </a:ext>
            </a:extLst>
          </p:cNvPr>
          <p:cNvSpPr>
            <a:spLocks noGrp="1"/>
          </p:cNvSpPr>
          <p:nvPr>
            <p:ph type="body" sz="quarter" idx="30" hasCustomPrompt="1"/>
          </p:nvPr>
        </p:nvSpPr>
        <p:spPr>
          <a:xfrm>
            <a:off x="4700563" y="830882"/>
            <a:ext cx="4005169" cy="547688"/>
          </a:xfrm>
        </p:spPr>
        <p:txBody>
          <a:bodyPr/>
          <a:lstStyle>
            <a:lvl1pPr>
              <a:defRPr sz="1200">
                <a:solidFill>
                  <a:schemeClr val="bg2">
                    <a:lumMod val="50000"/>
                  </a:schemeClr>
                </a:solidFill>
              </a:defRPr>
            </a:lvl1pPr>
          </a:lstStyle>
          <a:p>
            <a:pPr lvl="0"/>
            <a:r>
              <a:rPr lang="en-US"/>
              <a:t>Additional notes</a:t>
            </a:r>
          </a:p>
        </p:txBody>
      </p:sp>
      <p:sp>
        <p:nvSpPr>
          <p:cNvPr id="28" name="Text Placeholder 3">
            <a:extLst>
              <a:ext uri="{FF2B5EF4-FFF2-40B4-BE49-F238E27FC236}">
                <a16:creationId xmlns:a16="http://schemas.microsoft.com/office/drawing/2014/main" id="{52E896AF-780B-480C-3D80-84ECDD4ECD7C}"/>
              </a:ext>
            </a:extLst>
          </p:cNvPr>
          <p:cNvSpPr>
            <a:spLocks noGrp="1"/>
          </p:cNvSpPr>
          <p:nvPr>
            <p:ph type="body" sz="quarter" idx="31" hasCustomPrompt="1"/>
          </p:nvPr>
        </p:nvSpPr>
        <p:spPr>
          <a:xfrm>
            <a:off x="4700563" y="1515492"/>
            <a:ext cx="4005169" cy="547688"/>
          </a:xfrm>
        </p:spPr>
        <p:txBody>
          <a:bodyPr/>
          <a:lstStyle>
            <a:lvl1pPr>
              <a:defRPr sz="1200">
                <a:solidFill>
                  <a:schemeClr val="bg2">
                    <a:lumMod val="50000"/>
                  </a:schemeClr>
                </a:solidFill>
              </a:defRPr>
            </a:lvl1pPr>
          </a:lstStyle>
          <a:p>
            <a:pPr lvl="0"/>
            <a:r>
              <a:rPr lang="en-US"/>
              <a:t>Additional notes</a:t>
            </a:r>
          </a:p>
        </p:txBody>
      </p:sp>
      <p:sp>
        <p:nvSpPr>
          <p:cNvPr id="29" name="Text Placeholder 3">
            <a:extLst>
              <a:ext uri="{FF2B5EF4-FFF2-40B4-BE49-F238E27FC236}">
                <a16:creationId xmlns:a16="http://schemas.microsoft.com/office/drawing/2014/main" id="{F59A6692-A5A4-2C58-1CED-110ED99F06AA}"/>
              </a:ext>
            </a:extLst>
          </p:cNvPr>
          <p:cNvSpPr>
            <a:spLocks noGrp="1"/>
          </p:cNvSpPr>
          <p:nvPr>
            <p:ph type="body" sz="quarter" idx="32" hasCustomPrompt="1"/>
          </p:nvPr>
        </p:nvSpPr>
        <p:spPr>
          <a:xfrm>
            <a:off x="4700564" y="2158204"/>
            <a:ext cx="4005169" cy="547688"/>
          </a:xfrm>
        </p:spPr>
        <p:txBody>
          <a:bodyPr/>
          <a:lstStyle>
            <a:lvl1pPr>
              <a:defRPr sz="1200">
                <a:solidFill>
                  <a:schemeClr val="bg2">
                    <a:lumMod val="50000"/>
                  </a:schemeClr>
                </a:solidFill>
              </a:defRPr>
            </a:lvl1pPr>
          </a:lstStyle>
          <a:p>
            <a:pPr lvl="0"/>
            <a:r>
              <a:rPr lang="en-US"/>
              <a:t>Additional notes</a:t>
            </a:r>
          </a:p>
        </p:txBody>
      </p:sp>
      <p:sp>
        <p:nvSpPr>
          <p:cNvPr id="30" name="Text Placeholder 3">
            <a:extLst>
              <a:ext uri="{FF2B5EF4-FFF2-40B4-BE49-F238E27FC236}">
                <a16:creationId xmlns:a16="http://schemas.microsoft.com/office/drawing/2014/main" id="{F40CE581-5B21-3109-A87F-8F892A9E0C1C}"/>
              </a:ext>
            </a:extLst>
          </p:cNvPr>
          <p:cNvSpPr>
            <a:spLocks noGrp="1"/>
          </p:cNvSpPr>
          <p:nvPr>
            <p:ph type="body" sz="quarter" idx="33" hasCustomPrompt="1"/>
          </p:nvPr>
        </p:nvSpPr>
        <p:spPr>
          <a:xfrm>
            <a:off x="4700565" y="2844374"/>
            <a:ext cx="4005169" cy="547688"/>
          </a:xfrm>
        </p:spPr>
        <p:txBody>
          <a:bodyPr/>
          <a:lstStyle>
            <a:lvl1pPr>
              <a:defRPr sz="1200">
                <a:solidFill>
                  <a:schemeClr val="bg2">
                    <a:lumMod val="50000"/>
                  </a:schemeClr>
                </a:solidFill>
              </a:defRPr>
            </a:lvl1pPr>
          </a:lstStyle>
          <a:p>
            <a:pPr lvl="0"/>
            <a:r>
              <a:rPr lang="en-US"/>
              <a:t>Additional notes</a:t>
            </a:r>
          </a:p>
        </p:txBody>
      </p:sp>
      <p:sp>
        <p:nvSpPr>
          <p:cNvPr id="31" name="Text Placeholder 3">
            <a:extLst>
              <a:ext uri="{FF2B5EF4-FFF2-40B4-BE49-F238E27FC236}">
                <a16:creationId xmlns:a16="http://schemas.microsoft.com/office/drawing/2014/main" id="{1F5E7D88-515A-893F-97B6-DEF5E849C862}"/>
              </a:ext>
            </a:extLst>
          </p:cNvPr>
          <p:cNvSpPr>
            <a:spLocks noGrp="1"/>
          </p:cNvSpPr>
          <p:nvPr>
            <p:ph type="body" sz="quarter" idx="34" hasCustomPrompt="1"/>
          </p:nvPr>
        </p:nvSpPr>
        <p:spPr>
          <a:xfrm>
            <a:off x="4700566" y="3524903"/>
            <a:ext cx="4005169" cy="547688"/>
          </a:xfrm>
        </p:spPr>
        <p:txBody>
          <a:bodyPr/>
          <a:lstStyle>
            <a:lvl1pPr>
              <a:defRPr sz="1200">
                <a:solidFill>
                  <a:schemeClr val="bg2">
                    <a:lumMod val="50000"/>
                  </a:schemeClr>
                </a:solidFill>
              </a:defRPr>
            </a:lvl1pPr>
          </a:lstStyle>
          <a:p>
            <a:pPr lvl="0"/>
            <a:r>
              <a:rPr lang="en-US"/>
              <a:t>Additional notes</a:t>
            </a:r>
          </a:p>
        </p:txBody>
      </p:sp>
      <p:pic>
        <p:nvPicPr>
          <p:cNvPr id="32" name="Picture 31" descr="A purple circle with black lines&#10;&#10;Description automatically generated">
            <a:extLst>
              <a:ext uri="{FF2B5EF4-FFF2-40B4-BE49-F238E27FC236}">
                <a16:creationId xmlns:a16="http://schemas.microsoft.com/office/drawing/2014/main" id="{D63E60DC-D5E4-3DA4-A15D-1190DBFD183A}"/>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a:stretch/>
        </p:blipFill>
        <p:spPr>
          <a:xfrm>
            <a:off x="6017669" y="0"/>
            <a:ext cx="3126331" cy="4474543"/>
          </a:xfrm>
          <a:prstGeom prst="rect">
            <a:avLst/>
          </a:prstGeom>
        </p:spPr>
      </p:pic>
    </p:spTree>
    <p:extLst>
      <p:ext uri="{BB962C8B-B14F-4D97-AF65-F5344CB8AC3E}">
        <p14:creationId xmlns:p14="http://schemas.microsoft.com/office/powerpoint/2010/main" val="8646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neda - 3 topics">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DA47D8-6B36-1C36-8615-67FBC281DFC9}"/>
              </a:ext>
            </a:extLst>
          </p:cNvPr>
          <p:cNvSpPr>
            <a:spLocks noGrp="1" noRot="1" noMove="1" noResize="1" noEditPoints="1" noAdjustHandles="1" noChangeArrowheads="1" noChangeShapeType="1"/>
          </p:cNvSpPr>
          <p:nvPr userDrawn="1"/>
        </p:nvSpPr>
        <p:spPr>
          <a:xfrm>
            <a:off x="0" y="0"/>
            <a:ext cx="9144000" cy="3078660"/>
          </a:xfrm>
          <a:prstGeom prst="rect">
            <a:avLst/>
          </a:prstGeom>
          <a:gradFill>
            <a:gsLst>
              <a:gs pos="0">
                <a:schemeClr val="tx2"/>
              </a:gs>
              <a:gs pos="100000">
                <a:schemeClr val="tx2">
                  <a:alpha val="74135"/>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99FCE69-B369-0F06-C919-7240D766CEEB}"/>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6" name="Title 5">
            <a:extLst>
              <a:ext uri="{FF2B5EF4-FFF2-40B4-BE49-F238E27FC236}">
                <a16:creationId xmlns:a16="http://schemas.microsoft.com/office/drawing/2014/main" id="{6680EBC1-2361-5028-1D4A-D390DC184CAC}"/>
              </a:ext>
            </a:extLst>
          </p:cNvPr>
          <p:cNvSpPr>
            <a:spLocks noGrp="1" noRot="1" noMove="1" noResize="1" noEditPoints="1" noAdjustHandles="1" noChangeArrowheads="1" noChangeShapeType="1"/>
          </p:cNvSpPr>
          <p:nvPr>
            <p:ph type="title" hasCustomPrompt="1"/>
          </p:nvPr>
        </p:nvSpPr>
        <p:spPr>
          <a:xfrm>
            <a:off x="384867" y="288753"/>
            <a:ext cx="2266351" cy="441774"/>
          </a:xfrm>
        </p:spPr>
        <p:txBody>
          <a:bodyPr/>
          <a:lstStyle>
            <a:lvl1pPr>
              <a:defRPr>
                <a:solidFill>
                  <a:schemeClr val="bg1"/>
                </a:solidFill>
              </a:defRPr>
            </a:lvl1pPr>
          </a:lstStyle>
          <a:p>
            <a:r>
              <a:rPr lang="en-US"/>
              <a:t>Agenda title</a:t>
            </a:r>
          </a:p>
        </p:txBody>
      </p:sp>
      <p:sp>
        <p:nvSpPr>
          <p:cNvPr id="11" name="Text Placeholder 3">
            <a:extLst>
              <a:ext uri="{FF2B5EF4-FFF2-40B4-BE49-F238E27FC236}">
                <a16:creationId xmlns:a16="http://schemas.microsoft.com/office/drawing/2014/main" id="{55E97E14-D2CE-C38C-58D9-D0A4B5089650}"/>
              </a:ext>
            </a:extLst>
          </p:cNvPr>
          <p:cNvSpPr>
            <a:spLocks noGrp="1"/>
          </p:cNvSpPr>
          <p:nvPr>
            <p:ph type="body" sz="quarter" idx="16" hasCustomPrompt="1"/>
          </p:nvPr>
        </p:nvSpPr>
        <p:spPr>
          <a:xfrm>
            <a:off x="777240" y="2250155"/>
            <a:ext cx="1526618" cy="273844"/>
          </a:xfrm>
        </p:spPr>
        <p:txBody>
          <a:bodyPr/>
          <a:lstStyle>
            <a:lvl1pPr>
              <a:defRPr sz="1600">
                <a:solidFill>
                  <a:schemeClr val="bg1"/>
                </a:solidFill>
              </a:defRPr>
            </a:lvl1pPr>
          </a:lstStyle>
          <a:p>
            <a:pPr lvl="0"/>
            <a:r>
              <a:rPr lang="en-US"/>
              <a:t>Agenda 01</a:t>
            </a:r>
          </a:p>
        </p:txBody>
      </p:sp>
      <p:sp>
        <p:nvSpPr>
          <p:cNvPr id="12" name="Text Placeholder 3">
            <a:extLst>
              <a:ext uri="{FF2B5EF4-FFF2-40B4-BE49-F238E27FC236}">
                <a16:creationId xmlns:a16="http://schemas.microsoft.com/office/drawing/2014/main" id="{052E166F-1E5E-4F5C-7F6B-EB4BF97EEFC7}"/>
              </a:ext>
            </a:extLst>
          </p:cNvPr>
          <p:cNvSpPr>
            <a:spLocks noGrp="1"/>
          </p:cNvSpPr>
          <p:nvPr>
            <p:ph type="body" sz="quarter" idx="17" hasCustomPrompt="1"/>
          </p:nvPr>
        </p:nvSpPr>
        <p:spPr>
          <a:xfrm>
            <a:off x="777240" y="3415528"/>
            <a:ext cx="2186719" cy="1221399"/>
          </a:xfrm>
        </p:spPr>
        <p:txBody>
          <a:bodyPr/>
          <a:lstStyle>
            <a:lvl1pPr>
              <a:defRPr sz="1400">
                <a:solidFill>
                  <a:schemeClr val="bg2">
                    <a:lumMod val="50000"/>
                  </a:schemeClr>
                </a:solidFill>
              </a:defRPr>
            </a:lvl1pPr>
          </a:lstStyle>
          <a:p>
            <a:pPr lvl="0"/>
            <a:r>
              <a:rPr lang="en-US"/>
              <a:t>Agenda topic one</a:t>
            </a:r>
          </a:p>
        </p:txBody>
      </p:sp>
      <p:sp>
        <p:nvSpPr>
          <p:cNvPr id="14" name="Text Placeholder 3">
            <a:extLst>
              <a:ext uri="{FF2B5EF4-FFF2-40B4-BE49-F238E27FC236}">
                <a16:creationId xmlns:a16="http://schemas.microsoft.com/office/drawing/2014/main" id="{C8D58FED-0428-6E29-0340-C126B8F7C33B}"/>
              </a:ext>
            </a:extLst>
          </p:cNvPr>
          <p:cNvSpPr>
            <a:spLocks noGrp="1"/>
          </p:cNvSpPr>
          <p:nvPr>
            <p:ph type="body" sz="quarter" idx="19" hasCustomPrompt="1"/>
          </p:nvPr>
        </p:nvSpPr>
        <p:spPr>
          <a:xfrm>
            <a:off x="3632357" y="2275775"/>
            <a:ext cx="1526618" cy="273844"/>
          </a:xfrm>
        </p:spPr>
        <p:txBody>
          <a:bodyPr/>
          <a:lstStyle>
            <a:lvl1pPr>
              <a:defRPr sz="1600">
                <a:solidFill>
                  <a:schemeClr val="bg1"/>
                </a:solidFill>
              </a:defRPr>
            </a:lvl1pPr>
          </a:lstStyle>
          <a:p>
            <a:pPr lvl="0"/>
            <a:r>
              <a:rPr lang="en-US"/>
              <a:t>Agenda 02</a:t>
            </a:r>
          </a:p>
        </p:txBody>
      </p:sp>
      <p:sp>
        <p:nvSpPr>
          <p:cNvPr id="15" name="Text Placeholder 3">
            <a:extLst>
              <a:ext uri="{FF2B5EF4-FFF2-40B4-BE49-F238E27FC236}">
                <a16:creationId xmlns:a16="http://schemas.microsoft.com/office/drawing/2014/main" id="{803E70A7-270F-2393-6F35-55F47291D608}"/>
              </a:ext>
            </a:extLst>
          </p:cNvPr>
          <p:cNvSpPr>
            <a:spLocks noGrp="1"/>
          </p:cNvSpPr>
          <p:nvPr>
            <p:ph type="body" sz="quarter" idx="20" hasCustomPrompt="1"/>
          </p:nvPr>
        </p:nvSpPr>
        <p:spPr>
          <a:xfrm>
            <a:off x="3632357" y="3437592"/>
            <a:ext cx="2186719" cy="1199336"/>
          </a:xfrm>
        </p:spPr>
        <p:txBody>
          <a:bodyPr/>
          <a:lstStyle>
            <a:lvl1pPr>
              <a:defRPr sz="1400">
                <a:solidFill>
                  <a:schemeClr val="bg2">
                    <a:lumMod val="50000"/>
                  </a:schemeClr>
                </a:solidFill>
              </a:defRPr>
            </a:lvl1pPr>
          </a:lstStyle>
          <a:p>
            <a:pPr lvl="0"/>
            <a:r>
              <a:rPr lang="en-US"/>
              <a:t>Agenda topic two</a:t>
            </a:r>
          </a:p>
        </p:txBody>
      </p:sp>
      <p:sp>
        <p:nvSpPr>
          <p:cNvPr id="19" name="Text Placeholder 3">
            <a:extLst>
              <a:ext uri="{FF2B5EF4-FFF2-40B4-BE49-F238E27FC236}">
                <a16:creationId xmlns:a16="http://schemas.microsoft.com/office/drawing/2014/main" id="{A3A9BFD8-A6AB-C1E4-3D4C-0A7A206D0905}"/>
              </a:ext>
            </a:extLst>
          </p:cNvPr>
          <p:cNvSpPr>
            <a:spLocks noGrp="1"/>
          </p:cNvSpPr>
          <p:nvPr>
            <p:ph type="body" sz="quarter" idx="22" hasCustomPrompt="1"/>
          </p:nvPr>
        </p:nvSpPr>
        <p:spPr>
          <a:xfrm>
            <a:off x="6487475" y="2297906"/>
            <a:ext cx="1526618" cy="273844"/>
          </a:xfrm>
        </p:spPr>
        <p:txBody>
          <a:bodyPr/>
          <a:lstStyle>
            <a:lvl1pPr>
              <a:defRPr sz="1600">
                <a:solidFill>
                  <a:schemeClr val="bg1"/>
                </a:solidFill>
              </a:defRPr>
            </a:lvl1pPr>
          </a:lstStyle>
          <a:p>
            <a:pPr lvl="0"/>
            <a:r>
              <a:rPr lang="en-US"/>
              <a:t>Agenda 03</a:t>
            </a:r>
          </a:p>
        </p:txBody>
      </p:sp>
      <p:sp>
        <p:nvSpPr>
          <p:cNvPr id="20" name="Text Placeholder 3">
            <a:extLst>
              <a:ext uri="{FF2B5EF4-FFF2-40B4-BE49-F238E27FC236}">
                <a16:creationId xmlns:a16="http://schemas.microsoft.com/office/drawing/2014/main" id="{57184DB8-F215-FC54-47DA-27724D52640E}"/>
              </a:ext>
            </a:extLst>
          </p:cNvPr>
          <p:cNvSpPr>
            <a:spLocks noGrp="1"/>
          </p:cNvSpPr>
          <p:nvPr>
            <p:ph type="body" sz="quarter" idx="23" hasCustomPrompt="1"/>
          </p:nvPr>
        </p:nvSpPr>
        <p:spPr>
          <a:xfrm>
            <a:off x="6487475" y="3466298"/>
            <a:ext cx="2186718" cy="1170630"/>
          </a:xfrm>
        </p:spPr>
        <p:txBody>
          <a:bodyPr/>
          <a:lstStyle>
            <a:lvl1pPr>
              <a:defRPr sz="1400">
                <a:solidFill>
                  <a:schemeClr val="bg2">
                    <a:lumMod val="50000"/>
                  </a:schemeClr>
                </a:solidFill>
              </a:defRPr>
            </a:lvl1pPr>
          </a:lstStyle>
          <a:p>
            <a:pPr lvl="0"/>
            <a:r>
              <a:rPr lang="en-US"/>
              <a:t>Agenda topic three</a:t>
            </a:r>
          </a:p>
        </p:txBody>
      </p:sp>
      <p:pic>
        <p:nvPicPr>
          <p:cNvPr id="32" name="Picture 31" descr="A purple circle with black lines&#10;&#10;Description automatically generated">
            <a:extLst>
              <a:ext uri="{FF2B5EF4-FFF2-40B4-BE49-F238E27FC236}">
                <a16:creationId xmlns:a16="http://schemas.microsoft.com/office/drawing/2014/main" id="{D63E60DC-D5E4-3DA4-A15D-1190DBFD183A}"/>
              </a:ext>
            </a:extLst>
          </p:cNvPr>
          <p:cNvPicPr>
            <a:picLocks noGrp="1" noRot="1" noChangeAspect="1" noMove="1" noResize="1" noEditPoints="1" noAdjustHandles="1" noChangeArrowheads="1" noChangeShapeType="1" noCrop="1"/>
          </p:cNvPicPr>
          <p:nvPr userDrawn="1"/>
        </p:nvPicPr>
        <p:blipFill rotWithShape="1">
          <a:blip r:embed="rId2" cstate="screen">
            <a:lum bright="70000" contrast="-70000"/>
            <a:alphaModFix amt="1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6017669" y="0"/>
            <a:ext cx="3126331" cy="3341997"/>
          </a:xfrm>
          <a:prstGeom prst="rect">
            <a:avLst/>
          </a:prstGeom>
        </p:spPr>
      </p:pic>
      <p:sp>
        <p:nvSpPr>
          <p:cNvPr id="5" name="Text Placeholder 3">
            <a:extLst>
              <a:ext uri="{FF2B5EF4-FFF2-40B4-BE49-F238E27FC236}">
                <a16:creationId xmlns:a16="http://schemas.microsoft.com/office/drawing/2014/main" id="{F7958C49-BD77-10D3-F68F-DB4A6584EDA3}"/>
              </a:ext>
            </a:extLst>
          </p:cNvPr>
          <p:cNvSpPr>
            <a:spLocks noGrp="1"/>
          </p:cNvSpPr>
          <p:nvPr>
            <p:ph type="body" sz="quarter" idx="24" hasCustomPrompt="1"/>
          </p:nvPr>
        </p:nvSpPr>
        <p:spPr>
          <a:xfrm>
            <a:off x="777239" y="2566543"/>
            <a:ext cx="2186719" cy="273844"/>
          </a:xfrm>
        </p:spPr>
        <p:txBody>
          <a:bodyPr/>
          <a:lstStyle>
            <a:lvl1pPr marL="0" indent="0">
              <a:spcBef>
                <a:spcPts val="0"/>
              </a:spcBef>
              <a:spcAft>
                <a:spcPts val="0"/>
              </a:spcAft>
              <a:buFont typeface="Arial" panose="020B0604020202020204" pitchFamily="34" charset="0"/>
              <a:buNone/>
              <a:defRPr sz="1100">
                <a:solidFill>
                  <a:schemeClr val="bg1"/>
                </a:solidFill>
              </a:defRPr>
            </a:lvl1pPr>
          </a:lstStyle>
          <a:p>
            <a:pPr lvl="0"/>
            <a:r>
              <a:rPr lang="en-US"/>
              <a:t>Agenda item subhead</a:t>
            </a:r>
          </a:p>
        </p:txBody>
      </p:sp>
      <p:sp>
        <p:nvSpPr>
          <p:cNvPr id="7" name="Text Placeholder 3">
            <a:extLst>
              <a:ext uri="{FF2B5EF4-FFF2-40B4-BE49-F238E27FC236}">
                <a16:creationId xmlns:a16="http://schemas.microsoft.com/office/drawing/2014/main" id="{C6C38C84-858C-CBF2-2535-D8E36735FAAA}"/>
              </a:ext>
            </a:extLst>
          </p:cNvPr>
          <p:cNvSpPr>
            <a:spLocks noGrp="1"/>
          </p:cNvSpPr>
          <p:nvPr>
            <p:ph type="body" sz="quarter" idx="25" hasCustomPrompt="1"/>
          </p:nvPr>
        </p:nvSpPr>
        <p:spPr>
          <a:xfrm>
            <a:off x="3632356" y="2592163"/>
            <a:ext cx="2186719" cy="273844"/>
          </a:xfrm>
        </p:spPr>
        <p:txBody>
          <a:bodyPr/>
          <a:lstStyle>
            <a:lvl1pPr marL="0" indent="0">
              <a:spcBef>
                <a:spcPts val="0"/>
              </a:spcBef>
              <a:spcAft>
                <a:spcPts val="0"/>
              </a:spcAft>
              <a:buFont typeface="Arial" panose="020B0604020202020204" pitchFamily="34" charset="0"/>
              <a:buNone/>
              <a:defRPr sz="1100">
                <a:solidFill>
                  <a:schemeClr val="bg1"/>
                </a:solidFill>
              </a:defRPr>
            </a:lvl1pPr>
          </a:lstStyle>
          <a:p>
            <a:pPr lvl="0"/>
            <a:r>
              <a:rPr lang="en-US"/>
              <a:t>Agenda item subhead</a:t>
            </a:r>
          </a:p>
        </p:txBody>
      </p:sp>
      <p:sp>
        <p:nvSpPr>
          <p:cNvPr id="8" name="Text Placeholder 3">
            <a:extLst>
              <a:ext uri="{FF2B5EF4-FFF2-40B4-BE49-F238E27FC236}">
                <a16:creationId xmlns:a16="http://schemas.microsoft.com/office/drawing/2014/main" id="{8D9C7FEC-243B-C274-B54C-A65E12E23F67}"/>
              </a:ext>
            </a:extLst>
          </p:cNvPr>
          <p:cNvSpPr>
            <a:spLocks noGrp="1"/>
          </p:cNvSpPr>
          <p:nvPr>
            <p:ph type="body" sz="quarter" idx="26" hasCustomPrompt="1"/>
          </p:nvPr>
        </p:nvSpPr>
        <p:spPr>
          <a:xfrm>
            <a:off x="6487473" y="2614294"/>
            <a:ext cx="2186719" cy="273844"/>
          </a:xfrm>
        </p:spPr>
        <p:txBody>
          <a:bodyPr/>
          <a:lstStyle>
            <a:lvl1pPr marL="0" indent="0">
              <a:spcBef>
                <a:spcPts val="0"/>
              </a:spcBef>
              <a:spcAft>
                <a:spcPts val="0"/>
              </a:spcAft>
              <a:buFont typeface="Arial" panose="020B0604020202020204" pitchFamily="34" charset="0"/>
              <a:buNone/>
              <a:defRPr sz="1100">
                <a:solidFill>
                  <a:schemeClr val="bg1"/>
                </a:solidFill>
              </a:defRPr>
            </a:lvl1pPr>
          </a:lstStyle>
          <a:p>
            <a:pPr lvl="0"/>
            <a:r>
              <a:rPr lang="en-US"/>
              <a:t>Agenda item subhead</a:t>
            </a:r>
          </a:p>
        </p:txBody>
      </p:sp>
      <p:sp>
        <p:nvSpPr>
          <p:cNvPr id="9" name="Oval 8">
            <a:extLst>
              <a:ext uri="{FF2B5EF4-FFF2-40B4-BE49-F238E27FC236}">
                <a16:creationId xmlns:a16="http://schemas.microsoft.com/office/drawing/2014/main" id="{1BD66C36-CA24-6E21-F15A-EC9E448CDBC0}"/>
              </a:ext>
            </a:extLst>
          </p:cNvPr>
          <p:cNvSpPr/>
          <p:nvPr userDrawn="1"/>
        </p:nvSpPr>
        <p:spPr>
          <a:xfrm>
            <a:off x="709605" y="3005818"/>
            <a:ext cx="135267" cy="135267"/>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5D04C73-1B44-7659-AEB7-36C86D83F1F6}"/>
              </a:ext>
            </a:extLst>
          </p:cNvPr>
          <p:cNvSpPr/>
          <p:nvPr userDrawn="1"/>
        </p:nvSpPr>
        <p:spPr>
          <a:xfrm>
            <a:off x="3564722" y="3026259"/>
            <a:ext cx="135267" cy="135267"/>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4EDB89-E960-F2CD-1C59-4F10BCFCE847}"/>
              </a:ext>
            </a:extLst>
          </p:cNvPr>
          <p:cNvSpPr/>
          <p:nvPr userDrawn="1"/>
        </p:nvSpPr>
        <p:spPr>
          <a:xfrm>
            <a:off x="6419839" y="3012439"/>
            <a:ext cx="135267" cy="135267"/>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19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ICPA_TitleBar_Text_P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DA47D8-6B36-1C36-8615-67FBC281DFC9}"/>
              </a:ext>
            </a:extLst>
          </p:cNvPr>
          <p:cNvSpPr>
            <a:spLocks noGrp="1" noRot="1" noMove="1" noResize="1" noEditPoints="1" noAdjustHandles="1" noChangeArrowheads="1" noChangeShapeType="1"/>
          </p:cNvSpPr>
          <p:nvPr userDrawn="1"/>
        </p:nvSpPr>
        <p:spPr>
          <a:xfrm>
            <a:off x="0" y="0"/>
            <a:ext cx="9144000" cy="730527"/>
          </a:xfrm>
          <a:prstGeom prst="rect">
            <a:avLst/>
          </a:prstGeom>
          <a:gradFill>
            <a:gsLst>
              <a:gs pos="0">
                <a:schemeClr val="tx2"/>
              </a:gs>
              <a:gs pos="100000">
                <a:schemeClr val="tx2">
                  <a:alpha val="74135"/>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99FCE69-B369-0F06-C919-7240D766CEEB}"/>
              </a:ext>
            </a:extLst>
          </p:cNvPr>
          <p:cNvSpPr>
            <a:spLocks noGrp="1"/>
          </p:cNvSpPr>
          <p:nvPr>
            <p:ph type="sldNum" sz="quarter" idx="10"/>
          </p:nvPr>
        </p:nvSpPr>
        <p:spPr/>
        <p:txBody>
          <a:bodyPr/>
          <a:lstStyle/>
          <a:p>
            <a:fld id="{D581A734-D8E7-A947-8B2B-F0EFE9963A13}" type="slidenum">
              <a:rPr lang="en-US" smtClean="0"/>
              <a:pPr/>
              <a:t>‹#›</a:t>
            </a:fld>
            <a:endParaRPr lang="en-US"/>
          </a:p>
        </p:txBody>
      </p:sp>
      <p:pic>
        <p:nvPicPr>
          <p:cNvPr id="32" name="Picture 31" descr="A purple circle with black lines&#10;&#10;Description automatically generated">
            <a:extLst>
              <a:ext uri="{FF2B5EF4-FFF2-40B4-BE49-F238E27FC236}">
                <a16:creationId xmlns:a16="http://schemas.microsoft.com/office/drawing/2014/main" id="{D63E60DC-D5E4-3DA4-A15D-1190DBFD183A}"/>
              </a:ext>
            </a:extLst>
          </p:cNvPr>
          <p:cNvPicPr>
            <a:picLocks noGrp="1" noRot="1" noChangeAspect="1" noMove="1" noResize="1" noEditPoints="1" noAdjustHandles="1" noChangeArrowheads="1" noChangeShapeType="1" noCrop="1"/>
          </p:cNvPicPr>
          <p:nvPr userDrawn="1"/>
        </p:nvPicPr>
        <p:blipFill rotWithShape="1">
          <a:blip r:embed="rId2" cstate="screen">
            <a:lum bright="70000" contrast="-70000"/>
            <a:alphaModFix amt="1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6017669" y="0"/>
            <a:ext cx="3126331" cy="3341997"/>
          </a:xfrm>
          <a:prstGeom prst="rect">
            <a:avLst/>
          </a:prstGeom>
        </p:spPr>
      </p:pic>
      <p:sp>
        <p:nvSpPr>
          <p:cNvPr id="4" name="Text Placeholder 4">
            <a:extLst>
              <a:ext uri="{FF2B5EF4-FFF2-40B4-BE49-F238E27FC236}">
                <a16:creationId xmlns:a16="http://schemas.microsoft.com/office/drawing/2014/main" id="{31D29C52-63AF-2272-0DBC-959D4BAD3CD1}"/>
              </a:ext>
            </a:extLst>
          </p:cNvPr>
          <p:cNvSpPr>
            <a:spLocks noGrp="1"/>
          </p:cNvSpPr>
          <p:nvPr>
            <p:ph type="body" sz="quarter" idx="11"/>
          </p:nvPr>
        </p:nvSpPr>
        <p:spPr>
          <a:xfrm>
            <a:off x="384868" y="776975"/>
            <a:ext cx="8206682" cy="37118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4FFAE26A-F50F-9C99-8ADB-B77223A7370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63721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ICPA_TitleBar_Only">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DA47D8-6B36-1C36-8615-67FBC281DFC9}"/>
              </a:ext>
            </a:extLst>
          </p:cNvPr>
          <p:cNvSpPr>
            <a:spLocks noGrp="1" noRot="1" noMove="1" noResize="1" noEditPoints="1" noAdjustHandles="1" noChangeArrowheads="1" noChangeShapeType="1"/>
          </p:cNvSpPr>
          <p:nvPr userDrawn="1"/>
        </p:nvSpPr>
        <p:spPr>
          <a:xfrm>
            <a:off x="0" y="0"/>
            <a:ext cx="9144000" cy="730527"/>
          </a:xfrm>
          <a:prstGeom prst="rect">
            <a:avLst/>
          </a:prstGeom>
          <a:gradFill>
            <a:gsLst>
              <a:gs pos="0">
                <a:schemeClr val="tx2"/>
              </a:gs>
              <a:gs pos="100000">
                <a:schemeClr val="tx2">
                  <a:alpha val="74135"/>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99FCE69-B369-0F06-C919-7240D766CEEB}"/>
              </a:ext>
            </a:extLst>
          </p:cNvPr>
          <p:cNvSpPr>
            <a:spLocks noGrp="1"/>
          </p:cNvSpPr>
          <p:nvPr>
            <p:ph type="sldNum" sz="quarter" idx="10"/>
          </p:nvPr>
        </p:nvSpPr>
        <p:spPr/>
        <p:txBody>
          <a:bodyPr/>
          <a:lstStyle/>
          <a:p>
            <a:fld id="{D581A734-D8E7-A947-8B2B-F0EFE9963A13}" type="slidenum">
              <a:rPr lang="en-US" smtClean="0"/>
              <a:pPr/>
              <a:t>‹#›</a:t>
            </a:fld>
            <a:endParaRPr lang="en-US"/>
          </a:p>
        </p:txBody>
      </p:sp>
      <p:pic>
        <p:nvPicPr>
          <p:cNvPr id="32" name="Picture 31" descr="A purple circle with black lines&#10;&#10;Description automatically generated">
            <a:extLst>
              <a:ext uri="{FF2B5EF4-FFF2-40B4-BE49-F238E27FC236}">
                <a16:creationId xmlns:a16="http://schemas.microsoft.com/office/drawing/2014/main" id="{D63E60DC-D5E4-3DA4-A15D-1190DBFD183A}"/>
              </a:ext>
            </a:extLst>
          </p:cNvPr>
          <p:cNvPicPr>
            <a:picLocks noGrp="1" noRot="1" noChangeAspect="1" noMove="1" noResize="1" noEditPoints="1" noAdjustHandles="1" noChangeArrowheads="1" noChangeShapeType="1" noCrop="1"/>
          </p:cNvPicPr>
          <p:nvPr userDrawn="1"/>
        </p:nvPicPr>
        <p:blipFill rotWithShape="1">
          <a:blip r:embed="rId2" cstate="screen">
            <a:lum bright="70000" contrast="-70000"/>
            <a:alphaModFix amt="10000"/>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p:blipFill>
        <p:spPr>
          <a:xfrm>
            <a:off x="6017669" y="0"/>
            <a:ext cx="3126331" cy="3341997"/>
          </a:xfrm>
          <a:prstGeom prst="rect">
            <a:avLst/>
          </a:prstGeom>
        </p:spPr>
      </p:pic>
      <p:sp>
        <p:nvSpPr>
          <p:cNvPr id="5" name="Title 4">
            <a:extLst>
              <a:ext uri="{FF2B5EF4-FFF2-40B4-BE49-F238E27FC236}">
                <a16:creationId xmlns:a16="http://schemas.microsoft.com/office/drawing/2014/main" id="{83EE4622-A8A5-C811-6743-1708D792027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49758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cel_Lead_TitleBarTextP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2" name="Text Placeholder 5">
            <a:extLst>
              <a:ext uri="{FF2B5EF4-FFF2-40B4-BE49-F238E27FC236}">
                <a16:creationId xmlns:a16="http://schemas.microsoft.com/office/drawing/2014/main" id="{2C2F3D3C-886C-BE9C-D00D-3DB2347531D5}"/>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urple and pink background&#10;&#10;Description automatically generated">
            <a:extLst>
              <a:ext uri="{FF2B5EF4-FFF2-40B4-BE49-F238E27FC236}">
                <a16:creationId xmlns:a16="http://schemas.microsoft.com/office/drawing/2014/main" id="{2F9F16C6-2AC8-2DE5-5ACB-74589A741E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3577" b="41411"/>
          <a:stretch/>
        </p:blipFill>
        <p:spPr>
          <a:xfrm>
            <a:off x="0" y="-41611"/>
            <a:ext cx="9144001" cy="772138"/>
          </a:xfrm>
          <a:prstGeom prst="rect">
            <a:avLst/>
          </a:prstGeom>
        </p:spPr>
      </p:pic>
      <p:sp>
        <p:nvSpPr>
          <p:cNvPr id="6" name="Title 5">
            <a:extLst>
              <a:ext uri="{FF2B5EF4-FFF2-40B4-BE49-F238E27FC236}">
                <a16:creationId xmlns:a16="http://schemas.microsoft.com/office/drawing/2014/main" id="{6DBF257A-FBAD-B8AA-804D-A9BDEEA4A3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44409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ccel_Lead_TitleBar_Blank">
    <p:spTree>
      <p:nvGrpSpPr>
        <p:cNvPr id="1" name=""/>
        <p:cNvGrpSpPr/>
        <p:nvPr/>
      </p:nvGrpSpPr>
      <p:grpSpPr>
        <a:xfrm>
          <a:off x="0" y="0"/>
          <a:ext cx="0" cy="0"/>
          <a:chOff x="0" y="0"/>
          <a:chExt cx="0" cy="0"/>
        </a:xfrm>
      </p:grpSpPr>
      <p:pic>
        <p:nvPicPr>
          <p:cNvPr id="4" name="Picture 3" descr="A purple and pink background&#10;&#10;Description automatically generated">
            <a:extLst>
              <a:ext uri="{FF2B5EF4-FFF2-40B4-BE49-F238E27FC236}">
                <a16:creationId xmlns:a16="http://schemas.microsoft.com/office/drawing/2014/main" id="{1CA83CED-EA5E-E900-9892-7E9A9BDB9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3577" b="41411"/>
          <a:stretch/>
        </p:blipFill>
        <p:spPr>
          <a:xfrm>
            <a:off x="0" y="-41611"/>
            <a:ext cx="9144001" cy="772138"/>
          </a:xfrm>
          <a:prstGeom prst="rect">
            <a:avLst/>
          </a:prstGeom>
        </p:spPr>
      </p:pic>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6" name="Title 5">
            <a:extLst>
              <a:ext uri="{FF2B5EF4-FFF2-40B4-BE49-F238E27FC236}">
                <a16:creationId xmlns:a16="http://schemas.microsoft.com/office/drawing/2014/main" id="{6DBF257A-FBAD-B8AA-804D-A9BDEEA4A38E}"/>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019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headline &amp; text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9FCE69-B369-0F06-C919-7240D766CEEB}"/>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6" name="Title 5">
            <a:extLst>
              <a:ext uri="{FF2B5EF4-FFF2-40B4-BE49-F238E27FC236}">
                <a16:creationId xmlns:a16="http://schemas.microsoft.com/office/drawing/2014/main" id="{6680EBC1-2361-5028-1D4A-D390DC184CAC}"/>
              </a:ext>
            </a:extLst>
          </p:cNvPr>
          <p:cNvSpPr>
            <a:spLocks noGrp="1" noRot="1" noMove="1" noResize="1" noEditPoints="1" noAdjustHandles="1" noChangeArrowheads="1" noChangeShapeType="1"/>
          </p:cNvSpPr>
          <p:nvPr>
            <p:ph type="title" hasCustomPrompt="1"/>
          </p:nvPr>
        </p:nvSpPr>
        <p:spPr>
          <a:xfrm>
            <a:off x="384868" y="288753"/>
            <a:ext cx="8206682" cy="441774"/>
          </a:xfrm>
        </p:spPr>
        <p:txBody>
          <a:bodyPr/>
          <a:lstStyle>
            <a:lvl1pPr>
              <a:defRPr/>
            </a:lvl1pPr>
          </a:lstStyle>
          <a:p>
            <a:r>
              <a:rPr lang="en-US"/>
              <a:t>Title should be a summary of your slide’s key point</a:t>
            </a:r>
          </a:p>
        </p:txBody>
      </p:sp>
      <p:sp>
        <p:nvSpPr>
          <p:cNvPr id="2" name="Text Placeholder 5">
            <a:extLst>
              <a:ext uri="{FF2B5EF4-FFF2-40B4-BE49-F238E27FC236}">
                <a16:creationId xmlns:a16="http://schemas.microsoft.com/office/drawing/2014/main" id="{E111D24B-9ED1-12BA-1A2A-5580002E2F8D}"/>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12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Title 3">
            <a:extLst>
              <a:ext uri="{FF2B5EF4-FFF2-40B4-BE49-F238E27FC236}">
                <a16:creationId xmlns:a16="http://schemas.microsoft.com/office/drawing/2014/main" id="{64F0D021-E6F4-C57E-4984-8B8E091C4DA9}"/>
              </a:ext>
            </a:extLst>
          </p:cNvPr>
          <p:cNvSpPr>
            <a:spLocks noGrp="1" noRot="1" noMove="1" noResize="1" noEditPoints="1" noAdjustHandles="1" noChangeArrowheads="1" noChangeShapeType="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1693490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descr="Association_PPT_Back_Horz_Adjustr2-03.png">
            <a:extLst>
              <a:ext uri="{FF2B5EF4-FFF2-40B4-BE49-F238E27FC236}">
                <a16:creationId xmlns:a16="http://schemas.microsoft.com/office/drawing/2014/main" id="{B1EBC7F6-4A04-1E4C-B240-A55664D364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2" name="Title 1">
            <a:extLst>
              <a:ext uri="{FF2B5EF4-FFF2-40B4-BE49-F238E27FC236}">
                <a16:creationId xmlns:a16="http://schemas.microsoft.com/office/drawing/2014/main" id="{167EC86F-3351-2622-D8C0-327BFC3A1C3B}"/>
              </a:ext>
            </a:extLst>
          </p:cNvPr>
          <p:cNvSpPr>
            <a:spLocks noGrp="1"/>
          </p:cNvSpPr>
          <p:nvPr>
            <p:ph type="title" hasCustomPrompt="1"/>
          </p:nvPr>
        </p:nvSpPr>
        <p:spPr/>
        <p:txBody>
          <a:bodyPr/>
          <a:lstStyle>
            <a:lvl1pPr>
              <a:defRPr>
                <a:solidFill>
                  <a:schemeClr val="bg1"/>
                </a:solidFill>
              </a:defRPr>
            </a:lvl1pPr>
          </a:lstStyle>
          <a:p>
            <a:r>
              <a:rPr lang="en-US"/>
              <a:t>Title should be a summary of your slide’s key point</a:t>
            </a:r>
          </a:p>
        </p:txBody>
      </p:sp>
      <p:sp>
        <p:nvSpPr>
          <p:cNvPr id="3" name="Slide Number Placeholder 2">
            <a:extLst>
              <a:ext uri="{FF2B5EF4-FFF2-40B4-BE49-F238E27FC236}">
                <a16:creationId xmlns:a16="http://schemas.microsoft.com/office/drawing/2014/main" id="{C33F6CDF-8443-8ACF-4B9D-72D30ADCDADE}"/>
              </a:ext>
            </a:extLst>
          </p:cNvPr>
          <p:cNvSpPr>
            <a:spLocks noGrp="1"/>
          </p:cNvSpPr>
          <p:nvPr>
            <p:ph type="sldNum" sz="quarter" idx="10"/>
          </p:nvPr>
        </p:nvSpPr>
        <p:spPr/>
        <p:txBody>
          <a:bodyPr/>
          <a:lstStyle/>
          <a:p>
            <a:fld id="{D581A734-D8E7-A947-8B2B-F0EFE9963A13}" type="slidenum">
              <a:rPr lang="en-US" smtClean="0"/>
              <a:pPr/>
              <a:t>‹#›</a:t>
            </a:fld>
            <a:endParaRPr lang="en-US"/>
          </a:p>
        </p:txBody>
      </p:sp>
    </p:spTree>
    <p:extLst>
      <p:ext uri="{BB962C8B-B14F-4D97-AF65-F5344CB8AC3E}">
        <p14:creationId xmlns:p14="http://schemas.microsoft.com/office/powerpoint/2010/main" val="84284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ICPA Bright Title">
    <p:spTree>
      <p:nvGrpSpPr>
        <p:cNvPr id="1" name=""/>
        <p:cNvGrpSpPr/>
        <p:nvPr/>
      </p:nvGrpSpPr>
      <p:grpSpPr>
        <a:xfrm>
          <a:off x="0" y="0"/>
          <a:ext cx="0" cy="0"/>
          <a:chOff x="0" y="0"/>
          <a:chExt cx="0" cy="0"/>
        </a:xfrm>
      </p:grpSpPr>
      <p:pic>
        <p:nvPicPr>
          <p:cNvPr id="7" name="Picture 6" descr="A purple circle with black lines&#10;&#10;Description automatically generated">
            <a:extLst>
              <a:ext uri="{FF2B5EF4-FFF2-40B4-BE49-F238E27FC236}">
                <a16:creationId xmlns:a16="http://schemas.microsoft.com/office/drawing/2014/main" id="{19824DB5-11C1-B186-562D-5D35D9AC906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37809"/>
          <a:stretch/>
        </p:blipFill>
        <p:spPr>
          <a:xfrm>
            <a:off x="6518538" y="1063812"/>
            <a:ext cx="2625462" cy="4221602"/>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493205" y="3452684"/>
            <a:ext cx="6015892" cy="1314450"/>
          </a:xfrm>
          <a:prstGeom prst="rect">
            <a:avLst/>
          </a:prstGeom>
        </p:spPr>
        <p:txBody>
          <a:bodyPr lIns="0" tIns="0" rIns="0" bIns="0">
            <a:noAutofit/>
          </a:bodyPr>
          <a:lstStyle>
            <a:lvl1pPr marL="0" indent="0" algn="l">
              <a:lnSpc>
                <a:spcPts val="1800"/>
              </a:lnSpc>
              <a:spcBef>
                <a:spcPts val="0"/>
              </a:spcBef>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4" name="Picture 3">
            <a:extLst>
              <a:ext uri="{FF2B5EF4-FFF2-40B4-BE49-F238E27FC236}">
                <a16:creationId xmlns:a16="http://schemas.microsoft.com/office/drawing/2014/main" id="{C1A43E7F-A3F7-0D20-DA8E-C1F5DEC851C3}"/>
              </a:ext>
            </a:extLst>
          </p:cNvPr>
          <p:cNvPicPr>
            <a:picLocks noChangeAspect="1"/>
          </p:cNvPicPr>
          <p:nvPr userDrawn="1"/>
        </p:nvPicPr>
        <p:blipFill>
          <a:blip r:embed="rId3"/>
          <a:srcRect/>
          <a:stretch/>
        </p:blipFill>
        <p:spPr>
          <a:xfrm>
            <a:off x="538754" y="528431"/>
            <a:ext cx="1001289" cy="360378"/>
          </a:xfrm>
          <a:prstGeom prst="rect">
            <a:avLst/>
          </a:prstGeom>
        </p:spPr>
      </p:pic>
    </p:spTree>
    <p:extLst>
      <p:ext uri="{BB962C8B-B14F-4D97-AF65-F5344CB8AC3E}">
        <p14:creationId xmlns:p14="http://schemas.microsoft.com/office/powerpoint/2010/main" val="1220672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ngle Chart w/Tex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1129C5E-E890-7E16-1BBC-C9D5C5C144CA}"/>
              </a:ext>
            </a:extLst>
          </p:cNvPr>
          <p:cNvSpPr>
            <a:spLocks noGrp="1"/>
          </p:cNvSpPr>
          <p:nvPr>
            <p:ph type="chart" sz="quarter" idx="10"/>
          </p:nvPr>
        </p:nvSpPr>
        <p:spPr>
          <a:xfrm>
            <a:off x="3249183" y="776975"/>
            <a:ext cx="5424520" cy="2841360"/>
          </a:xfrm>
          <a:prstGeom prst="rect">
            <a:avLst/>
          </a:prstGeom>
        </p:spPr>
        <p:txBody>
          <a:bodyPr/>
          <a:lstStyle/>
          <a:p>
            <a:r>
              <a:rPr lang="en-US"/>
              <a:t>Click icon to add chart</a:t>
            </a:r>
          </a:p>
        </p:txBody>
      </p:sp>
      <p:sp>
        <p:nvSpPr>
          <p:cNvPr id="7" name="Title 6">
            <a:extLst>
              <a:ext uri="{FF2B5EF4-FFF2-40B4-BE49-F238E27FC236}">
                <a16:creationId xmlns:a16="http://schemas.microsoft.com/office/drawing/2014/main" id="{68412A30-2BE5-17F3-3385-A683F3C19709}"/>
              </a:ext>
            </a:extLst>
          </p:cNvPr>
          <p:cNvSpPr>
            <a:spLocks noGrp="1" noRot="1" noMove="1" noResize="1" noEditPoints="1" noAdjustHandles="1" noChangeArrowheads="1" noChangeShapeType="1"/>
          </p:cNvSpPr>
          <p:nvPr>
            <p:ph type="title" hasCustomPrompt="1"/>
          </p:nvPr>
        </p:nvSpPr>
        <p:spPr>
          <a:xfrm>
            <a:off x="384868" y="288753"/>
            <a:ext cx="8288835" cy="441774"/>
          </a:xfrm>
        </p:spPr>
        <p:txBody>
          <a:bodyPr/>
          <a:lstStyle/>
          <a:p>
            <a:r>
              <a:rPr lang="en-US"/>
              <a:t>Title should be a summary of your slide’s key point</a:t>
            </a:r>
          </a:p>
        </p:txBody>
      </p:sp>
      <p:sp>
        <p:nvSpPr>
          <p:cNvPr id="11" name="Text Placeholder 10">
            <a:extLst>
              <a:ext uri="{FF2B5EF4-FFF2-40B4-BE49-F238E27FC236}">
                <a16:creationId xmlns:a16="http://schemas.microsoft.com/office/drawing/2014/main" id="{305AE138-B14A-71BC-533E-26999F57F2AF}"/>
              </a:ext>
            </a:extLst>
          </p:cNvPr>
          <p:cNvSpPr>
            <a:spLocks noGrp="1"/>
          </p:cNvSpPr>
          <p:nvPr>
            <p:ph type="body" sz="quarter" idx="12"/>
          </p:nvPr>
        </p:nvSpPr>
        <p:spPr>
          <a:xfrm>
            <a:off x="384869" y="3687805"/>
            <a:ext cx="8267552" cy="851261"/>
          </a:xfrm>
          <a:prstGeom prst="rect">
            <a:avLst/>
          </a:prstGeom>
        </p:spPr>
        <p:txBody>
          <a:bodyPr/>
          <a:lstStyle/>
          <a:p>
            <a:pPr lvl="0"/>
            <a:r>
              <a:rPr lang="en-US"/>
              <a:t>Click to edit Master text styles</a:t>
            </a:r>
          </a:p>
        </p:txBody>
      </p:sp>
      <p:sp>
        <p:nvSpPr>
          <p:cNvPr id="13" name="Slide Number Placeholder 12">
            <a:extLst>
              <a:ext uri="{FF2B5EF4-FFF2-40B4-BE49-F238E27FC236}">
                <a16:creationId xmlns:a16="http://schemas.microsoft.com/office/drawing/2014/main" id="{4988C1B8-936A-F028-9014-3F66346A361D}"/>
              </a:ext>
            </a:extLst>
          </p:cNvPr>
          <p:cNvSpPr>
            <a:spLocks noGrp="1"/>
          </p:cNvSpPr>
          <p:nvPr>
            <p:ph type="sldNum" sz="quarter" idx="13"/>
          </p:nvPr>
        </p:nvSpPr>
        <p:spPr/>
        <p:txBody>
          <a:bodyPr/>
          <a:lstStyle/>
          <a:p>
            <a:fld id="{D581A734-D8E7-A947-8B2B-F0EFE9963A13}" type="slidenum">
              <a:rPr lang="en-US" smtClean="0"/>
              <a:pPr/>
              <a:t>‹#›</a:t>
            </a:fld>
            <a:endParaRPr lang="en-US"/>
          </a:p>
        </p:txBody>
      </p:sp>
      <p:sp>
        <p:nvSpPr>
          <p:cNvPr id="2" name="Text Placeholder 5">
            <a:extLst>
              <a:ext uri="{FF2B5EF4-FFF2-40B4-BE49-F238E27FC236}">
                <a16:creationId xmlns:a16="http://schemas.microsoft.com/office/drawing/2014/main" id="{157EB076-F739-3F93-1DC0-84A681AF282E}"/>
              </a:ext>
            </a:extLst>
          </p:cNvPr>
          <p:cNvSpPr>
            <a:spLocks noGrp="1"/>
          </p:cNvSpPr>
          <p:nvPr>
            <p:ph type="body" sz="quarter" idx="18"/>
          </p:nvPr>
        </p:nvSpPr>
        <p:spPr>
          <a:xfrm>
            <a:off x="384868" y="776976"/>
            <a:ext cx="2749463" cy="2841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593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ccel_Lead_1">
    <p:spTree>
      <p:nvGrpSpPr>
        <p:cNvPr id="1" name=""/>
        <p:cNvGrpSpPr/>
        <p:nvPr/>
      </p:nvGrpSpPr>
      <p:grpSpPr>
        <a:xfrm>
          <a:off x="0" y="0"/>
          <a:ext cx="0" cy="0"/>
          <a:chOff x="0" y="0"/>
          <a:chExt cx="0" cy="0"/>
        </a:xfrm>
      </p:grpSpPr>
      <p:pic>
        <p:nvPicPr>
          <p:cNvPr id="5" name="Picture 4" descr="A close-up of a number&#10;&#10;Description automatically generated">
            <a:extLst>
              <a:ext uri="{FF2B5EF4-FFF2-40B4-BE49-F238E27FC236}">
                <a16:creationId xmlns:a16="http://schemas.microsoft.com/office/drawing/2014/main" id="{2D8F9F81-F208-EDBB-AB77-6443F624E580}"/>
              </a:ext>
            </a:extLst>
          </p:cNvPr>
          <p:cNvPicPr>
            <a:picLocks noChangeAspect="1"/>
          </p:cNvPicPr>
          <p:nvPr userDrawn="1"/>
        </p:nvPicPr>
        <p:blipFill rotWithShape="1">
          <a:blip r:embed="rId2" cstate="email">
            <a:alphaModFix amt="20000"/>
            <a:extLst>
              <a:ext uri="{28A0092B-C50C-407E-A947-70E740481C1C}">
                <a14:useLocalDpi xmlns:a14="http://schemas.microsoft.com/office/drawing/2010/main"/>
              </a:ext>
            </a:extLst>
          </a:blip>
          <a:srcRect/>
          <a:stretch/>
        </p:blipFill>
        <p:spPr>
          <a:xfrm>
            <a:off x="5971822" y="0"/>
            <a:ext cx="3172178" cy="5144304"/>
          </a:xfrm>
          <a:prstGeom prst="rect">
            <a:avLst/>
          </a:prstGeom>
        </p:spPr>
      </p:pic>
      <p:sp>
        <p:nvSpPr>
          <p:cNvPr id="10" name="Title 9">
            <a:extLst>
              <a:ext uri="{FF2B5EF4-FFF2-40B4-BE49-F238E27FC236}">
                <a16:creationId xmlns:a16="http://schemas.microsoft.com/office/drawing/2014/main" id="{4E9D91F9-BC36-EB6A-B72F-9BF978A51BFF}"/>
              </a:ext>
            </a:extLst>
          </p:cNvPr>
          <p:cNvSpPr>
            <a:spLocks noGrp="1" noRot="1" noMove="1" noResize="1" noEditPoints="1" noAdjustHandles="1" noChangeArrowheads="1" noChangeShapeType="1"/>
          </p:cNvSpPr>
          <p:nvPr>
            <p:ph type="title" hasCustomPrompt="1"/>
          </p:nvPr>
        </p:nvSpPr>
        <p:spPr>
          <a:xfrm>
            <a:off x="384867" y="288753"/>
            <a:ext cx="8088831"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3" name="Text Placeholder 5">
            <a:extLst>
              <a:ext uri="{FF2B5EF4-FFF2-40B4-BE49-F238E27FC236}">
                <a16:creationId xmlns:a16="http://schemas.microsoft.com/office/drawing/2014/main" id="{663C2595-A2DA-C894-3F27-2397E6606725}"/>
              </a:ext>
            </a:extLst>
          </p:cNvPr>
          <p:cNvSpPr>
            <a:spLocks noGrp="1"/>
          </p:cNvSpPr>
          <p:nvPr>
            <p:ph type="body" sz="quarter" idx="18"/>
          </p:nvPr>
        </p:nvSpPr>
        <p:spPr>
          <a:xfrm>
            <a:off x="384868" y="782261"/>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284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e Top Righ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7" y="288753"/>
            <a:ext cx="7484398"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4" name="Picture 3" descr="A purple circle with black lines&#10;&#10;Description automatically generated">
            <a:extLst>
              <a:ext uri="{FF2B5EF4-FFF2-40B4-BE49-F238E27FC236}">
                <a16:creationId xmlns:a16="http://schemas.microsoft.com/office/drawing/2014/main" id="{4FC10E80-8B09-3B44-6F91-2A3474853432}"/>
              </a:ext>
            </a:extLst>
          </p:cNvPr>
          <p:cNvPicPr>
            <a:picLocks noChangeAspect="1"/>
          </p:cNvPicPr>
          <p:nvPr userDrawn="1"/>
        </p:nvPicPr>
        <p:blipFill>
          <a:blip r:embed="rId2" cstate="screen">
            <a:alphaModFix amt="10000"/>
            <a:extLst>
              <a:ext uri="{28A0092B-C50C-407E-A947-70E740481C1C}">
                <a14:useLocalDpi xmlns:a14="http://schemas.microsoft.com/office/drawing/2010/main"/>
              </a:ext>
            </a:extLst>
          </a:blip>
          <a:srcRect l="16883" b="13371"/>
          <a:stretch/>
        </p:blipFill>
        <p:spPr>
          <a:xfrm>
            <a:off x="0" y="4136757"/>
            <a:ext cx="965935" cy="1006744"/>
          </a:xfrm>
          <a:prstGeom prst="rect">
            <a:avLst/>
          </a:prstGeom>
        </p:spPr>
      </p:pic>
      <p:sp>
        <p:nvSpPr>
          <p:cNvPr id="3" name="Text Placeholder 5">
            <a:extLst>
              <a:ext uri="{FF2B5EF4-FFF2-40B4-BE49-F238E27FC236}">
                <a16:creationId xmlns:a16="http://schemas.microsoft.com/office/drawing/2014/main" id="{8C20D567-B6DC-4C6C-6532-955BE5DEAAF4}"/>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914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lobe Transparent Bottom ">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8" y="288753"/>
            <a:ext cx="8114081"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4" name="Picture 3" descr="A purple circle with black lines&#10;&#10;Description automatically generated">
            <a:extLst>
              <a:ext uri="{FF2B5EF4-FFF2-40B4-BE49-F238E27FC236}">
                <a16:creationId xmlns:a16="http://schemas.microsoft.com/office/drawing/2014/main" id="{4FC10E80-8B09-3B44-6F91-2A3474853432}"/>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37809"/>
          <a:stretch/>
        </p:blipFill>
        <p:spPr>
          <a:xfrm>
            <a:off x="7091962" y="1701632"/>
            <a:ext cx="2052038" cy="3299567"/>
          </a:xfrm>
          <a:prstGeom prst="rect">
            <a:avLst/>
          </a:prstGeom>
        </p:spPr>
      </p:pic>
      <p:sp>
        <p:nvSpPr>
          <p:cNvPr id="3" name="Text Placeholder 5">
            <a:extLst>
              <a:ext uri="{FF2B5EF4-FFF2-40B4-BE49-F238E27FC236}">
                <a16:creationId xmlns:a16="http://schemas.microsoft.com/office/drawing/2014/main" id="{7140E7EC-C3D6-5942-906B-B63F9F335C95}"/>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9383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lobe Transparent Bottom Larg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8" y="288753"/>
            <a:ext cx="8114081"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4" name="Picture 3" descr="A purple circle with black lines&#10;&#10;Description automatically generated">
            <a:extLst>
              <a:ext uri="{FF2B5EF4-FFF2-40B4-BE49-F238E27FC236}">
                <a16:creationId xmlns:a16="http://schemas.microsoft.com/office/drawing/2014/main" id="{4FC10E80-8B09-3B44-6F91-2A3474853432}"/>
              </a:ext>
            </a:extLst>
          </p:cNvPr>
          <p:cNvPicPr>
            <a:picLocks noChangeAspect="1"/>
          </p:cNvPicPr>
          <p:nvPr userDrawn="1"/>
        </p:nvPicPr>
        <p:blipFill rotWithShape="1">
          <a:blip r:embed="rId2" cstate="email">
            <a:alphaModFix amt="2000"/>
            <a:extLst>
              <a:ext uri="{28A0092B-C50C-407E-A947-70E740481C1C}">
                <a14:useLocalDpi xmlns:a14="http://schemas.microsoft.com/office/drawing/2010/main"/>
              </a:ext>
            </a:extLst>
          </a:blip>
          <a:srcRect/>
          <a:stretch/>
        </p:blipFill>
        <p:spPr>
          <a:xfrm>
            <a:off x="6001028" y="0"/>
            <a:ext cx="3142972" cy="5143500"/>
          </a:xfrm>
          <a:prstGeom prst="rect">
            <a:avLst/>
          </a:prstGeom>
        </p:spPr>
      </p:pic>
      <p:sp>
        <p:nvSpPr>
          <p:cNvPr id="3" name="Text Placeholder 5">
            <a:extLst>
              <a:ext uri="{FF2B5EF4-FFF2-40B4-BE49-F238E27FC236}">
                <a16:creationId xmlns:a16="http://schemas.microsoft.com/office/drawing/2014/main" id="{A08E111A-E3BE-C495-98C2-1481F0633F92}"/>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57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ld_Map_1">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927235D7-4670-D3AE-70EB-13F7F6D4CFD3}"/>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3302000" y="1341261"/>
            <a:ext cx="5842000" cy="3454400"/>
          </a:xfrm>
          <a:prstGeom prst="rect">
            <a:avLst/>
          </a:prstGeom>
        </p:spPr>
      </p:pic>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8" y="288753"/>
            <a:ext cx="8114081"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2" name="Text Placeholder 5">
            <a:extLst>
              <a:ext uri="{FF2B5EF4-FFF2-40B4-BE49-F238E27FC236}">
                <a16:creationId xmlns:a16="http://schemas.microsoft.com/office/drawing/2014/main" id="{42680627-7EC0-DC8F-E8CD-153A9B22ACEF}"/>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25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orld_Map_2">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927235D7-4670-D3AE-70EB-13F7F6D4CFD3}"/>
              </a:ext>
            </a:extLst>
          </p:cNvPr>
          <p:cNvPicPr>
            <a:picLocks noGrp="1" noRot="1" noChangeAspect="1" noMove="1" noResize="1" noEditPoints="1" noAdjustHandles="1" noChangeArrowheads="1" noChangeShapeType="1" noCrop="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1016000" y="725814"/>
            <a:ext cx="6841067" cy="4045153"/>
          </a:xfrm>
          <a:prstGeom prst="rect">
            <a:avLst/>
          </a:prstGeom>
        </p:spPr>
      </p:pic>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8" y="288753"/>
            <a:ext cx="8114081" cy="441774"/>
          </a:xfrm>
        </p:spPr>
        <p:txBody>
          <a:bodyPr/>
          <a:lstStyle/>
          <a:p>
            <a:r>
              <a:rPr lang="en-US"/>
              <a:t>Title should be a summary of your slide’s key point</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4" name="Text Placeholder 5">
            <a:extLst>
              <a:ext uri="{FF2B5EF4-FFF2-40B4-BE49-F238E27FC236}">
                <a16:creationId xmlns:a16="http://schemas.microsoft.com/office/drawing/2014/main" id="{226F3DCE-EE77-EC87-400F-9FEDF0B358C3}"/>
              </a:ext>
            </a:extLst>
          </p:cNvPr>
          <p:cNvSpPr>
            <a:spLocks noGrp="1"/>
          </p:cNvSpPr>
          <p:nvPr>
            <p:ph type="body" sz="quarter" idx="18"/>
          </p:nvPr>
        </p:nvSpPr>
        <p:spPr>
          <a:xfrm>
            <a:off x="384868" y="776975"/>
            <a:ext cx="8126954"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7835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ight Sidebar">
    <p:spTree>
      <p:nvGrpSpPr>
        <p:cNvPr id="1" name=""/>
        <p:cNvGrpSpPr/>
        <p:nvPr/>
      </p:nvGrpSpPr>
      <p:grpSpPr>
        <a:xfrm>
          <a:off x="0" y="0"/>
          <a:ext cx="0" cy="0"/>
          <a:chOff x="0" y="0"/>
          <a:chExt cx="0" cy="0"/>
        </a:xfrm>
      </p:grpSpPr>
      <p:pic>
        <p:nvPicPr>
          <p:cNvPr id="3" name="Picture 2" descr="Background Half Sphere-01.png"/>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872483" y="0"/>
            <a:ext cx="2283970" cy="5143500"/>
          </a:xfrm>
          <a:prstGeom prst="rect">
            <a:avLst/>
          </a:prstGeom>
        </p:spPr>
      </p:pic>
      <p:sp>
        <p:nvSpPr>
          <p:cNvPr id="9" name="Text Placeholder 12"/>
          <p:cNvSpPr>
            <a:spLocks noGrp="1"/>
          </p:cNvSpPr>
          <p:nvPr>
            <p:ph type="body" sz="quarter" idx="15"/>
          </p:nvPr>
        </p:nvSpPr>
        <p:spPr>
          <a:xfrm>
            <a:off x="7134449" y="1201739"/>
            <a:ext cx="1737360" cy="3292475"/>
          </a:xfrm>
          <a:prstGeom prst="rect">
            <a:avLst/>
          </a:prstGeom>
        </p:spPr>
        <p:txBody>
          <a:bodyPr lIns="0" tIns="0" rIns="0" bIns="0">
            <a:noAutofit/>
          </a:bodyPr>
          <a:lstStyle>
            <a:lvl1pPr marL="0" indent="0">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7" name="Picture 6" descr="Background Half Sphere-01.png"/>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872483" y="0"/>
            <a:ext cx="2283970" cy="5143500"/>
          </a:xfrm>
          <a:prstGeom prst="rect">
            <a:avLst/>
          </a:prstGeom>
        </p:spPr>
      </p:pic>
      <p:pic>
        <p:nvPicPr>
          <p:cNvPr id="8" name="Picture 7" descr="Background Half Sphere-01.png">
            <a:extLst>
              <a:ext uri="{FF2B5EF4-FFF2-40B4-BE49-F238E27FC236}">
                <a16:creationId xmlns:a16="http://schemas.microsoft.com/office/drawing/2014/main" id="{9F150360-0AB7-B74C-A6FB-D3C91839FB6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6872483" y="0"/>
            <a:ext cx="2283970" cy="5143500"/>
          </a:xfrm>
          <a:prstGeom prst="rect">
            <a:avLst/>
          </a:prstGeom>
        </p:spPr>
      </p:pic>
      <p:sp>
        <p:nvSpPr>
          <p:cNvPr id="2" name="Title 1">
            <a:extLst>
              <a:ext uri="{FF2B5EF4-FFF2-40B4-BE49-F238E27FC236}">
                <a16:creationId xmlns:a16="http://schemas.microsoft.com/office/drawing/2014/main" id="{A61C6764-4CD5-4F9C-B4C3-296F383FC8AC}"/>
              </a:ext>
            </a:extLst>
          </p:cNvPr>
          <p:cNvSpPr>
            <a:spLocks noGrp="1"/>
          </p:cNvSpPr>
          <p:nvPr>
            <p:ph type="title" hasCustomPrompt="1"/>
          </p:nvPr>
        </p:nvSpPr>
        <p:spPr>
          <a:xfrm>
            <a:off x="384868" y="288753"/>
            <a:ext cx="6214552" cy="441774"/>
          </a:xfrm>
        </p:spPr>
        <p:txBody>
          <a:bodyPr/>
          <a:lstStyle/>
          <a:p>
            <a:r>
              <a:rPr lang="en-US"/>
              <a:t>Title: key point of slide</a:t>
            </a:r>
          </a:p>
        </p:txBody>
      </p:sp>
      <p:sp>
        <p:nvSpPr>
          <p:cNvPr id="14" name="Slide Number Placeholder 13">
            <a:extLst>
              <a:ext uri="{FF2B5EF4-FFF2-40B4-BE49-F238E27FC236}">
                <a16:creationId xmlns:a16="http://schemas.microsoft.com/office/drawing/2014/main" id="{2E503A2E-B914-C1A2-B28F-D28FE79AB2E5}"/>
              </a:ext>
            </a:extLst>
          </p:cNvPr>
          <p:cNvSpPr>
            <a:spLocks noGrp="1"/>
          </p:cNvSpPr>
          <p:nvPr>
            <p:ph type="sldNum" sz="quarter" idx="17"/>
          </p:nvPr>
        </p:nvSpPr>
        <p:spPr/>
        <p:txBody>
          <a:bodyPr/>
          <a:lstStyle/>
          <a:p>
            <a:fld id="{D581A734-D8E7-A947-8B2B-F0EFE9963A13}" type="slidenum">
              <a:rPr lang="en-US" smtClean="0"/>
              <a:pPr/>
              <a:t>‹#›</a:t>
            </a:fld>
            <a:endParaRPr lang="en-US"/>
          </a:p>
        </p:txBody>
      </p:sp>
      <p:sp>
        <p:nvSpPr>
          <p:cNvPr id="4" name="Text Placeholder 10">
            <a:extLst>
              <a:ext uri="{FF2B5EF4-FFF2-40B4-BE49-F238E27FC236}">
                <a16:creationId xmlns:a16="http://schemas.microsoft.com/office/drawing/2014/main" id="{0466F379-8143-4B8D-1564-C6C8DB850F36}"/>
              </a:ext>
            </a:extLst>
          </p:cNvPr>
          <p:cNvSpPr>
            <a:spLocks noGrp="1"/>
          </p:cNvSpPr>
          <p:nvPr>
            <p:ph type="body" sz="quarter" idx="16"/>
          </p:nvPr>
        </p:nvSpPr>
        <p:spPr>
          <a:xfrm>
            <a:off x="7055503" y="735470"/>
            <a:ext cx="1821656" cy="340637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EF03956B-10C5-2121-5937-6E92B3D86ECF}"/>
              </a:ext>
            </a:extLst>
          </p:cNvPr>
          <p:cNvSpPr>
            <a:spLocks noGrp="1"/>
          </p:cNvSpPr>
          <p:nvPr>
            <p:ph type="body" sz="quarter" idx="18"/>
          </p:nvPr>
        </p:nvSpPr>
        <p:spPr>
          <a:xfrm>
            <a:off x="384868" y="776975"/>
            <a:ext cx="6214552"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9959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Right Sidebar">
    <p:spTree>
      <p:nvGrpSpPr>
        <p:cNvPr id="1" name=""/>
        <p:cNvGrpSpPr/>
        <p:nvPr/>
      </p:nvGrpSpPr>
      <p:grpSpPr>
        <a:xfrm>
          <a:off x="0" y="0"/>
          <a:ext cx="0" cy="0"/>
          <a:chOff x="0" y="0"/>
          <a:chExt cx="0" cy="0"/>
        </a:xfrm>
      </p:grpSpPr>
      <p:pic>
        <p:nvPicPr>
          <p:cNvPr id="6" name="Picture 5" descr="A purple and pink background&#10;&#10;Description automatically generated">
            <a:extLst>
              <a:ext uri="{FF2B5EF4-FFF2-40B4-BE49-F238E27FC236}">
                <a16:creationId xmlns:a16="http://schemas.microsoft.com/office/drawing/2014/main" id="{0962AC30-8748-34D2-1128-F7B260D618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72482" y="0"/>
            <a:ext cx="2283970" cy="5143500"/>
          </a:xfrm>
          <a:prstGeom prst="rect">
            <a:avLst/>
          </a:prstGeom>
        </p:spPr>
      </p:pic>
      <p:sp>
        <p:nvSpPr>
          <p:cNvPr id="2" name="Title 1">
            <a:extLst>
              <a:ext uri="{FF2B5EF4-FFF2-40B4-BE49-F238E27FC236}">
                <a16:creationId xmlns:a16="http://schemas.microsoft.com/office/drawing/2014/main" id="{A61C6764-4CD5-4F9C-B4C3-296F383FC8AC}"/>
              </a:ext>
            </a:extLst>
          </p:cNvPr>
          <p:cNvSpPr>
            <a:spLocks noGrp="1"/>
          </p:cNvSpPr>
          <p:nvPr>
            <p:ph type="title" hasCustomPrompt="1"/>
          </p:nvPr>
        </p:nvSpPr>
        <p:spPr>
          <a:xfrm>
            <a:off x="384868" y="288753"/>
            <a:ext cx="6214552" cy="441774"/>
          </a:xfrm>
        </p:spPr>
        <p:txBody>
          <a:bodyPr/>
          <a:lstStyle/>
          <a:p>
            <a:r>
              <a:rPr lang="en-US"/>
              <a:t>Title: key point of slide</a:t>
            </a:r>
          </a:p>
        </p:txBody>
      </p:sp>
      <p:sp>
        <p:nvSpPr>
          <p:cNvPr id="12" name="Text Placeholder 10">
            <a:extLst>
              <a:ext uri="{FF2B5EF4-FFF2-40B4-BE49-F238E27FC236}">
                <a16:creationId xmlns:a16="http://schemas.microsoft.com/office/drawing/2014/main" id="{A5B075F0-5432-1FA8-B3B2-E703B40E4C0C}"/>
              </a:ext>
            </a:extLst>
          </p:cNvPr>
          <p:cNvSpPr>
            <a:spLocks noGrp="1"/>
          </p:cNvSpPr>
          <p:nvPr>
            <p:ph type="body" sz="quarter" idx="16"/>
          </p:nvPr>
        </p:nvSpPr>
        <p:spPr>
          <a:xfrm>
            <a:off x="7055503" y="725584"/>
            <a:ext cx="1821656" cy="340637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E6B49C13-26F9-2300-236C-DC48844B834C}"/>
              </a:ext>
            </a:extLst>
          </p:cNvPr>
          <p:cNvSpPr>
            <a:spLocks noGrp="1"/>
          </p:cNvSpPr>
          <p:nvPr>
            <p:ph type="sldNum" sz="quarter" idx="17"/>
          </p:nvPr>
        </p:nvSpPr>
        <p:spPr/>
        <p:txBody>
          <a:bodyPr/>
          <a:lstStyle/>
          <a:p>
            <a:fld id="{D581A734-D8E7-A947-8B2B-F0EFE9963A13}" type="slidenum">
              <a:rPr lang="en-US" smtClean="0"/>
              <a:pPr/>
              <a:t>‹#›</a:t>
            </a:fld>
            <a:endParaRPr lang="en-US"/>
          </a:p>
        </p:txBody>
      </p:sp>
      <p:sp>
        <p:nvSpPr>
          <p:cNvPr id="4" name="Text Placeholder 5">
            <a:extLst>
              <a:ext uri="{FF2B5EF4-FFF2-40B4-BE49-F238E27FC236}">
                <a16:creationId xmlns:a16="http://schemas.microsoft.com/office/drawing/2014/main" id="{C4FA1CD0-A75A-A6D9-E5ED-BC4EA63205B8}"/>
              </a:ext>
            </a:extLst>
          </p:cNvPr>
          <p:cNvSpPr>
            <a:spLocks noGrp="1"/>
          </p:cNvSpPr>
          <p:nvPr>
            <p:ph type="body" sz="quarter" idx="18"/>
          </p:nvPr>
        </p:nvSpPr>
        <p:spPr>
          <a:xfrm>
            <a:off x="384868" y="776975"/>
            <a:ext cx="6208321"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876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age">
    <p:spTree>
      <p:nvGrpSpPr>
        <p:cNvPr id="1" name=""/>
        <p:cNvGrpSpPr/>
        <p:nvPr/>
      </p:nvGrpSpPr>
      <p:grpSpPr>
        <a:xfrm>
          <a:off x="0" y="0"/>
          <a:ext cx="0" cy="0"/>
          <a:chOff x="0" y="0"/>
          <a:chExt cx="0" cy="0"/>
        </a:xfrm>
      </p:grpSpPr>
      <p:pic>
        <p:nvPicPr>
          <p:cNvPr id="8" name="Picture 7" descr="Background Half gradient-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339" y="0"/>
            <a:ext cx="2285662" cy="5143500"/>
          </a:xfrm>
          <a:prstGeom prst="rect">
            <a:avLst/>
          </a:prstGeom>
        </p:spPr>
      </p:pic>
      <p:sp>
        <p:nvSpPr>
          <p:cNvPr id="13" name="Text Placeholder 12"/>
          <p:cNvSpPr>
            <a:spLocks noGrp="1"/>
          </p:cNvSpPr>
          <p:nvPr>
            <p:ph type="body" sz="quarter" idx="15"/>
          </p:nvPr>
        </p:nvSpPr>
        <p:spPr>
          <a:xfrm>
            <a:off x="7132320" y="1197865"/>
            <a:ext cx="1737360" cy="3064841"/>
          </a:xfrm>
          <a:prstGeom prst="rect">
            <a:avLst/>
          </a:prstGeom>
        </p:spPr>
        <p:txBody>
          <a:bodyPr lIns="0" tIns="0" rIns="0" bIns="0">
            <a:noAutofit/>
          </a:bodyPr>
          <a:lstStyle>
            <a:lvl1pPr marL="0" indent="0">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pic>
        <p:nvPicPr>
          <p:cNvPr id="9" name="Picture 8" descr="Background Half gradient-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339" y="0"/>
            <a:ext cx="2285662" cy="5143500"/>
          </a:xfrm>
          <a:prstGeom prst="rect">
            <a:avLst/>
          </a:prstGeom>
        </p:spPr>
      </p:pic>
      <p:pic>
        <p:nvPicPr>
          <p:cNvPr id="10" name="Picture 9" descr="Background Half gradient-03.png">
            <a:extLst>
              <a:ext uri="{FF2B5EF4-FFF2-40B4-BE49-F238E27FC236}">
                <a16:creationId xmlns:a16="http://schemas.microsoft.com/office/drawing/2014/main" id="{26B35CF6-A61C-A14E-9201-84A96FC100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339" y="0"/>
            <a:ext cx="2285662" cy="5143500"/>
          </a:xfrm>
          <a:prstGeom prst="rect">
            <a:avLst/>
          </a:prstGeom>
        </p:spPr>
      </p:pic>
      <p:sp>
        <p:nvSpPr>
          <p:cNvPr id="3" name="Title 2">
            <a:extLst>
              <a:ext uri="{FF2B5EF4-FFF2-40B4-BE49-F238E27FC236}">
                <a16:creationId xmlns:a16="http://schemas.microsoft.com/office/drawing/2014/main" id="{A668C918-3FB5-E8ED-74B9-5FA10ED827CB}"/>
              </a:ext>
            </a:extLst>
          </p:cNvPr>
          <p:cNvSpPr>
            <a:spLocks noGrp="1"/>
          </p:cNvSpPr>
          <p:nvPr>
            <p:ph type="title" hasCustomPrompt="1"/>
          </p:nvPr>
        </p:nvSpPr>
        <p:spPr>
          <a:xfrm>
            <a:off x="384867" y="288753"/>
            <a:ext cx="6199151" cy="441774"/>
          </a:xfrm>
        </p:spPr>
        <p:txBody>
          <a:bodyPr/>
          <a:lstStyle/>
          <a:p>
            <a:r>
              <a:rPr lang="en-US"/>
              <a:t>Title: key point of slide</a:t>
            </a:r>
          </a:p>
        </p:txBody>
      </p:sp>
      <p:sp>
        <p:nvSpPr>
          <p:cNvPr id="4" name="Text Placeholder 10">
            <a:extLst>
              <a:ext uri="{FF2B5EF4-FFF2-40B4-BE49-F238E27FC236}">
                <a16:creationId xmlns:a16="http://schemas.microsoft.com/office/drawing/2014/main" id="{2B9FF176-95CE-71AC-B756-3E8C8B574C0D}"/>
              </a:ext>
            </a:extLst>
          </p:cNvPr>
          <p:cNvSpPr>
            <a:spLocks noGrp="1"/>
          </p:cNvSpPr>
          <p:nvPr>
            <p:ph type="body" sz="quarter" idx="16"/>
          </p:nvPr>
        </p:nvSpPr>
        <p:spPr>
          <a:xfrm>
            <a:off x="7048024" y="730527"/>
            <a:ext cx="1821656" cy="340637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5CDB26F-9978-7366-61C9-2121F6A7FF39}"/>
              </a:ext>
            </a:extLst>
          </p:cNvPr>
          <p:cNvSpPr>
            <a:spLocks noGrp="1"/>
          </p:cNvSpPr>
          <p:nvPr>
            <p:ph type="sldNum" sz="quarter" idx="17"/>
          </p:nvPr>
        </p:nvSpPr>
        <p:spPr/>
        <p:txBody>
          <a:bodyPr/>
          <a:lstStyle/>
          <a:p>
            <a:fld id="{D581A734-D8E7-A947-8B2B-F0EFE9963A13}" type="slidenum">
              <a:rPr lang="en-US" smtClean="0"/>
              <a:pPr/>
              <a:t>‹#›</a:t>
            </a:fld>
            <a:endParaRPr lang="en-US"/>
          </a:p>
        </p:txBody>
      </p:sp>
      <p:sp>
        <p:nvSpPr>
          <p:cNvPr id="2" name="Text Placeholder 5">
            <a:extLst>
              <a:ext uri="{FF2B5EF4-FFF2-40B4-BE49-F238E27FC236}">
                <a16:creationId xmlns:a16="http://schemas.microsoft.com/office/drawing/2014/main" id="{B1B3E00A-49D4-0FCE-DFA9-D53C61264CCE}"/>
              </a:ext>
            </a:extLst>
          </p:cNvPr>
          <p:cNvSpPr>
            <a:spLocks noGrp="1"/>
          </p:cNvSpPr>
          <p:nvPr>
            <p:ph type="body" sz="quarter" idx="18"/>
          </p:nvPr>
        </p:nvSpPr>
        <p:spPr>
          <a:xfrm>
            <a:off x="384868" y="776975"/>
            <a:ext cx="6199150" cy="36659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593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ICPA Bright Title">
    <p:spTree>
      <p:nvGrpSpPr>
        <p:cNvPr id="1" name=""/>
        <p:cNvGrpSpPr/>
        <p:nvPr/>
      </p:nvGrpSpPr>
      <p:grpSpPr>
        <a:xfrm>
          <a:off x="0" y="0"/>
          <a:ext cx="0" cy="0"/>
          <a:chOff x="0" y="0"/>
          <a:chExt cx="0" cy="0"/>
        </a:xfrm>
      </p:grpSpPr>
      <p:pic>
        <p:nvPicPr>
          <p:cNvPr id="7" name="Picture 6" descr="A purple circle with black lines&#10;&#10;Description automatically generated">
            <a:extLst>
              <a:ext uri="{FF2B5EF4-FFF2-40B4-BE49-F238E27FC236}">
                <a16:creationId xmlns:a16="http://schemas.microsoft.com/office/drawing/2014/main" id="{19824DB5-11C1-B186-562D-5D35D9AC906B}"/>
              </a:ext>
            </a:extLst>
          </p:cNvPr>
          <p:cNvPicPr>
            <a:picLocks noChangeAspect="1"/>
          </p:cNvPicPr>
          <p:nvPr userDrawn="1"/>
        </p:nvPicPr>
        <p:blipFill rotWithShape="1">
          <a:blip r:embed="rId2" cstate="screen">
            <a:alphaModFix amt="5000"/>
            <a:extLst>
              <a:ext uri="{28A0092B-C50C-407E-A947-70E740481C1C}">
                <a14:useLocalDpi xmlns:a14="http://schemas.microsoft.com/office/drawing/2010/main"/>
              </a:ext>
            </a:extLst>
          </a:blip>
          <a:srcRect r="37809"/>
          <a:stretch/>
        </p:blipFill>
        <p:spPr>
          <a:xfrm>
            <a:off x="6518538" y="1063812"/>
            <a:ext cx="2625462" cy="4221602"/>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tx2"/>
                </a:solidFill>
              </a:defRPr>
            </a:lvl1pPr>
          </a:lstStyle>
          <a:p>
            <a:r>
              <a:rPr lang="en-US"/>
              <a:t>Click to edit Master title style</a:t>
            </a:r>
          </a:p>
        </p:txBody>
      </p:sp>
      <p:sp>
        <p:nvSpPr>
          <p:cNvPr id="3" name="Subtitle 2"/>
          <p:cNvSpPr>
            <a:spLocks noGrp="1"/>
          </p:cNvSpPr>
          <p:nvPr>
            <p:ph type="subTitle" idx="1" hasCustomPrompt="1"/>
          </p:nvPr>
        </p:nvSpPr>
        <p:spPr>
          <a:xfrm>
            <a:off x="493205" y="3452684"/>
            <a:ext cx="6015892" cy="1314450"/>
          </a:xfrm>
          <a:prstGeom prst="rect">
            <a:avLst/>
          </a:prstGeom>
        </p:spPr>
        <p:txBody>
          <a:bodyPr lIns="0" tIns="0" rIns="0" bIns="0">
            <a:noAutofit/>
          </a:bodyPr>
          <a:lstStyle>
            <a:lvl1pPr marL="0" indent="0" algn="l">
              <a:lnSpc>
                <a:spcPts val="1800"/>
              </a:lnSpc>
              <a:spcBef>
                <a:spcPts val="0"/>
              </a:spcBef>
              <a:buNone/>
              <a:defRPr sz="16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4" name="Picture 3">
            <a:extLst>
              <a:ext uri="{FF2B5EF4-FFF2-40B4-BE49-F238E27FC236}">
                <a16:creationId xmlns:a16="http://schemas.microsoft.com/office/drawing/2014/main" id="{C1A43E7F-A3F7-0D20-DA8E-C1F5DEC851C3}"/>
              </a:ext>
            </a:extLst>
          </p:cNvPr>
          <p:cNvPicPr>
            <a:picLocks noChangeAspect="1"/>
          </p:cNvPicPr>
          <p:nvPr userDrawn="1"/>
        </p:nvPicPr>
        <p:blipFill>
          <a:blip r:embed="rId3"/>
          <a:srcRect/>
          <a:stretch/>
        </p:blipFill>
        <p:spPr>
          <a:xfrm>
            <a:off x="565728" y="528431"/>
            <a:ext cx="947340" cy="360378"/>
          </a:xfrm>
          <a:prstGeom prst="rect">
            <a:avLst/>
          </a:prstGeom>
        </p:spPr>
      </p:pic>
    </p:spTree>
    <p:extLst>
      <p:ext uri="{BB962C8B-B14F-4D97-AF65-F5344CB8AC3E}">
        <p14:creationId xmlns:p14="http://schemas.microsoft.com/office/powerpoint/2010/main" val="1764798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1/2 graphic v2">
    <p:spTree>
      <p:nvGrpSpPr>
        <p:cNvPr id="1" name=""/>
        <p:cNvGrpSpPr/>
        <p:nvPr/>
      </p:nvGrpSpPr>
      <p:grpSpPr>
        <a:xfrm>
          <a:off x="0" y="0"/>
          <a:ext cx="0" cy="0"/>
          <a:chOff x="0" y="0"/>
          <a:chExt cx="0" cy="0"/>
        </a:xfrm>
      </p:grpSpPr>
      <p:sp>
        <p:nvSpPr>
          <p:cNvPr id="8" name="Picture Placeholder 5"/>
          <p:cNvSpPr>
            <a:spLocks noGrp="1"/>
          </p:cNvSpPr>
          <p:nvPr>
            <p:ph type="pic" sz="quarter" idx="10"/>
          </p:nvPr>
        </p:nvSpPr>
        <p:spPr>
          <a:xfrm>
            <a:off x="4576062" y="0"/>
            <a:ext cx="4567940" cy="5143500"/>
          </a:xfrm>
          <a:prstGeom prst="rect">
            <a:avLst/>
          </a:prstGeom>
          <a:solidFill>
            <a:schemeClr val="tx2"/>
          </a:solidFill>
        </p:spPr>
        <p:txBody>
          <a:bodyPr anchor="ctr"/>
          <a:lstStyle>
            <a:lvl1pPr algn="ctr">
              <a:defRPr/>
            </a:lvl1pPr>
          </a:lstStyle>
          <a:p>
            <a:r>
              <a:rPr lang="en-US"/>
              <a:t>Click icon to add picture</a:t>
            </a:r>
          </a:p>
        </p:txBody>
      </p:sp>
      <p:sp>
        <p:nvSpPr>
          <p:cNvPr id="4" name="Title 3">
            <a:extLst>
              <a:ext uri="{FF2B5EF4-FFF2-40B4-BE49-F238E27FC236}">
                <a16:creationId xmlns:a16="http://schemas.microsoft.com/office/drawing/2014/main" id="{F53706F5-A875-38D8-2454-FBA34647BFC8}"/>
              </a:ext>
            </a:extLst>
          </p:cNvPr>
          <p:cNvSpPr>
            <a:spLocks noGrp="1"/>
          </p:cNvSpPr>
          <p:nvPr>
            <p:ph type="title" hasCustomPrompt="1"/>
          </p:nvPr>
        </p:nvSpPr>
        <p:spPr>
          <a:xfrm>
            <a:off x="384868" y="288753"/>
            <a:ext cx="3872579" cy="441774"/>
          </a:xfrm>
        </p:spPr>
        <p:txBody>
          <a:bodyPr/>
          <a:lstStyle>
            <a:lvl1pPr>
              <a:defRPr/>
            </a:lvl1pPr>
          </a:lstStyle>
          <a:p>
            <a:r>
              <a:rPr lang="en-US"/>
              <a:t>Title: key point of slide</a:t>
            </a:r>
          </a:p>
        </p:txBody>
      </p:sp>
      <p:sp>
        <p:nvSpPr>
          <p:cNvPr id="5" name="Slide Number Placeholder 4">
            <a:extLst>
              <a:ext uri="{FF2B5EF4-FFF2-40B4-BE49-F238E27FC236}">
                <a16:creationId xmlns:a16="http://schemas.microsoft.com/office/drawing/2014/main" id="{E7613918-EE18-A91A-3A50-4F9A3B32E067}"/>
              </a:ext>
            </a:extLst>
          </p:cNvPr>
          <p:cNvSpPr>
            <a:spLocks noGrp="1"/>
          </p:cNvSpPr>
          <p:nvPr>
            <p:ph type="sldNum" sz="quarter" idx="11"/>
          </p:nvPr>
        </p:nvSpPr>
        <p:spPr/>
        <p:txBody>
          <a:bodyPr/>
          <a:lstStyle/>
          <a:p>
            <a:fld id="{D581A734-D8E7-A947-8B2B-F0EFE9963A13}" type="slidenum">
              <a:rPr lang="en-US" smtClean="0"/>
              <a:pPr/>
              <a:t>‹#›</a:t>
            </a:fld>
            <a:endParaRPr lang="en-US"/>
          </a:p>
        </p:txBody>
      </p:sp>
    </p:spTree>
    <p:extLst>
      <p:ext uri="{BB962C8B-B14F-4D97-AF65-F5344CB8AC3E}">
        <p14:creationId xmlns:p14="http://schemas.microsoft.com/office/powerpoint/2010/main" val="1192644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0F7601-B0CB-0A24-71D7-AD55686D9759}"/>
              </a:ext>
            </a:extLst>
          </p:cNvPr>
          <p:cNvSpPr>
            <a:spLocks noGrp="1"/>
          </p:cNvSpPr>
          <p:nvPr>
            <p:ph type="body" sz="quarter" idx="10"/>
          </p:nvPr>
        </p:nvSpPr>
        <p:spPr>
          <a:xfrm>
            <a:off x="384868" y="766119"/>
            <a:ext cx="4103106" cy="38608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454C2A0E-043F-7E29-14F9-AEA905B09925}"/>
              </a:ext>
            </a:extLst>
          </p:cNvPr>
          <p:cNvSpPr>
            <a:spLocks noGrp="1"/>
          </p:cNvSpPr>
          <p:nvPr>
            <p:ph type="body" sz="quarter" idx="11"/>
          </p:nvPr>
        </p:nvSpPr>
        <p:spPr>
          <a:xfrm>
            <a:off x="4530838" y="766119"/>
            <a:ext cx="4145971" cy="386084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50557-7B2F-5EBA-C418-882CF7030961}"/>
              </a:ext>
            </a:extLst>
          </p:cNvPr>
          <p:cNvSpPr>
            <a:spLocks noGrp="1"/>
          </p:cNvSpPr>
          <p:nvPr>
            <p:ph type="sldNum" sz="quarter" idx="12"/>
          </p:nvPr>
        </p:nvSpPr>
        <p:spPr/>
        <p:txBody>
          <a:bodyPr/>
          <a:lstStyle/>
          <a:p>
            <a:fld id="{D581A734-D8E7-A947-8B2B-F0EFE9963A13}" type="slidenum">
              <a:rPr lang="en-US" smtClean="0"/>
              <a:pPr/>
              <a:t>‹#›</a:t>
            </a:fld>
            <a:endParaRPr lang="en-US"/>
          </a:p>
        </p:txBody>
      </p:sp>
      <p:sp>
        <p:nvSpPr>
          <p:cNvPr id="7" name="Title 6">
            <a:extLst>
              <a:ext uri="{FF2B5EF4-FFF2-40B4-BE49-F238E27FC236}">
                <a16:creationId xmlns:a16="http://schemas.microsoft.com/office/drawing/2014/main" id="{58C566BA-7F13-0E2E-7525-4791273ACE20}"/>
              </a:ext>
            </a:extLst>
          </p:cNvPr>
          <p:cNvSpPr>
            <a:spLocks noGrp="1"/>
          </p:cNvSpPr>
          <p:nvPr>
            <p:ph type="title" hasCustomPrompt="1"/>
          </p:nvPr>
        </p:nvSpPr>
        <p:spPr>
          <a:xfrm>
            <a:off x="384868" y="288753"/>
            <a:ext cx="8291942" cy="441774"/>
          </a:xfrm>
        </p:spPr>
        <p:txBody>
          <a:bodyPr/>
          <a:lstStyle/>
          <a:p>
            <a:r>
              <a:rPr lang="en-US"/>
              <a:t>Title should be a summary of your slide’s key point</a:t>
            </a:r>
          </a:p>
        </p:txBody>
      </p:sp>
    </p:spTree>
    <p:extLst>
      <p:ext uri="{BB962C8B-B14F-4D97-AF65-F5344CB8AC3E}">
        <p14:creationId xmlns:p14="http://schemas.microsoft.com/office/powerpoint/2010/main" val="2516341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s and Graphics">
    <p:spTree>
      <p:nvGrpSpPr>
        <p:cNvPr id="1" name=""/>
        <p:cNvGrpSpPr/>
        <p:nvPr/>
      </p:nvGrpSpPr>
      <p:grpSpPr>
        <a:xfrm>
          <a:off x="0" y="0"/>
          <a:ext cx="0" cy="0"/>
          <a:chOff x="0" y="0"/>
          <a:chExt cx="0" cy="0"/>
        </a:xfrm>
      </p:grpSpPr>
      <p:sp>
        <p:nvSpPr>
          <p:cNvPr id="4" name="Content Placeholder 10">
            <a:extLst>
              <a:ext uri="{FF2B5EF4-FFF2-40B4-BE49-F238E27FC236}">
                <a16:creationId xmlns:a16="http://schemas.microsoft.com/office/drawing/2014/main" id="{51818907-0E41-8546-8C19-4704E8E19F15}"/>
              </a:ext>
            </a:extLst>
          </p:cNvPr>
          <p:cNvSpPr>
            <a:spLocks noGrp="1"/>
          </p:cNvSpPr>
          <p:nvPr>
            <p:ph sz="quarter" idx="10"/>
          </p:nvPr>
        </p:nvSpPr>
        <p:spPr>
          <a:xfrm>
            <a:off x="384638" y="2099550"/>
            <a:ext cx="2727305" cy="1928029"/>
          </a:xfrm>
          <a:prstGeom prst="rect">
            <a:avLst/>
          </a:prstGeom>
        </p:spPr>
        <p:txBody>
          <a:bodyPr>
            <a:noAutofit/>
          </a:bodyPr>
          <a:lstStyle>
            <a:lvl1pPr marL="0" indent="0">
              <a:buNone/>
              <a:defRPr sz="1600" b="1">
                <a:solidFill>
                  <a:schemeClr val="accent5"/>
                </a:solidFill>
              </a:defRPr>
            </a:lvl1pPr>
            <a:lvl2pPr marL="231770" indent="-231770">
              <a:buFont typeface="Arial"/>
              <a:buChar char="•"/>
              <a:defRPr/>
            </a:lvl2pPr>
            <a:lvl3pPr marL="457189" indent="-225419">
              <a:tabLst/>
              <a:defRPr/>
            </a:lvl3pPr>
            <a:lvl4pPr marL="688958" indent="-231770">
              <a:defRPr/>
            </a:lvl4pPr>
            <a:lvl5pPr marL="914378" indent="-225419">
              <a:defRPr/>
            </a:lvl5pPr>
          </a:lstStyle>
          <a:p>
            <a:pPr lvl="0"/>
            <a:r>
              <a:rPr lang="en-US"/>
              <a:t>Click to edit Master text styles</a:t>
            </a:r>
          </a:p>
        </p:txBody>
      </p:sp>
      <p:sp>
        <p:nvSpPr>
          <p:cNvPr id="5" name="Text Placeholder 3">
            <a:extLst>
              <a:ext uri="{FF2B5EF4-FFF2-40B4-BE49-F238E27FC236}">
                <a16:creationId xmlns:a16="http://schemas.microsoft.com/office/drawing/2014/main" id="{3E5CFD0A-D716-114A-886F-933EC23135D8}"/>
              </a:ext>
            </a:extLst>
          </p:cNvPr>
          <p:cNvSpPr>
            <a:spLocks noGrp="1"/>
          </p:cNvSpPr>
          <p:nvPr>
            <p:ph type="body" sz="quarter" idx="12"/>
          </p:nvPr>
        </p:nvSpPr>
        <p:spPr>
          <a:xfrm>
            <a:off x="384638" y="4116459"/>
            <a:ext cx="8374024" cy="544510"/>
          </a:xfrm>
          <a:prstGeom prst="rect">
            <a:avLst/>
          </a:prstGeom>
        </p:spPr>
        <p:txBody>
          <a:bodyPr>
            <a:noAutofit/>
          </a:bodyPr>
          <a:lstStyle>
            <a:lvl1pPr>
              <a:lnSpc>
                <a:spcPct val="100000"/>
              </a:lnSpc>
              <a:defRPr sz="1600"/>
            </a:lvl1pPr>
          </a:lstStyle>
          <a:p>
            <a:pPr lvl="0"/>
            <a:r>
              <a:rPr lang="en-US"/>
              <a:t>Click to edit Master text styles</a:t>
            </a:r>
          </a:p>
        </p:txBody>
      </p:sp>
      <p:sp>
        <p:nvSpPr>
          <p:cNvPr id="6" name="Content Placeholder 10">
            <a:extLst>
              <a:ext uri="{FF2B5EF4-FFF2-40B4-BE49-F238E27FC236}">
                <a16:creationId xmlns:a16="http://schemas.microsoft.com/office/drawing/2014/main" id="{A91ADC71-BE6B-9946-870E-6E76A18DE29D}"/>
              </a:ext>
            </a:extLst>
          </p:cNvPr>
          <p:cNvSpPr>
            <a:spLocks noGrp="1"/>
          </p:cNvSpPr>
          <p:nvPr>
            <p:ph sz="quarter" idx="13"/>
          </p:nvPr>
        </p:nvSpPr>
        <p:spPr>
          <a:xfrm>
            <a:off x="6031828" y="2097421"/>
            <a:ext cx="2727305" cy="1928030"/>
          </a:xfrm>
          <a:prstGeom prst="rect">
            <a:avLst/>
          </a:prstGeom>
        </p:spPr>
        <p:txBody>
          <a:bodyPr>
            <a:noAutofit/>
          </a:bodyPr>
          <a:lstStyle>
            <a:lvl1pPr marL="0" indent="0">
              <a:buNone/>
              <a:defRPr sz="1600" b="1">
                <a:solidFill>
                  <a:schemeClr val="accent6"/>
                </a:solidFill>
              </a:defRPr>
            </a:lvl1pPr>
            <a:lvl2pPr marL="231770" indent="-231770">
              <a:buFont typeface="Arial"/>
              <a:buChar char="•"/>
              <a:defRPr/>
            </a:lvl2pPr>
            <a:lvl3pPr marL="457189" indent="-225419">
              <a:tabLst/>
              <a:defRPr/>
            </a:lvl3pPr>
            <a:lvl4pPr marL="688958" indent="-231770">
              <a:defRPr/>
            </a:lvl4pPr>
            <a:lvl5pPr marL="914378" indent="-225419">
              <a:defRPr/>
            </a:lvl5pPr>
          </a:lstStyle>
          <a:p>
            <a:pPr lvl="0"/>
            <a:r>
              <a:rPr lang="en-US"/>
              <a:t>Click to edit Master text styles</a:t>
            </a:r>
          </a:p>
        </p:txBody>
      </p:sp>
      <p:sp>
        <p:nvSpPr>
          <p:cNvPr id="7" name="Content Placeholder 10">
            <a:extLst>
              <a:ext uri="{FF2B5EF4-FFF2-40B4-BE49-F238E27FC236}">
                <a16:creationId xmlns:a16="http://schemas.microsoft.com/office/drawing/2014/main" id="{B2BB487F-757A-0942-B4EE-1F02936A0F91}"/>
              </a:ext>
            </a:extLst>
          </p:cNvPr>
          <p:cNvSpPr>
            <a:spLocks noGrp="1"/>
          </p:cNvSpPr>
          <p:nvPr>
            <p:ph sz="quarter" idx="14"/>
          </p:nvPr>
        </p:nvSpPr>
        <p:spPr>
          <a:xfrm>
            <a:off x="3208468" y="2097421"/>
            <a:ext cx="2727305" cy="1928030"/>
          </a:xfrm>
          <a:prstGeom prst="rect">
            <a:avLst/>
          </a:prstGeom>
        </p:spPr>
        <p:txBody>
          <a:bodyPr>
            <a:noAutofit/>
          </a:bodyPr>
          <a:lstStyle>
            <a:lvl1pPr marL="0" indent="0">
              <a:buNone/>
              <a:defRPr sz="1600" b="1">
                <a:solidFill>
                  <a:schemeClr val="accent3"/>
                </a:solidFill>
              </a:defRPr>
            </a:lvl1pPr>
            <a:lvl2pPr marL="231770" indent="-231770">
              <a:buFont typeface="Arial"/>
              <a:buChar char="•"/>
              <a:defRPr/>
            </a:lvl2pPr>
            <a:lvl3pPr marL="457189" indent="-225419">
              <a:tabLst/>
              <a:defRPr/>
            </a:lvl3pPr>
            <a:lvl4pPr marL="688958" indent="-231770">
              <a:defRPr/>
            </a:lvl4pPr>
            <a:lvl5pPr marL="914378" indent="-225419">
              <a:defRPr/>
            </a:lvl5pPr>
          </a:lstStyle>
          <a:p>
            <a:pPr lvl="0"/>
            <a:r>
              <a:rPr lang="en-US"/>
              <a:t>Click to edit Master text styles</a:t>
            </a:r>
          </a:p>
        </p:txBody>
      </p:sp>
      <p:sp>
        <p:nvSpPr>
          <p:cNvPr id="8" name="Picture Placeholder 15">
            <a:extLst>
              <a:ext uri="{FF2B5EF4-FFF2-40B4-BE49-F238E27FC236}">
                <a16:creationId xmlns:a16="http://schemas.microsoft.com/office/drawing/2014/main" id="{97C4D66D-1D33-D24B-B82A-29786E0B4DBD}"/>
              </a:ext>
            </a:extLst>
          </p:cNvPr>
          <p:cNvSpPr>
            <a:spLocks noGrp="1"/>
          </p:cNvSpPr>
          <p:nvPr>
            <p:ph type="pic" sz="quarter" idx="15"/>
          </p:nvPr>
        </p:nvSpPr>
        <p:spPr>
          <a:xfrm>
            <a:off x="384868" y="823664"/>
            <a:ext cx="2727063" cy="1182749"/>
          </a:xfrm>
          <a:prstGeom prst="rect">
            <a:avLst/>
          </a:prstGeom>
        </p:spPr>
        <p:txBody>
          <a:bodyPr anchor="ctr">
            <a:normAutofit/>
          </a:bodyPr>
          <a:lstStyle>
            <a:lvl1pPr algn="ctr">
              <a:defRPr sz="1200"/>
            </a:lvl1pPr>
          </a:lstStyle>
          <a:p>
            <a:r>
              <a:rPr lang="en-US"/>
              <a:t>Click icon to add picture</a:t>
            </a:r>
          </a:p>
        </p:txBody>
      </p:sp>
      <p:sp>
        <p:nvSpPr>
          <p:cNvPr id="9" name="Picture Placeholder 15">
            <a:extLst>
              <a:ext uri="{FF2B5EF4-FFF2-40B4-BE49-F238E27FC236}">
                <a16:creationId xmlns:a16="http://schemas.microsoft.com/office/drawing/2014/main" id="{D0403E0A-D912-BD45-B290-FFE49B5984C4}"/>
              </a:ext>
            </a:extLst>
          </p:cNvPr>
          <p:cNvSpPr>
            <a:spLocks noGrp="1"/>
          </p:cNvSpPr>
          <p:nvPr>
            <p:ph type="pic" sz="quarter" idx="16"/>
          </p:nvPr>
        </p:nvSpPr>
        <p:spPr>
          <a:xfrm>
            <a:off x="3208469" y="821535"/>
            <a:ext cx="2727063" cy="1184878"/>
          </a:xfrm>
          <a:prstGeom prst="rect">
            <a:avLst/>
          </a:prstGeom>
        </p:spPr>
        <p:txBody>
          <a:bodyPr anchor="ctr">
            <a:normAutofit/>
          </a:bodyPr>
          <a:lstStyle>
            <a:lvl1pPr algn="ctr">
              <a:defRPr sz="1200"/>
            </a:lvl1pPr>
          </a:lstStyle>
          <a:p>
            <a:r>
              <a:rPr lang="en-US"/>
              <a:t>Click icon to add picture</a:t>
            </a:r>
          </a:p>
        </p:txBody>
      </p:sp>
      <p:sp>
        <p:nvSpPr>
          <p:cNvPr id="10" name="Picture Placeholder 15">
            <a:extLst>
              <a:ext uri="{FF2B5EF4-FFF2-40B4-BE49-F238E27FC236}">
                <a16:creationId xmlns:a16="http://schemas.microsoft.com/office/drawing/2014/main" id="{DF0E45BE-E6AB-C04C-A943-762C808A750F}"/>
              </a:ext>
            </a:extLst>
          </p:cNvPr>
          <p:cNvSpPr>
            <a:spLocks noGrp="1"/>
          </p:cNvSpPr>
          <p:nvPr>
            <p:ph type="pic" sz="quarter" idx="17"/>
          </p:nvPr>
        </p:nvSpPr>
        <p:spPr>
          <a:xfrm>
            <a:off x="6031599" y="821535"/>
            <a:ext cx="2727063" cy="1184878"/>
          </a:xfrm>
          <a:prstGeom prst="rect">
            <a:avLst/>
          </a:prstGeom>
        </p:spPr>
        <p:txBody>
          <a:bodyPr anchor="ctr">
            <a:normAutofit/>
          </a:bodyPr>
          <a:lstStyle>
            <a:lvl1pPr algn="ctr">
              <a:defRPr sz="1200"/>
            </a:lvl1pPr>
          </a:lstStyle>
          <a:p>
            <a:r>
              <a:rPr lang="en-US"/>
              <a:t>Click icon to add picture</a:t>
            </a:r>
          </a:p>
        </p:txBody>
      </p:sp>
      <p:sp>
        <p:nvSpPr>
          <p:cNvPr id="3" name="Slide Number Placeholder 2">
            <a:extLst>
              <a:ext uri="{FF2B5EF4-FFF2-40B4-BE49-F238E27FC236}">
                <a16:creationId xmlns:a16="http://schemas.microsoft.com/office/drawing/2014/main" id="{DD0CDAE6-B2C6-356E-ADD8-9D5A58AD5780}"/>
              </a:ext>
            </a:extLst>
          </p:cNvPr>
          <p:cNvSpPr>
            <a:spLocks noGrp="1"/>
          </p:cNvSpPr>
          <p:nvPr>
            <p:ph type="sldNum" sz="quarter" idx="18"/>
          </p:nvPr>
        </p:nvSpPr>
        <p:spPr/>
        <p:txBody>
          <a:bodyPr/>
          <a:lstStyle/>
          <a:p>
            <a:fld id="{D581A734-D8E7-A947-8B2B-F0EFE9963A13}" type="slidenum">
              <a:rPr lang="en-US" smtClean="0"/>
              <a:pPr/>
              <a:t>‹#›</a:t>
            </a:fld>
            <a:endParaRPr lang="en-US"/>
          </a:p>
        </p:txBody>
      </p:sp>
      <p:sp>
        <p:nvSpPr>
          <p:cNvPr id="11" name="Title 10">
            <a:extLst>
              <a:ext uri="{FF2B5EF4-FFF2-40B4-BE49-F238E27FC236}">
                <a16:creationId xmlns:a16="http://schemas.microsoft.com/office/drawing/2014/main" id="{8EF9EE37-448C-B023-796F-6244A9B99729}"/>
              </a:ext>
            </a:extLst>
          </p:cNvPr>
          <p:cNvSpPr>
            <a:spLocks noGrp="1"/>
          </p:cNvSpPr>
          <p:nvPr>
            <p:ph type="title" hasCustomPrompt="1"/>
          </p:nvPr>
        </p:nvSpPr>
        <p:spPr>
          <a:xfrm>
            <a:off x="384868" y="288753"/>
            <a:ext cx="8147174" cy="441774"/>
          </a:xfrm>
        </p:spPr>
        <p:txBody>
          <a:bodyPr>
            <a:noAutofit/>
          </a:bodyPr>
          <a:lstStyle/>
          <a:p>
            <a:r>
              <a:rPr lang="en-US"/>
              <a:t>Title should be a summary of your slide’s key point</a:t>
            </a:r>
          </a:p>
        </p:txBody>
      </p:sp>
    </p:spTree>
    <p:extLst>
      <p:ext uri="{BB962C8B-B14F-4D97-AF65-F5344CB8AC3E}">
        <p14:creationId xmlns:p14="http://schemas.microsoft.com/office/powerpoint/2010/main" val="623107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dient Boxes">
    <p:spTree>
      <p:nvGrpSpPr>
        <p:cNvPr id="1" name=""/>
        <p:cNvGrpSpPr/>
        <p:nvPr/>
      </p:nvGrpSpPr>
      <p:grpSpPr>
        <a:xfrm>
          <a:off x="0" y="0"/>
          <a:ext cx="0" cy="0"/>
          <a:chOff x="0" y="0"/>
          <a:chExt cx="0" cy="0"/>
        </a:xfrm>
      </p:grpSpPr>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11" name="Text Placeholder 7">
            <a:extLst>
              <a:ext uri="{FF2B5EF4-FFF2-40B4-BE49-F238E27FC236}">
                <a16:creationId xmlns:a16="http://schemas.microsoft.com/office/drawing/2014/main" id="{3C377083-A141-8144-9FDC-08E03E4B1047}"/>
              </a:ext>
            </a:extLst>
          </p:cNvPr>
          <p:cNvSpPr>
            <a:spLocks noGrp="1"/>
          </p:cNvSpPr>
          <p:nvPr>
            <p:ph type="body" sz="quarter" idx="10" hasCustomPrompt="1"/>
          </p:nvPr>
        </p:nvSpPr>
        <p:spPr>
          <a:xfrm>
            <a:off x="384867" y="859668"/>
            <a:ext cx="2021394" cy="3741987"/>
          </a:xfrm>
          <a:prstGeom prst="rect">
            <a:avLst/>
          </a:prstGeom>
          <a:solidFill>
            <a:schemeClr val="accent4">
              <a:alpha val="40000"/>
            </a:schemeClr>
          </a:solidFill>
        </p:spPr>
        <p:txBody>
          <a:bodyPr lIns="182880" tIns="182880" rIns="91440" bIns="182880">
            <a:noAutofit/>
          </a:bodyPr>
          <a:lstStyle>
            <a:lvl1pPr>
              <a:lnSpc>
                <a:spcPct val="100000"/>
              </a:lnSpc>
              <a:spcBef>
                <a:spcPts val="0"/>
              </a:spcBef>
              <a:spcAft>
                <a:spcPts val="0"/>
              </a:spcAft>
              <a:defRPr sz="1600" b="0">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Add text </a:t>
            </a:r>
          </a:p>
        </p:txBody>
      </p:sp>
      <p:sp>
        <p:nvSpPr>
          <p:cNvPr id="13" name="Text Placeholder 7">
            <a:extLst>
              <a:ext uri="{FF2B5EF4-FFF2-40B4-BE49-F238E27FC236}">
                <a16:creationId xmlns:a16="http://schemas.microsoft.com/office/drawing/2014/main" id="{12A8034E-760C-9744-BDFC-EAE6C7B37D17}"/>
              </a:ext>
            </a:extLst>
          </p:cNvPr>
          <p:cNvSpPr>
            <a:spLocks noGrp="1"/>
          </p:cNvSpPr>
          <p:nvPr>
            <p:ph type="body" sz="quarter" idx="11" hasCustomPrompt="1"/>
          </p:nvPr>
        </p:nvSpPr>
        <p:spPr>
          <a:xfrm>
            <a:off x="2502491" y="859668"/>
            <a:ext cx="2021394" cy="3741987"/>
          </a:xfrm>
          <a:prstGeom prst="rect">
            <a:avLst/>
          </a:prstGeom>
          <a:solidFill>
            <a:srgbClr val="3A5DAE">
              <a:alpha val="60000"/>
            </a:srgbClr>
          </a:solidFill>
        </p:spPr>
        <p:txBody>
          <a:bodyPr lIns="182880" tIns="182880" rIns="91440" bIns="182880">
            <a:noAutofit/>
          </a:bodyPr>
          <a:lstStyle>
            <a:lvl1pPr>
              <a:lnSpc>
                <a:spcPct val="100000"/>
              </a:lnSpc>
              <a:spcBef>
                <a:spcPts val="0"/>
              </a:spcBef>
              <a:spcAft>
                <a:spcPts val="0"/>
              </a:spcAft>
              <a:defRPr sz="1600" b="0">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Add text </a:t>
            </a:r>
          </a:p>
        </p:txBody>
      </p:sp>
      <p:sp>
        <p:nvSpPr>
          <p:cNvPr id="14" name="Text Placeholder 7">
            <a:extLst>
              <a:ext uri="{FF2B5EF4-FFF2-40B4-BE49-F238E27FC236}">
                <a16:creationId xmlns:a16="http://schemas.microsoft.com/office/drawing/2014/main" id="{334A8CC6-D1EE-1B4A-B062-05475BDEA98D}"/>
              </a:ext>
            </a:extLst>
          </p:cNvPr>
          <p:cNvSpPr>
            <a:spLocks noGrp="1"/>
          </p:cNvSpPr>
          <p:nvPr>
            <p:ph type="body" sz="quarter" idx="12" hasCustomPrompt="1"/>
          </p:nvPr>
        </p:nvSpPr>
        <p:spPr>
          <a:xfrm>
            <a:off x="4620115" y="859668"/>
            <a:ext cx="2021394" cy="3741987"/>
          </a:xfrm>
          <a:prstGeom prst="rect">
            <a:avLst/>
          </a:prstGeom>
          <a:solidFill>
            <a:srgbClr val="3A5DAE">
              <a:alpha val="80000"/>
            </a:srgbClr>
          </a:solidFill>
        </p:spPr>
        <p:txBody>
          <a:bodyPr lIns="182880" tIns="182880" rIns="91440" bIns="182880">
            <a:noAutofit/>
          </a:bodyPr>
          <a:lstStyle>
            <a:lvl1pPr>
              <a:lnSpc>
                <a:spcPct val="100000"/>
              </a:lnSpc>
              <a:spcBef>
                <a:spcPts val="0"/>
              </a:spcBef>
              <a:spcAft>
                <a:spcPts val="0"/>
              </a:spcAft>
              <a:defRPr sz="1600" b="0">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Add text </a:t>
            </a:r>
          </a:p>
        </p:txBody>
      </p:sp>
      <p:sp>
        <p:nvSpPr>
          <p:cNvPr id="15" name="Text Placeholder 7">
            <a:extLst>
              <a:ext uri="{FF2B5EF4-FFF2-40B4-BE49-F238E27FC236}">
                <a16:creationId xmlns:a16="http://schemas.microsoft.com/office/drawing/2014/main" id="{E1A4314F-36EA-614E-A59B-FC27C8EA26A3}"/>
              </a:ext>
            </a:extLst>
          </p:cNvPr>
          <p:cNvSpPr>
            <a:spLocks noGrp="1"/>
          </p:cNvSpPr>
          <p:nvPr>
            <p:ph type="body" sz="quarter" idx="13" hasCustomPrompt="1"/>
          </p:nvPr>
        </p:nvSpPr>
        <p:spPr>
          <a:xfrm>
            <a:off x="6737739" y="859667"/>
            <a:ext cx="2021394" cy="3741987"/>
          </a:xfrm>
          <a:prstGeom prst="rect">
            <a:avLst/>
          </a:prstGeom>
          <a:solidFill>
            <a:srgbClr val="3A5DAE"/>
          </a:solidFill>
        </p:spPr>
        <p:txBody>
          <a:bodyPr lIns="182880" tIns="182880" rIns="91440" bIns="182880">
            <a:noAutofit/>
          </a:bodyPr>
          <a:lstStyle>
            <a:lvl1pPr>
              <a:lnSpc>
                <a:spcPct val="100000"/>
              </a:lnSpc>
              <a:spcBef>
                <a:spcPts val="0"/>
              </a:spcBef>
              <a:spcAft>
                <a:spcPts val="0"/>
              </a:spcAft>
              <a:defRPr sz="1600" b="0">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Add text </a:t>
            </a:r>
          </a:p>
        </p:txBody>
      </p:sp>
      <p:sp>
        <p:nvSpPr>
          <p:cNvPr id="3" name="Title 2">
            <a:extLst>
              <a:ext uri="{FF2B5EF4-FFF2-40B4-BE49-F238E27FC236}">
                <a16:creationId xmlns:a16="http://schemas.microsoft.com/office/drawing/2014/main" id="{D012BEF4-8651-4964-D9CC-49C8FA7841B2}"/>
              </a:ext>
            </a:extLst>
          </p:cNvPr>
          <p:cNvSpPr>
            <a:spLocks noGrp="1"/>
          </p:cNvSpPr>
          <p:nvPr>
            <p:ph type="title" hasCustomPrompt="1"/>
          </p:nvPr>
        </p:nvSpPr>
        <p:spPr/>
        <p:txBody>
          <a:bodyPr>
            <a:noAutofit/>
          </a:bodyPr>
          <a:lstStyle/>
          <a:p>
            <a:r>
              <a:rPr lang="en-US"/>
              <a:t>Title should be a summary of your slide’s key point</a:t>
            </a:r>
          </a:p>
        </p:txBody>
      </p:sp>
    </p:spTree>
    <p:extLst>
      <p:ext uri="{BB962C8B-B14F-4D97-AF65-F5344CB8AC3E}">
        <p14:creationId xmlns:p14="http://schemas.microsoft.com/office/powerpoint/2010/main" val="272989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3" name="TextBox 2">
            <a:extLst>
              <a:ext uri="{FF2B5EF4-FFF2-40B4-BE49-F238E27FC236}">
                <a16:creationId xmlns:a16="http://schemas.microsoft.com/office/drawing/2014/main" id="{7F4BD1A2-F667-96A7-E485-53A05415E551}"/>
              </a:ext>
            </a:extLst>
          </p:cNvPr>
          <p:cNvSpPr txBox="1"/>
          <p:nvPr userDrawn="1"/>
        </p:nvSpPr>
        <p:spPr>
          <a:xfrm>
            <a:off x="1210352" y="710431"/>
            <a:ext cx="397469" cy="539249"/>
          </a:xfrm>
          <a:prstGeom prst="rect">
            <a:avLst/>
          </a:prstGeom>
          <a:noFill/>
        </p:spPr>
        <p:txBody>
          <a:bodyPr wrap="square" lIns="0" tIns="0" bIns="0" rtlCol="0">
            <a:noAutofit/>
          </a:bodyPr>
          <a:lstStyle/>
          <a:p>
            <a:r>
              <a:rPr lang="en-US" sz="6800">
                <a:solidFill>
                  <a:srgbClr val="FFFFFF"/>
                </a:solidFill>
              </a:rPr>
              <a:t>“</a:t>
            </a:r>
          </a:p>
        </p:txBody>
      </p:sp>
      <p:sp>
        <p:nvSpPr>
          <p:cNvPr id="2" name="TextBox 1">
            <a:extLst>
              <a:ext uri="{FF2B5EF4-FFF2-40B4-BE49-F238E27FC236}">
                <a16:creationId xmlns:a16="http://schemas.microsoft.com/office/drawing/2014/main" id="{4E1E836E-7C05-6DEB-CB23-4E5CBA3E8D10}"/>
              </a:ext>
            </a:extLst>
          </p:cNvPr>
          <p:cNvSpPr txBox="1"/>
          <p:nvPr userDrawn="1"/>
        </p:nvSpPr>
        <p:spPr>
          <a:xfrm rot="10800000">
            <a:off x="7161572" y="3621271"/>
            <a:ext cx="397469" cy="539249"/>
          </a:xfrm>
          <a:prstGeom prst="rect">
            <a:avLst/>
          </a:prstGeom>
          <a:noFill/>
        </p:spPr>
        <p:txBody>
          <a:bodyPr wrap="square" lIns="0" tIns="0" bIns="0" rtlCol="0">
            <a:noAutofit/>
          </a:bodyPr>
          <a:lstStyle/>
          <a:p>
            <a:r>
              <a:rPr lang="en-US" sz="6800">
                <a:solidFill>
                  <a:srgbClr val="FFFFFF"/>
                </a:solidFill>
              </a:rPr>
              <a:t>“</a:t>
            </a:r>
          </a:p>
        </p:txBody>
      </p:sp>
      <p:sp>
        <p:nvSpPr>
          <p:cNvPr id="7" name="Text Placeholder 6">
            <a:extLst>
              <a:ext uri="{FF2B5EF4-FFF2-40B4-BE49-F238E27FC236}">
                <a16:creationId xmlns:a16="http://schemas.microsoft.com/office/drawing/2014/main" id="{0DAFC294-3E18-B136-6EE1-A5BD8A00B278}"/>
              </a:ext>
            </a:extLst>
          </p:cNvPr>
          <p:cNvSpPr>
            <a:spLocks noGrp="1"/>
          </p:cNvSpPr>
          <p:nvPr>
            <p:ph type="body" sz="quarter" idx="10"/>
          </p:nvPr>
        </p:nvSpPr>
        <p:spPr>
          <a:xfrm>
            <a:off x="1707356" y="979885"/>
            <a:ext cx="5516166" cy="2807494"/>
          </a:xfrm>
          <a:prstGeom prst="rect">
            <a:avLst/>
          </a:prstGeom>
        </p:spPr>
        <p:txBody>
          <a:bodyPr/>
          <a:lstStyle>
            <a:lvl1pPr>
              <a:defRPr sz="2400" i="1">
                <a:solidFill>
                  <a:schemeClr val="bg1"/>
                </a:solidFill>
              </a:defRPr>
            </a:lvl1pPr>
            <a:lvl2pPr>
              <a:defRPr sz="2400" i="1">
                <a:solidFill>
                  <a:schemeClr val="bg1"/>
                </a:solidFill>
              </a:defRPr>
            </a:lvl2pPr>
            <a:lvl3pPr>
              <a:defRPr sz="2400" i="1">
                <a:solidFill>
                  <a:schemeClr val="bg1"/>
                </a:solidFill>
              </a:defRPr>
            </a:lvl3pPr>
            <a:lvl4pPr>
              <a:defRPr sz="2400" i="1">
                <a:solidFill>
                  <a:schemeClr val="bg1"/>
                </a:solidFill>
              </a:defRPr>
            </a:lvl4pPr>
            <a:lvl5pPr>
              <a:defRPr sz="2400" i="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018F8BB-8528-A13F-2256-9E9154B8F13B}"/>
              </a:ext>
            </a:extLst>
          </p:cNvPr>
          <p:cNvSpPr>
            <a:spLocks noGrp="1"/>
          </p:cNvSpPr>
          <p:nvPr>
            <p:ph type="body" sz="quarter" idx="11" hasCustomPrompt="1"/>
          </p:nvPr>
        </p:nvSpPr>
        <p:spPr>
          <a:xfrm>
            <a:off x="1707356" y="3890963"/>
            <a:ext cx="2862263" cy="521494"/>
          </a:xfrm>
          <a:prstGeom prst="rect">
            <a:avLst/>
          </a:prstGeom>
        </p:spPr>
        <p:txBody>
          <a:bodyPr/>
          <a:lstStyle>
            <a:lvl1pPr>
              <a:defRPr sz="1350" i="1">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US"/>
              <a:t>-- Quote by</a:t>
            </a:r>
          </a:p>
        </p:txBody>
      </p:sp>
      <p:sp>
        <p:nvSpPr>
          <p:cNvPr id="12" name="Slide Number Placeholder 11">
            <a:extLst>
              <a:ext uri="{FF2B5EF4-FFF2-40B4-BE49-F238E27FC236}">
                <a16:creationId xmlns:a16="http://schemas.microsoft.com/office/drawing/2014/main" id="{E17EE6A9-728A-3DE3-5089-7A30C194A506}"/>
              </a:ext>
            </a:extLst>
          </p:cNvPr>
          <p:cNvSpPr>
            <a:spLocks noGrp="1"/>
          </p:cNvSpPr>
          <p:nvPr>
            <p:ph type="sldNum" sz="quarter" idx="12"/>
          </p:nvPr>
        </p:nvSpPr>
        <p:spPr/>
        <p:txBody>
          <a:bodyPr/>
          <a:lstStyle/>
          <a:p>
            <a:fld id="{D581A734-D8E7-A947-8B2B-F0EFE9963A13}" type="slidenum">
              <a:rPr lang="en-US" smtClean="0"/>
              <a:pPr/>
              <a:t>‹#›</a:t>
            </a:fld>
            <a:endParaRPr lang="en-US"/>
          </a:p>
        </p:txBody>
      </p:sp>
    </p:spTree>
    <p:extLst>
      <p:ext uri="{BB962C8B-B14F-4D97-AF65-F5344CB8AC3E}">
        <p14:creationId xmlns:p14="http://schemas.microsoft.com/office/powerpoint/2010/main" val="1118023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Chart w/Text">
    <p:spTree>
      <p:nvGrpSpPr>
        <p:cNvPr id="1" name=""/>
        <p:cNvGrpSpPr/>
        <p:nvPr/>
      </p:nvGrpSpPr>
      <p:grpSpPr>
        <a:xfrm>
          <a:off x="0" y="0"/>
          <a:ext cx="0" cy="0"/>
          <a:chOff x="0" y="0"/>
          <a:chExt cx="0" cy="0"/>
        </a:xfrm>
      </p:grpSpPr>
      <p:sp>
        <p:nvSpPr>
          <p:cNvPr id="55" name="Chart Placeholder 54">
            <a:extLst>
              <a:ext uri="{FF2B5EF4-FFF2-40B4-BE49-F238E27FC236}">
                <a16:creationId xmlns:a16="http://schemas.microsoft.com/office/drawing/2014/main" id="{A389E1D5-AE4C-E6DA-B5EC-02E5C1F4C5D6}"/>
              </a:ext>
            </a:extLst>
          </p:cNvPr>
          <p:cNvSpPr>
            <a:spLocks noGrp="1"/>
          </p:cNvSpPr>
          <p:nvPr>
            <p:ph type="chart" sz="quarter" idx="18"/>
          </p:nvPr>
        </p:nvSpPr>
        <p:spPr>
          <a:xfrm>
            <a:off x="5337514" y="2590849"/>
            <a:ext cx="3307318" cy="2126975"/>
          </a:xfrm>
          <a:prstGeom prst="rect">
            <a:avLst/>
          </a:prstGeom>
          <a:ln>
            <a:solidFill>
              <a:schemeClr val="tx2"/>
            </a:solidFill>
          </a:ln>
        </p:spPr>
        <p:txBody>
          <a:bodyPr/>
          <a:lstStyle/>
          <a:p>
            <a:r>
              <a:rPr lang="en-US"/>
              <a:t>Click icon to add chart</a:t>
            </a:r>
          </a:p>
        </p:txBody>
      </p:sp>
      <p:sp>
        <p:nvSpPr>
          <p:cNvPr id="56" name="Chart Placeholder 54">
            <a:extLst>
              <a:ext uri="{FF2B5EF4-FFF2-40B4-BE49-F238E27FC236}">
                <a16:creationId xmlns:a16="http://schemas.microsoft.com/office/drawing/2014/main" id="{DBB29560-0145-AC50-5E27-AE9733E0FB0D}"/>
              </a:ext>
            </a:extLst>
          </p:cNvPr>
          <p:cNvSpPr>
            <a:spLocks noGrp="1"/>
          </p:cNvSpPr>
          <p:nvPr>
            <p:ph type="chart" sz="quarter" idx="19"/>
          </p:nvPr>
        </p:nvSpPr>
        <p:spPr>
          <a:xfrm>
            <a:off x="5337515" y="365761"/>
            <a:ext cx="3307318" cy="2126975"/>
          </a:xfrm>
          <a:prstGeom prst="rect">
            <a:avLst/>
          </a:prstGeom>
          <a:ln>
            <a:solidFill>
              <a:schemeClr val="tx2"/>
            </a:solidFill>
          </a:ln>
        </p:spPr>
        <p:txBody>
          <a:bodyPr/>
          <a:lstStyle/>
          <a:p>
            <a:r>
              <a:rPr lang="en-US"/>
              <a:t>Click icon to add chart</a:t>
            </a:r>
          </a:p>
        </p:txBody>
      </p:sp>
      <p:sp>
        <p:nvSpPr>
          <p:cNvPr id="57" name="Slide Number Placeholder 56">
            <a:extLst>
              <a:ext uri="{FF2B5EF4-FFF2-40B4-BE49-F238E27FC236}">
                <a16:creationId xmlns:a16="http://schemas.microsoft.com/office/drawing/2014/main" id="{4B142204-D7A0-8770-BF39-D58523D74B38}"/>
              </a:ext>
            </a:extLst>
          </p:cNvPr>
          <p:cNvSpPr>
            <a:spLocks noGrp="1"/>
          </p:cNvSpPr>
          <p:nvPr>
            <p:ph type="sldNum" sz="quarter" idx="20"/>
          </p:nvPr>
        </p:nvSpPr>
        <p:spPr/>
        <p:txBody>
          <a:bodyPr/>
          <a:lstStyle/>
          <a:p>
            <a:fld id="{D581A734-D8E7-A947-8B2B-F0EFE9963A13}" type="slidenum">
              <a:rPr lang="en-US" smtClean="0"/>
              <a:pPr/>
              <a:t>‹#›</a:t>
            </a:fld>
            <a:endParaRPr lang="en-US"/>
          </a:p>
        </p:txBody>
      </p:sp>
      <p:sp>
        <p:nvSpPr>
          <p:cNvPr id="3" name="Text Placeholder 14">
            <a:extLst>
              <a:ext uri="{FF2B5EF4-FFF2-40B4-BE49-F238E27FC236}">
                <a16:creationId xmlns:a16="http://schemas.microsoft.com/office/drawing/2014/main" id="{28BC85AE-A629-D4D6-4E86-CB6D51D57FAC}"/>
              </a:ext>
            </a:extLst>
          </p:cNvPr>
          <p:cNvSpPr>
            <a:spLocks noGrp="1"/>
          </p:cNvSpPr>
          <p:nvPr>
            <p:ph type="body" sz="quarter" idx="11"/>
          </p:nvPr>
        </p:nvSpPr>
        <p:spPr>
          <a:xfrm>
            <a:off x="384867" y="771061"/>
            <a:ext cx="4808021" cy="39467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6E597E9F-3497-6AC9-D303-4F508892C848}"/>
              </a:ext>
            </a:extLst>
          </p:cNvPr>
          <p:cNvSpPr>
            <a:spLocks noGrp="1"/>
          </p:cNvSpPr>
          <p:nvPr>
            <p:ph type="title"/>
          </p:nvPr>
        </p:nvSpPr>
        <p:spPr>
          <a:xfrm>
            <a:off x="384868" y="288753"/>
            <a:ext cx="4808021" cy="441774"/>
          </a:xfrm>
        </p:spPr>
        <p:txBody>
          <a:bodyPr/>
          <a:lstStyle/>
          <a:p>
            <a:r>
              <a:rPr lang="en-US"/>
              <a:t>Click to edit Master title style</a:t>
            </a:r>
          </a:p>
        </p:txBody>
      </p:sp>
    </p:spTree>
    <p:extLst>
      <p:ext uri="{BB962C8B-B14F-4D97-AF65-F5344CB8AC3E}">
        <p14:creationId xmlns:p14="http://schemas.microsoft.com/office/powerpoint/2010/main" val="2518395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ison Chart w/Table">
    <p:spTree>
      <p:nvGrpSpPr>
        <p:cNvPr id="1" name=""/>
        <p:cNvGrpSpPr/>
        <p:nvPr/>
      </p:nvGrpSpPr>
      <p:grpSpPr>
        <a:xfrm>
          <a:off x="0" y="0"/>
          <a:ext cx="0" cy="0"/>
          <a:chOff x="0" y="0"/>
          <a:chExt cx="0" cy="0"/>
        </a:xfrm>
      </p:grpSpPr>
      <p:sp>
        <p:nvSpPr>
          <p:cNvPr id="55" name="Chart Placeholder 54">
            <a:extLst>
              <a:ext uri="{FF2B5EF4-FFF2-40B4-BE49-F238E27FC236}">
                <a16:creationId xmlns:a16="http://schemas.microsoft.com/office/drawing/2014/main" id="{A389E1D5-AE4C-E6DA-B5EC-02E5C1F4C5D6}"/>
              </a:ext>
            </a:extLst>
          </p:cNvPr>
          <p:cNvSpPr>
            <a:spLocks noGrp="1"/>
          </p:cNvSpPr>
          <p:nvPr>
            <p:ph type="chart" sz="quarter" idx="18"/>
          </p:nvPr>
        </p:nvSpPr>
        <p:spPr>
          <a:xfrm>
            <a:off x="5337514" y="2590850"/>
            <a:ext cx="3307318" cy="2126975"/>
          </a:xfrm>
          <a:prstGeom prst="rect">
            <a:avLst/>
          </a:prstGeom>
          <a:ln>
            <a:solidFill>
              <a:schemeClr val="tx2"/>
            </a:solidFill>
          </a:ln>
        </p:spPr>
        <p:txBody>
          <a:bodyPr/>
          <a:lstStyle/>
          <a:p>
            <a:r>
              <a:rPr lang="en-US"/>
              <a:t>Click icon to add chart</a:t>
            </a:r>
          </a:p>
        </p:txBody>
      </p:sp>
      <p:sp>
        <p:nvSpPr>
          <p:cNvPr id="56" name="Chart Placeholder 54">
            <a:extLst>
              <a:ext uri="{FF2B5EF4-FFF2-40B4-BE49-F238E27FC236}">
                <a16:creationId xmlns:a16="http://schemas.microsoft.com/office/drawing/2014/main" id="{DBB29560-0145-AC50-5E27-AE9733E0FB0D}"/>
              </a:ext>
            </a:extLst>
          </p:cNvPr>
          <p:cNvSpPr>
            <a:spLocks noGrp="1"/>
          </p:cNvSpPr>
          <p:nvPr>
            <p:ph type="chart" sz="quarter" idx="19"/>
          </p:nvPr>
        </p:nvSpPr>
        <p:spPr>
          <a:xfrm>
            <a:off x="5337515" y="365761"/>
            <a:ext cx="3307318" cy="2126975"/>
          </a:xfrm>
          <a:prstGeom prst="rect">
            <a:avLst/>
          </a:prstGeom>
          <a:ln>
            <a:solidFill>
              <a:schemeClr val="tx2"/>
            </a:solidFill>
          </a:ln>
        </p:spPr>
        <p:txBody>
          <a:bodyPr/>
          <a:lstStyle/>
          <a:p>
            <a:r>
              <a:rPr lang="en-US"/>
              <a:t>Click icon to add chart</a:t>
            </a:r>
          </a:p>
        </p:txBody>
      </p:sp>
      <p:sp>
        <p:nvSpPr>
          <p:cNvPr id="4" name="Table Placeholder 3">
            <a:extLst>
              <a:ext uri="{FF2B5EF4-FFF2-40B4-BE49-F238E27FC236}">
                <a16:creationId xmlns:a16="http://schemas.microsoft.com/office/drawing/2014/main" id="{DF9F2320-1DAB-E21A-EC06-526ABB3D895D}"/>
              </a:ext>
            </a:extLst>
          </p:cNvPr>
          <p:cNvSpPr>
            <a:spLocks noGrp="1"/>
          </p:cNvSpPr>
          <p:nvPr>
            <p:ph type="tbl" sz="quarter" idx="20"/>
          </p:nvPr>
        </p:nvSpPr>
        <p:spPr>
          <a:xfrm>
            <a:off x="384867" y="2051222"/>
            <a:ext cx="4787397" cy="2666603"/>
          </a:xfrm>
          <a:prstGeom prst="rect">
            <a:avLst/>
          </a:prstGeom>
        </p:spPr>
        <p:txBody>
          <a:bodyPr/>
          <a:lstStyle/>
          <a:p>
            <a:r>
              <a:rPr lang="en-US"/>
              <a:t>Click icon to add table</a:t>
            </a:r>
          </a:p>
        </p:txBody>
      </p:sp>
      <p:sp>
        <p:nvSpPr>
          <p:cNvPr id="5" name="Slide Number Placeholder 4">
            <a:extLst>
              <a:ext uri="{FF2B5EF4-FFF2-40B4-BE49-F238E27FC236}">
                <a16:creationId xmlns:a16="http://schemas.microsoft.com/office/drawing/2014/main" id="{299CA7C1-50AE-58BA-F4FD-BD881B3AFC35}"/>
              </a:ext>
            </a:extLst>
          </p:cNvPr>
          <p:cNvSpPr>
            <a:spLocks noGrp="1"/>
          </p:cNvSpPr>
          <p:nvPr>
            <p:ph type="sldNum" sz="quarter" idx="21"/>
          </p:nvPr>
        </p:nvSpPr>
        <p:spPr/>
        <p:txBody>
          <a:bodyPr/>
          <a:lstStyle/>
          <a:p>
            <a:fld id="{D581A734-D8E7-A947-8B2B-F0EFE9963A13}" type="slidenum">
              <a:rPr lang="en-US" smtClean="0"/>
              <a:pPr/>
              <a:t>‹#›</a:t>
            </a:fld>
            <a:endParaRPr lang="en-US"/>
          </a:p>
        </p:txBody>
      </p:sp>
      <p:sp>
        <p:nvSpPr>
          <p:cNvPr id="3" name="Text Placeholder 14">
            <a:extLst>
              <a:ext uri="{FF2B5EF4-FFF2-40B4-BE49-F238E27FC236}">
                <a16:creationId xmlns:a16="http://schemas.microsoft.com/office/drawing/2014/main" id="{A9E04CC6-B48F-CEE6-D19A-6E2DE8751936}"/>
              </a:ext>
            </a:extLst>
          </p:cNvPr>
          <p:cNvSpPr>
            <a:spLocks noGrp="1"/>
          </p:cNvSpPr>
          <p:nvPr>
            <p:ph type="body" sz="quarter" idx="11"/>
          </p:nvPr>
        </p:nvSpPr>
        <p:spPr>
          <a:xfrm>
            <a:off x="384867" y="776003"/>
            <a:ext cx="4808021" cy="12290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95EE8F9F-A5D4-CB69-FFE9-A41B2CD305EC}"/>
              </a:ext>
            </a:extLst>
          </p:cNvPr>
          <p:cNvSpPr>
            <a:spLocks noGrp="1"/>
          </p:cNvSpPr>
          <p:nvPr>
            <p:ph type="title"/>
          </p:nvPr>
        </p:nvSpPr>
        <p:spPr>
          <a:xfrm>
            <a:off x="384868" y="288753"/>
            <a:ext cx="4808020" cy="441774"/>
          </a:xfrm>
        </p:spPr>
        <p:txBody>
          <a:bodyPr/>
          <a:lstStyle/>
          <a:p>
            <a:r>
              <a:rPr lang="en-US"/>
              <a:t>Click to edit Master title style</a:t>
            </a:r>
          </a:p>
        </p:txBody>
      </p:sp>
    </p:spTree>
    <p:extLst>
      <p:ext uri="{BB962C8B-B14F-4D97-AF65-F5344CB8AC3E}">
        <p14:creationId xmlns:p14="http://schemas.microsoft.com/office/powerpoint/2010/main" val="1722976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Y Bar Chart w/Tex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F620E8CB-97D5-130E-9535-D5FC78699F83}"/>
              </a:ext>
            </a:extLst>
          </p:cNvPr>
          <p:cNvSpPr>
            <a:spLocks noGrp="1"/>
          </p:cNvSpPr>
          <p:nvPr>
            <p:ph type="chart" sz="quarter" idx="18"/>
          </p:nvPr>
        </p:nvSpPr>
        <p:spPr>
          <a:xfrm>
            <a:off x="384865" y="2048296"/>
            <a:ext cx="8251133" cy="2626326"/>
          </a:xfrm>
          <a:prstGeom prst="rect">
            <a:avLst/>
          </a:prstGeom>
        </p:spPr>
        <p:txBody>
          <a:bodyPr/>
          <a:lstStyle/>
          <a:p>
            <a:r>
              <a:rPr lang="en-US"/>
              <a:t>Click icon to add chart</a:t>
            </a:r>
          </a:p>
        </p:txBody>
      </p:sp>
      <p:sp>
        <p:nvSpPr>
          <p:cNvPr id="6" name="Slide Number Placeholder 5">
            <a:extLst>
              <a:ext uri="{FF2B5EF4-FFF2-40B4-BE49-F238E27FC236}">
                <a16:creationId xmlns:a16="http://schemas.microsoft.com/office/drawing/2014/main" id="{CDC992B7-F76F-7997-2BA5-34BEE04893FC}"/>
              </a:ext>
            </a:extLst>
          </p:cNvPr>
          <p:cNvSpPr>
            <a:spLocks noGrp="1"/>
          </p:cNvSpPr>
          <p:nvPr>
            <p:ph type="sldNum" sz="quarter" idx="19"/>
          </p:nvPr>
        </p:nvSpPr>
        <p:spPr/>
        <p:txBody>
          <a:bodyPr/>
          <a:lstStyle/>
          <a:p>
            <a:fld id="{D581A734-D8E7-A947-8B2B-F0EFE9963A13}" type="slidenum">
              <a:rPr lang="en-US" smtClean="0"/>
              <a:pPr/>
              <a:t>‹#›</a:t>
            </a:fld>
            <a:endParaRPr lang="en-US"/>
          </a:p>
        </p:txBody>
      </p:sp>
      <p:sp>
        <p:nvSpPr>
          <p:cNvPr id="7" name="Title 6">
            <a:extLst>
              <a:ext uri="{FF2B5EF4-FFF2-40B4-BE49-F238E27FC236}">
                <a16:creationId xmlns:a16="http://schemas.microsoft.com/office/drawing/2014/main" id="{ACE0D0CC-ED47-6132-1EE3-F3F535E7E59F}"/>
              </a:ext>
            </a:extLst>
          </p:cNvPr>
          <p:cNvSpPr>
            <a:spLocks noGrp="1"/>
          </p:cNvSpPr>
          <p:nvPr>
            <p:ph type="title" hasCustomPrompt="1"/>
          </p:nvPr>
        </p:nvSpPr>
        <p:spPr/>
        <p:txBody>
          <a:bodyPr/>
          <a:lstStyle/>
          <a:p>
            <a:r>
              <a:rPr lang="en-US"/>
              <a:t>Title should be a summary of your slide’s key point</a:t>
            </a:r>
          </a:p>
        </p:txBody>
      </p:sp>
      <p:sp>
        <p:nvSpPr>
          <p:cNvPr id="8" name="Text Placeholder 14">
            <a:extLst>
              <a:ext uri="{FF2B5EF4-FFF2-40B4-BE49-F238E27FC236}">
                <a16:creationId xmlns:a16="http://schemas.microsoft.com/office/drawing/2014/main" id="{0BACDC2F-A368-1BF2-F42F-CE2BD7F41A21}"/>
              </a:ext>
            </a:extLst>
          </p:cNvPr>
          <p:cNvSpPr>
            <a:spLocks noGrp="1"/>
          </p:cNvSpPr>
          <p:nvPr>
            <p:ph type="body" sz="quarter" idx="11"/>
          </p:nvPr>
        </p:nvSpPr>
        <p:spPr>
          <a:xfrm>
            <a:off x="384867" y="773729"/>
            <a:ext cx="8251131" cy="12313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2421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Y Bar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F620E8CB-97D5-130E-9535-D5FC78699F83}"/>
              </a:ext>
            </a:extLst>
          </p:cNvPr>
          <p:cNvSpPr>
            <a:spLocks noGrp="1"/>
          </p:cNvSpPr>
          <p:nvPr>
            <p:ph type="chart" sz="quarter" idx="18"/>
          </p:nvPr>
        </p:nvSpPr>
        <p:spPr>
          <a:xfrm>
            <a:off x="384868" y="766119"/>
            <a:ext cx="8248650" cy="3852108"/>
          </a:xfrm>
          <a:prstGeom prst="rect">
            <a:avLst/>
          </a:prstGeom>
        </p:spPr>
        <p:txBody>
          <a:bodyPr/>
          <a:lstStyle/>
          <a:p>
            <a:r>
              <a:rPr lang="en-US"/>
              <a:t>Click icon to add chart</a:t>
            </a:r>
          </a:p>
        </p:txBody>
      </p:sp>
      <p:sp>
        <p:nvSpPr>
          <p:cNvPr id="3" name="Slide Number Placeholder 2">
            <a:extLst>
              <a:ext uri="{FF2B5EF4-FFF2-40B4-BE49-F238E27FC236}">
                <a16:creationId xmlns:a16="http://schemas.microsoft.com/office/drawing/2014/main" id="{D88596F4-E4D7-77A0-88DF-5E055289DCF8}"/>
              </a:ext>
            </a:extLst>
          </p:cNvPr>
          <p:cNvSpPr>
            <a:spLocks noGrp="1"/>
          </p:cNvSpPr>
          <p:nvPr>
            <p:ph type="sldNum" sz="quarter" idx="19"/>
          </p:nvPr>
        </p:nvSpPr>
        <p:spPr/>
        <p:txBody>
          <a:bodyPr/>
          <a:lstStyle/>
          <a:p>
            <a:fld id="{D581A734-D8E7-A947-8B2B-F0EFE9963A13}" type="slidenum">
              <a:rPr lang="en-US" smtClean="0"/>
              <a:pPr/>
              <a:t>‹#›</a:t>
            </a:fld>
            <a:endParaRPr lang="en-US"/>
          </a:p>
        </p:txBody>
      </p:sp>
      <p:sp>
        <p:nvSpPr>
          <p:cNvPr id="6" name="Title 5">
            <a:extLst>
              <a:ext uri="{FF2B5EF4-FFF2-40B4-BE49-F238E27FC236}">
                <a16:creationId xmlns:a16="http://schemas.microsoft.com/office/drawing/2014/main" id="{1D33E58D-BAD5-B030-8302-763479AF0A58}"/>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3918168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High Level Data ">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EF2AFBCA-FDF7-5C1A-4FDA-1C7962471D30}"/>
              </a:ext>
            </a:extLst>
          </p:cNvPr>
          <p:cNvGrpSpPr/>
          <p:nvPr userDrawn="1"/>
        </p:nvGrpSpPr>
        <p:grpSpPr>
          <a:xfrm>
            <a:off x="5097214" y="561441"/>
            <a:ext cx="3802815" cy="4089797"/>
            <a:chOff x="6408828" y="512763"/>
            <a:chExt cx="5070420" cy="5453062"/>
          </a:xfrm>
        </p:grpSpPr>
        <p:grpSp>
          <p:nvGrpSpPr>
            <p:cNvPr id="22" name="Group 21">
              <a:extLst>
                <a:ext uri="{FF2B5EF4-FFF2-40B4-BE49-F238E27FC236}">
                  <a16:creationId xmlns:a16="http://schemas.microsoft.com/office/drawing/2014/main" id="{54350D6D-AB0B-A568-D3F7-C2F72A77F758}"/>
                </a:ext>
              </a:extLst>
            </p:cNvPr>
            <p:cNvGrpSpPr/>
            <p:nvPr/>
          </p:nvGrpSpPr>
          <p:grpSpPr>
            <a:xfrm>
              <a:off x="6408828" y="512763"/>
              <a:ext cx="5070420" cy="5453062"/>
              <a:chOff x="7166486" y="1242745"/>
              <a:chExt cx="3894762" cy="4188685"/>
            </a:xfrm>
          </p:grpSpPr>
          <p:grpSp>
            <p:nvGrpSpPr>
              <p:cNvPr id="30" name="Group 29">
                <a:extLst>
                  <a:ext uri="{FF2B5EF4-FFF2-40B4-BE49-F238E27FC236}">
                    <a16:creationId xmlns:a16="http://schemas.microsoft.com/office/drawing/2014/main" id="{3A74E81B-85F9-00B8-3B92-9EE479F05DEB}"/>
                  </a:ext>
                </a:extLst>
              </p:cNvPr>
              <p:cNvGrpSpPr/>
              <p:nvPr/>
            </p:nvGrpSpPr>
            <p:grpSpPr>
              <a:xfrm>
                <a:off x="7166486" y="1242745"/>
                <a:ext cx="3894762" cy="4188685"/>
                <a:chOff x="7442711" y="1699945"/>
                <a:chExt cx="3894762" cy="4188685"/>
              </a:xfrm>
            </p:grpSpPr>
            <p:sp>
              <p:nvSpPr>
                <p:cNvPr id="32" name="Freeform: Shape 4">
                  <a:extLst>
                    <a:ext uri="{FF2B5EF4-FFF2-40B4-BE49-F238E27FC236}">
                      <a16:creationId xmlns:a16="http://schemas.microsoft.com/office/drawing/2014/main" id="{846827E2-168D-619A-6C90-FF6527F73FB8}"/>
                    </a:ext>
                  </a:extLst>
                </p:cNvPr>
                <p:cNvSpPr/>
                <p:nvPr/>
              </p:nvSpPr>
              <p:spPr>
                <a:xfrm>
                  <a:off x="9852363" y="2923234"/>
                  <a:ext cx="1485110" cy="1754477"/>
                </a:xfrm>
                <a:custGeom>
                  <a:avLst/>
                  <a:gdLst>
                    <a:gd name="connsiteX0" fmla="*/ 784646 w 1102438"/>
                    <a:gd name="connsiteY0" fmla="*/ 0 h 1302396"/>
                    <a:gd name="connsiteX1" fmla="*/ 833463 w 1102438"/>
                    <a:gd name="connsiteY1" fmla="*/ 108884 h 1302396"/>
                    <a:gd name="connsiteX2" fmla="*/ 929333 w 1102438"/>
                    <a:gd name="connsiteY2" fmla="*/ 509310 h 1302396"/>
                    <a:gd name="connsiteX3" fmla="*/ 931795 w 1102438"/>
                    <a:gd name="connsiteY3" fmla="*/ 561293 h 1302396"/>
                    <a:gd name="connsiteX4" fmla="*/ 1102438 w 1102438"/>
                    <a:gd name="connsiteY4" fmla="*/ 666843 h 1302396"/>
                    <a:gd name="connsiteX5" fmla="*/ 930967 w 1102438"/>
                    <a:gd name="connsiteY5" fmla="*/ 758583 h 1302396"/>
                    <a:gd name="connsiteX6" fmla="*/ 929333 w 1102438"/>
                    <a:gd name="connsiteY6" fmla="*/ 793088 h 1302396"/>
                    <a:gd name="connsiteX7" fmla="*/ 833463 w 1102438"/>
                    <a:gd name="connsiteY7" fmla="*/ 1193515 h 1302396"/>
                    <a:gd name="connsiteX8" fmla="*/ 784647 w 1102438"/>
                    <a:gd name="connsiteY8" fmla="*/ 1302396 h 1302396"/>
                    <a:gd name="connsiteX9" fmla="*/ 3723 w 1102438"/>
                    <a:gd name="connsiteY9" fmla="*/ 851529 h 1302396"/>
                    <a:gd name="connsiteX10" fmla="*/ 11982 w 1102438"/>
                    <a:gd name="connsiteY10" fmla="*/ 828963 h 1302396"/>
                    <a:gd name="connsiteX11" fmla="*/ 37927 w 1102438"/>
                    <a:gd name="connsiteY11" fmla="*/ 657358 h 1302396"/>
                    <a:gd name="connsiteX12" fmla="*/ 11983 w 1102438"/>
                    <a:gd name="connsiteY12" fmla="*/ 485753 h 1302396"/>
                    <a:gd name="connsiteX13" fmla="*/ 0 w 1102438"/>
                    <a:gd name="connsiteY13" fmla="*/ 453015 h 1302396"/>
                    <a:gd name="connsiteX14" fmla="*/ 784646 w 1102438"/>
                    <a:gd name="connsiteY14" fmla="*/ 0 h 130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2438" h="1302396">
                      <a:moveTo>
                        <a:pt x="784646" y="0"/>
                      </a:moveTo>
                      <a:lnTo>
                        <a:pt x="833463" y="108884"/>
                      </a:lnTo>
                      <a:cubicBezTo>
                        <a:pt x="883123" y="234824"/>
                        <a:pt x="915999" y="369219"/>
                        <a:pt x="929333" y="509310"/>
                      </a:cubicBezTo>
                      <a:lnTo>
                        <a:pt x="931795" y="561293"/>
                      </a:lnTo>
                      <a:lnTo>
                        <a:pt x="1102438" y="666843"/>
                      </a:lnTo>
                      <a:lnTo>
                        <a:pt x="930967" y="758583"/>
                      </a:lnTo>
                      <a:lnTo>
                        <a:pt x="929333" y="793088"/>
                      </a:lnTo>
                      <a:cubicBezTo>
                        <a:pt x="915999" y="933180"/>
                        <a:pt x="883124" y="1067574"/>
                        <a:pt x="833463" y="1193515"/>
                      </a:cubicBezTo>
                      <a:lnTo>
                        <a:pt x="784647" y="1302396"/>
                      </a:lnTo>
                      <a:lnTo>
                        <a:pt x="3723" y="851529"/>
                      </a:lnTo>
                      <a:lnTo>
                        <a:pt x="11982" y="828963"/>
                      </a:lnTo>
                      <a:cubicBezTo>
                        <a:pt x="28844" y="774753"/>
                        <a:pt x="37927" y="717116"/>
                        <a:pt x="37927" y="657358"/>
                      </a:cubicBezTo>
                      <a:cubicBezTo>
                        <a:pt x="37927" y="597600"/>
                        <a:pt x="28844" y="539964"/>
                        <a:pt x="11983" y="485753"/>
                      </a:cubicBezTo>
                      <a:lnTo>
                        <a:pt x="0" y="453015"/>
                      </a:lnTo>
                      <a:lnTo>
                        <a:pt x="784646" y="0"/>
                      </a:lnTo>
                      <a:close/>
                    </a:path>
                  </a:pathLst>
                </a:custGeom>
                <a:solidFill>
                  <a:schemeClr val="bg1">
                    <a:lumMod val="85000"/>
                  </a:schemeClr>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sp>
              <p:nvSpPr>
                <p:cNvPr id="33" name="Freeform: Shape 7">
                  <a:extLst>
                    <a:ext uri="{FF2B5EF4-FFF2-40B4-BE49-F238E27FC236}">
                      <a16:creationId xmlns:a16="http://schemas.microsoft.com/office/drawing/2014/main" id="{FC109F26-98DF-A621-F058-74854F38DF75}"/>
                    </a:ext>
                  </a:extLst>
                </p:cNvPr>
                <p:cNvSpPr/>
                <p:nvPr/>
              </p:nvSpPr>
              <p:spPr>
                <a:xfrm>
                  <a:off x="9388793" y="4076532"/>
                  <a:ext cx="1518293" cy="1483390"/>
                </a:xfrm>
                <a:custGeom>
                  <a:avLst/>
                  <a:gdLst>
                    <a:gd name="connsiteX0" fmla="*/ 346177 w 1127070"/>
                    <a:gd name="connsiteY0" fmla="*/ 0 h 1101161"/>
                    <a:gd name="connsiteX1" fmla="*/ 1127070 w 1127070"/>
                    <a:gd name="connsiteY1" fmla="*/ 450850 h 1101161"/>
                    <a:gd name="connsiteX2" fmla="*/ 1079989 w 1127070"/>
                    <a:gd name="connsiteY2" fmla="*/ 519210 h 1101161"/>
                    <a:gd name="connsiteX3" fmla="*/ 759048 w 1127070"/>
                    <a:gd name="connsiteY3" fmla="*/ 831397 h 1101161"/>
                    <a:gd name="connsiteX4" fmla="*/ 664579 w 1127070"/>
                    <a:gd name="connsiteY4" fmla="*/ 891901 h 1101161"/>
                    <a:gd name="connsiteX5" fmla="*/ 656951 w 1127070"/>
                    <a:gd name="connsiteY5" fmla="*/ 1057781 h 1101161"/>
                    <a:gd name="connsiteX6" fmla="*/ 518597 w 1127070"/>
                    <a:gd name="connsiteY6" fmla="*/ 969961 h 1101161"/>
                    <a:gd name="connsiteX7" fmla="*/ 497532 w 1127070"/>
                    <a:gd name="connsiteY7" fmla="*/ 980597 h 1101161"/>
                    <a:gd name="connsiteX8" fmla="*/ 51372 w 1127070"/>
                    <a:gd name="connsiteY8" fmla="*/ 1098566 h 1101161"/>
                    <a:gd name="connsiteX9" fmla="*/ 0 w 1127070"/>
                    <a:gd name="connsiteY9" fmla="*/ 1101161 h 1101161"/>
                    <a:gd name="connsiteX10" fmla="*/ 0 w 1127070"/>
                    <a:gd name="connsiteY10" fmla="*/ 201795 h 1101161"/>
                    <a:gd name="connsiteX11" fmla="*/ 20262 w 1127070"/>
                    <a:gd name="connsiteY11" fmla="*/ 198704 h 1101161"/>
                    <a:gd name="connsiteX12" fmla="*/ 312015 w 1127070"/>
                    <a:gd name="connsiteY12" fmla="*/ 41406 h 1101161"/>
                    <a:gd name="connsiteX13" fmla="*/ 346177 w 1127070"/>
                    <a:gd name="connsiteY13" fmla="*/ 0 h 110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070" h="1101161">
                      <a:moveTo>
                        <a:pt x="346177" y="0"/>
                      </a:moveTo>
                      <a:lnTo>
                        <a:pt x="1127070" y="450850"/>
                      </a:lnTo>
                      <a:lnTo>
                        <a:pt x="1079989" y="519210"/>
                      </a:lnTo>
                      <a:cubicBezTo>
                        <a:pt x="989456" y="638769"/>
                        <a:pt x="881166" y="744139"/>
                        <a:pt x="759048" y="831397"/>
                      </a:cubicBezTo>
                      <a:lnTo>
                        <a:pt x="664579" y="891901"/>
                      </a:lnTo>
                      <a:lnTo>
                        <a:pt x="656951" y="1057781"/>
                      </a:lnTo>
                      <a:lnTo>
                        <a:pt x="518597" y="969961"/>
                      </a:lnTo>
                      <a:lnTo>
                        <a:pt x="497532" y="980597"/>
                      </a:lnTo>
                      <a:cubicBezTo>
                        <a:pt x="358717" y="1041959"/>
                        <a:pt x="208689" y="1082590"/>
                        <a:pt x="51372" y="1098566"/>
                      </a:cubicBezTo>
                      <a:lnTo>
                        <a:pt x="0" y="1101161"/>
                      </a:lnTo>
                      <a:lnTo>
                        <a:pt x="0" y="201795"/>
                      </a:lnTo>
                      <a:lnTo>
                        <a:pt x="20262" y="198704"/>
                      </a:lnTo>
                      <a:cubicBezTo>
                        <a:pt x="132960" y="175642"/>
                        <a:pt x="233692" y="119728"/>
                        <a:pt x="312015" y="41406"/>
                      </a:cubicBezTo>
                      <a:lnTo>
                        <a:pt x="346177" y="0"/>
                      </a:lnTo>
                      <a:close/>
                    </a:path>
                  </a:pathLst>
                </a:custGeom>
                <a:solidFill>
                  <a:schemeClr val="bg1">
                    <a:lumMod val="85000"/>
                  </a:schemeClr>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sp>
              <p:nvSpPr>
                <p:cNvPr id="34" name="Freeform: Shape 10">
                  <a:extLst>
                    <a:ext uri="{FF2B5EF4-FFF2-40B4-BE49-F238E27FC236}">
                      <a16:creationId xmlns:a16="http://schemas.microsoft.com/office/drawing/2014/main" id="{8C65BC79-BC4A-1FCE-75CA-0BB845578104}"/>
                    </a:ext>
                  </a:extLst>
                </p:cNvPr>
                <p:cNvSpPr/>
                <p:nvPr/>
              </p:nvSpPr>
              <p:spPr>
                <a:xfrm flipH="1">
                  <a:off x="7873098" y="2041023"/>
                  <a:ext cx="1518291" cy="1488739"/>
                </a:xfrm>
                <a:custGeom>
                  <a:avLst/>
                  <a:gdLst>
                    <a:gd name="connsiteX0" fmla="*/ 0 w 1127069"/>
                    <a:gd name="connsiteY0" fmla="*/ 0 h 1105131"/>
                    <a:gd name="connsiteX1" fmla="*/ 51372 w 1127069"/>
                    <a:gd name="connsiteY1" fmla="*/ 2594 h 1105131"/>
                    <a:gd name="connsiteX2" fmla="*/ 497532 w 1127069"/>
                    <a:gd name="connsiteY2" fmla="*/ 120563 h 1105131"/>
                    <a:gd name="connsiteX3" fmla="*/ 611017 w 1127069"/>
                    <a:gd name="connsiteY3" fmla="*/ 177861 h 1105131"/>
                    <a:gd name="connsiteX4" fmla="*/ 768981 w 1127069"/>
                    <a:gd name="connsiteY4" fmla="*/ 95698 h 1105131"/>
                    <a:gd name="connsiteX5" fmla="*/ 760908 w 1127069"/>
                    <a:gd name="connsiteY5" fmla="*/ 271241 h 1105131"/>
                    <a:gd name="connsiteX6" fmla="*/ 876411 w 1127069"/>
                    <a:gd name="connsiteY6" fmla="*/ 362913 h 1105131"/>
                    <a:gd name="connsiteX7" fmla="*/ 1079989 w 1127069"/>
                    <a:gd name="connsiteY7" fmla="*/ 581950 h 1105131"/>
                    <a:gd name="connsiteX8" fmla="*/ 1127069 w 1127069"/>
                    <a:gd name="connsiteY8" fmla="*/ 650308 h 1105131"/>
                    <a:gd name="connsiteX9" fmla="*/ 339292 w 1127069"/>
                    <a:gd name="connsiteY9" fmla="*/ 1105131 h 1105131"/>
                    <a:gd name="connsiteX10" fmla="*/ 312015 w 1127069"/>
                    <a:gd name="connsiteY10" fmla="*/ 1072071 h 1105131"/>
                    <a:gd name="connsiteX11" fmla="*/ 20262 w 1127069"/>
                    <a:gd name="connsiteY11" fmla="*/ 914774 h 1105131"/>
                    <a:gd name="connsiteX12" fmla="*/ 0 w 1127069"/>
                    <a:gd name="connsiteY12" fmla="*/ 911682 h 1105131"/>
                    <a:gd name="connsiteX13" fmla="*/ 0 w 1127069"/>
                    <a:gd name="connsiteY13" fmla="*/ 0 h 110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069" h="1105131">
                      <a:moveTo>
                        <a:pt x="0" y="0"/>
                      </a:moveTo>
                      <a:lnTo>
                        <a:pt x="51372" y="2594"/>
                      </a:lnTo>
                      <a:cubicBezTo>
                        <a:pt x="208689" y="18570"/>
                        <a:pt x="358717" y="59202"/>
                        <a:pt x="497532" y="120563"/>
                      </a:cubicBezTo>
                      <a:lnTo>
                        <a:pt x="611017" y="177861"/>
                      </a:lnTo>
                      <a:lnTo>
                        <a:pt x="768981" y="95698"/>
                      </a:lnTo>
                      <a:lnTo>
                        <a:pt x="760908" y="271241"/>
                      </a:lnTo>
                      <a:lnTo>
                        <a:pt x="876411" y="362913"/>
                      </a:lnTo>
                      <a:cubicBezTo>
                        <a:pt x="951387" y="428844"/>
                        <a:pt x="1019634" y="502244"/>
                        <a:pt x="1079989" y="581950"/>
                      </a:cubicBezTo>
                      <a:lnTo>
                        <a:pt x="1127069" y="650308"/>
                      </a:lnTo>
                      <a:lnTo>
                        <a:pt x="339292" y="1105131"/>
                      </a:lnTo>
                      <a:lnTo>
                        <a:pt x="312015" y="1072071"/>
                      </a:lnTo>
                      <a:cubicBezTo>
                        <a:pt x="233692" y="993749"/>
                        <a:pt x="132960" y="937836"/>
                        <a:pt x="20262" y="914774"/>
                      </a:cubicBezTo>
                      <a:lnTo>
                        <a:pt x="0" y="911682"/>
                      </a:lnTo>
                      <a:lnTo>
                        <a:pt x="0" y="0"/>
                      </a:lnTo>
                      <a:close/>
                    </a:path>
                  </a:pathLst>
                </a:custGeom>
                <a:solidFill>
                  <a:schemeClr val="bg1">
                    <a:lumMod val="85000"/>
                  </a:schemeClr>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sp>
              <p:nvSpPr>
                <p:cNvPr id="35" name="Freeform: Shape 11">
                  <a:extLst>
                    <a:ext uri="{FF2B5EF4-FFF2-40B4-BE49-F238E27FC236}">
                      <a16:creationId xmlns:a16="http://schemas.microsoft.com/office/drawing/2014/main" id="{D63329F9-07E4-CA1D-36FE-A0BB2D4F18F2}"/>
                    </a:ext>
                  </a:extLst>
                </p:cNvPr>
                <p:cNvSpPr/>
                <p:nvPr/>
              </p:nvSpPr>
              <p:spPr>
                <a:xfrm flipH="1">
                  <a:off x="7442711" y="2923234"/>
                  <a:ext cx="1485110" cy="1754477"/>
                </a:xfrm>
                <a:custGeom>
                  <a:avLst/>
                  <a:gdLst>
                    <a:gd name="connsiteX0" fmla="*/ 784646 w 1102438"/>
                    <a:gd name="connsiteY0" fmla="*/ 0 h 1302396"/>
                    <a:gd name="connsiteX1" fmla="*/ 833463 w 1102438"/>
                    <a:gd name="connsiteY1" fmla="*/ 108884 h 1302396"/>
                    <a:gd name="connsiteX2" fmla="*/ 929333 w 1102438"/>
                    <a:gd name="connsiteY2" fmla="*/ 509310 h 1302396"/>
                    <a:gd name="connsiteX3" fmla="*/ 931795 w 1102438"/>
                    <a:gd name="connsiteY3" fmla="*/ 561293 h 1302396"/>
                    <a:gd name="connsiteX4" fmla="*/ 1102438 w 1102438"/>
                    <a:gd name="connsiteY4" fmla="*/ 666843 h 1302396"/>
                    <a:gd name="connsiteX5" fmla="*/ 930967 w 1102438"/>
                    <a:gd name="connsiteY5" fmla="*/ 758583 h 1302396"/>
                    <a:gd name="connsiteX6" fmla="*/ 929333 w 1102438"/>
                    <a:gd name="connsiteY6" fmla="*/ 793088 h 1302396"/>
                    <a:gd name="connsiteX7" fmla="*/ 833463 w 1102438"/>
                    <a:gd name="connsiteY7" fmla="*/ 1193515 h 1302396"/>
                    <a:gd name="connsiteX8" fmla="*/ 784647 w 1102438"/>
                    <a:gd name="connsiteY8" fmla="*/ 1302396 h 1302396"/>
                    <a:gd name="connsiteX9" fmla="*/ 3723 w 1102438"/>
                    <a:gd name="connsiteY9" fmla="*/ 851529 h 1302396"/>
                    <a:gd name="connsiteX10" fmla="*/ 11982 w 1102438"/>
                    <a:gd name="connsiteY10" fmla="*/ 828963 h 1302396"/>
                    <a:gd name="connsiteX11" fmla="*/ 37927 w 1102438"/>
                    <a:gd name="connsiteY11" fmla="*/ 657358 h 1302396"/>
                    <a:gd name="connsiteX12" fmla="*/ 11983 w 1102438"/>
                    <a:gd name="connsiteY12" fmla="*/ 485753 h 1302396"/>
                    <a:gd name="connsiteX13" fmla="*/ 0 w 1102438"/>
                    <a:gd name="connsiteY13" fmla="*/ 453015 h 1302396"/>
                    <a:gd name="connsiteX14" fmla="*/ 784646 w 1102438"/>
                    <a:gd name="connsiteY14" fmla="*/ 0 h 130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2438" h="1302396">
                      <a:moveTo>
                        <a:pt x="784646" y="0"/>
                      </a:moveTo>
                      <a:lnTo>
                        <a:pt x="833463" y="108884"/>
                      </a:lnTo>
                      <a:cubicBezTo>
                        <a:pt x="883123" y="234824"/>
                        <a:pt x="915999" y="369219"/>
                        <a:pt x="929333" y="509310"/>
                      </a:cubicBezTo>
                      <a:lnTo>
                        <a:pt x="931795" y="561293"/>
                      </a:lnTo>
                      <a:lnTo>
                        <a:pt x="1102438" y="666843"/>
                      </a:lnTo>
                      <a:lnTo>
                        <a:pt x="930967" y="758583"/>
                      </a:lnTo>
                      <a:lnTo>
                        <a:pt x="929333" y="793088"/>
                      </a:lnTo>
                      <a:cubicBezTo>
                        <a:pt x="915999" y="933180"/>
                        <a:pt x="883124" y="1067574"/>
                        <a:pt x="833463" y="1193515"/>
                      </a:cubicBezTo>
                      <a:lnTo>
                        <a:pt x="784647" y="1302396"/>
                      </a:lnTo>
                      <a:lnTo>
                        <a:pt x="3723" y="851529"/>
                      </a:lnTo>
                      <a:lnTo>
                        <a:pt x="11982" y="828963"/>
                      </a:lnTo>
                      <a:cubicBezTo>
                        <a:pt x="28844" y="774753"/>
                        <a:pt x="37927" y="717116"/>
                        <a:pt x="37927" y="657358"/>
                      </a:cubicBezTo>
                      <a:cubicBezTo>
                        <a:pt x="37927" y="597600"/>
                        <a:pt x="28844" y="539964"/>
                        <a:pt x="11983" y="485753"/>
                      </a:cubicBezTo>
                      <a:lnTo>
                        <a:pt x="0" y="453015"/>
                      </a:lnTo>
                      <a:lnTo>
                        <a:pt x="784646" y="0"/>
                      </a:lnTo>
                      <a:close/>
                    </a:path>
                  </a:pathLst>
                </a:custGeom>
                <a:solidFill>
                  <a:schemeClr val="bg1">
                    <a:lumMod val="85000"/>
                  </a:schemeClr>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sp>
              <p:nvSpPr>
                <p:cNvPr id="36" name="Freeform: Shape 12">
                  <a:extLst>
                    <a:ext uri="{FF2B5EF4-FFF2-40B4-BE49-F238E27FC236}">
                      <a16:creationId xmlns:a16="http://schemas.microsoft.com/office/drawing/2014/main" id="{849BECD1-6925-0B2C-DDA0-DA6645540A82}"/>
                    </a:ext>
                  </a:extLst>
                </p:cNvPr>
                <p:cNvSpPr/>
                <p:nvPr/>
              </p:nvSpPr>
              <p:spPr>
                <a:xfrm flipH="1">
                  <a:off x="7535359" y="4076532"/>
                  <a:ext cx="1854733" cy="1812098"/>
                </a:xfrm>
                <a:custGeom>
                  <a:avLst/>
                  <a:gdLst>
                    <a:gd name="connsiteX0" fmla="*/ 346177 w 1127070"/>
                    <a:gd name="connsiteY0" fmla="*/ 0 h 1101161"/>
                    <a:gd name="connsiteX1" fmla="*/ 1127070 w 1127070"/>
                    <a:gd name="connsiteY1" fmla="*/ 450850 h 1101161"/>
                    <a:gd name="connsiteX2" fmla="*/ 1079989 w 1127070"/>
                    <a:gd name="connsiteY2" fmla="*/ 519210 h 1101161"/>
                    <a:gd name="connsiteX3" fmla="*/ 759048 w 1127070"/>
                    <a:gd name="connsiteY3" fmla="*/ 831397 h 1101161"/>
                    <a:gd name="connsiteX4" fmla="*/ 664579 w 1127070"/>
                    <a:gd name="connsiteY4" fmla="*/ 891901 h 1101161"/>
                    <a:gd name="connsiteX5" fmla="*/ 656951 w 1127070"/>
                    <a:gd name="connsiteY5" fmla="*/ 1057781 h 1101161"/>
                    <a:gd name="connsiteX6" fmla="*/ 518597 w 1127070"/>
                    <a:gd name="connsiteY6" fmla="*/ 969961 h 1101161"/>
                    <a:gd name="connsiteX7" fmla="*/ 497532 w 1127070"/>
                    <a:gd name="connsiteY7" fmla="*/ 980597 h 1101161"/>
                    <a:gd name="connsiteX8" fmla="*/ 51372 w 1127070"/>
                    <a:gd name="connsiteY8" fmla="*/ 1098566 h 1101161"/>
                    <a:gd name="connsiteX9" fmla="*/ 0 w 1127070"/>
                    <a:gd name="connsiteY9" fmla="*/ 1101161 h 1101161"/>
                    <a:gd name="connsiteX10" fmla="*/ 0 w 1127070"/>
                    <a:gd name="connsiteY10" fmla="*/ 201795 h 1101161"/>
                    <a:gd name="connsiteX11" fmla="*/ 20262 w 1127070"/>
                    <a:gd name="connsiteY11" fmla="*/ 198704 h 1101161"/>
                    <a:gd name="connsiteX12" fmla="*/ 312015 w 1127070"/>
                    <a:gd name="connsiteY12" fmla="*/ 41406 h 1101161"/>
                    <a:gd name="connsiteX13" fmla="*/ 346177 w 1127070"/>
                    <a:gd name="connsiteY13" fmla="*/ 0 h 110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070" h="1101161">
                      <a:moveTo>
                        <a:pt x="346177" y="0"/>
                      </a:moveTo>
                      <a:lnTo>
                        <a:pt x="1127070" y="450850"/>
                      </a:lnTo>
                      <a:lnTo>
                        <a:pt x="1079989" y="519210"/>
                      </a:lnTo>
                      <a:cubicBezTo>
                        <a:pt x="989456" y="638769"/>
                        <a:pt x="881166" y="744139"/>
                        <a:pt x="759048" y="831397"/>
                      </a:cubicBezTo>
                      <a:lnTo>
                        <a:pt x="664579" y="891901"/>
                      </a:lnTo>
                      <a:lnTo>
                        <a:pt x="656951" y="1057781"/>
                      </a:lnTo>
                      <a:lnTo>
                        <a:pt x="518597" y="969961"/>
                      </a:lnTo>
                      <a:lnTo>
                        <a:pt x="497532" y="980597"/>
                      </a:lnTo>
                      <a:cubicBezTo>
                        <a:pt x="358717" y="1041959"/>
                        <a:pt x="208689" y="1082590"/>
                        <a:pt x="51372" y="1098566"/>
                      </a:cubicBezTo>
                      <a:lnTo>
                        <a:pt x="0" y="1101161"/>
                      </a:lnTo>
                      <a:lnTo>
                        <a:pt x="0" y="201795"/>
                      </a:lnTo>
                      <a:lnTo>
                        <a:pt x="20262" y="198704"/>
                      </a:lnTo>
                      <a:cubicBezTo>
                        <a:pt x="132960" y="175642"/>
                        <a:pt x="233692" y="119728"/>
                        <a:pt x="312015" y="41406"/>
                      </a:cubicBezTo>
                      <a:lnTo>
                        <a:pt x="346177" y="0"/>
                      </a:lnTo>
                      <a:close/>
                    </a:path>
                  </a:pathLst>
                </a:custGeom>
                <a:solidFill>
                  <a:schemeClr val="tx2">
                    <a:lumMod val="75000"/>
                  </a:schemeClr>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sp>
              <p:nvSpPr>
                <p:cNvPr id="37" name="Freeform: Shape 3">
                  <a:extLst>
                    <a:ext uri="{FF2B5EF4-FFF2-40B4-BE49-F238E27FC236}">
                      <a16:creationId xmlns:a16="http://schemas.microsoft.com/office/drawing/2014/main" id="{971C57A7-0E7A-4313-8101-9AB3AB1CB701}"/>
                    </a:ext>
                  </a:extLst>
                </p:cNvPr>
                <p:cNvSpPr/>
                <p:nvPr/>
              </p:nvSpPr>
              <p:spPr>
                <a:xfrm>
                  <a:off x="9324275" y="1699945"/>
                  <a:ext cx="1932078" cy="1894471"/>
                </a:xfrm>
                <a:custGeom>
                  <a:avLst/>
                  <a:gdLst>
                    <a:gd name="connsiteX0" fmla="*/ 0 w 1127069"/>
                    <a:gd name="connsiteY0" fmla="*/ 0 h 1105131"/>
                    <a:gd name="connsiteX1" fmla="*/ 51372 w 1127069"/>
                    <a:gd name="connsiteY1" fmla="*/ 2594 h 1105131"/>
                    <a:gd name="connsiteX2" fmla="*/ 497532 w 1127069"/>
                    <a:gd name="connsiteY2" fmla="*/ 120563 h 1105131"/>
                    <a:gd name="connsiteX3" fmla="*/ 611017 w 1127069"/>
                    <a:gd name="connsiteY3" fmla="*/ 177861 h 1105131"/>
                    <a:gd name="connsiteX4" fmla="*/ 768981 w 1127069"/>
                    <a:gd name="connsiteY4" fmla="*/ 95698 h 1105131"/>
                    <a:gd name="connsiteX5" fmla="*/ 760908 w 1127069"/>
                    <a:gd name="connsiteY5" fmla="*/ 271241 h 1105131"/>
                    <a:gd name="connsiteX6" fmla="*/ 876411 w 1127069"/>
                    <a:gd name="connsiteY6" fmla="*/ 362913 h 1105131"/>
                    <a:gd name="connsiteX7" fmla="*/ 1079989 w 1127069"/>
                    <a:gd name="connsiteY7" fmla="*/ 581950 h 1105131"/>
                    <a:gd name="connsiteX8" fmla="*/ 1127069 w 1127069"/>
                    <a:gd name="connsiteY8" fmla="*/ 650308 h 1105131"/>
                    <a:gd name="connsiteX9" fmla="*/ 339292 w 1127069"/>
                    <a:gd name="connsiteY9" fmla="*/ 1105131 h 1105131"/>
                    <a:gd name="connsiteX10" fmla="*/ 312015 w 1127069"/>
                    <a:gd name="connsiteY10" fmla="*/ 1072071 h 1105131"/>
                    <a:gd name="connsiteX11" fmla="*/ 20262 w 1127069"/>
                    <a:gd name="connsiteY11" fmla="*/ 914774 h 1105131"/>
                    <a:gd name="connsiteX12" fmla="*/ 0 w 1127069"/>
                    <a:gd name="connsiteY12" fmla="*/ 911682 h 1105131"/>
                    <a:gd name="connsiteX13" fmla="*/ 0 w 1127069"/>
                    <a:gd name="connsiteY13" fmla="*/ 0 h 110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7069" h="1105131">
                      <a:moveTo>
                        <a:pt x="0" y="0"/>
                      </a:moveTo>
                      <a:lnTo>
                        <a:pt x="51372" y="2594"/>
                      </a:lnTo>
                      <a:cubicBezTo>
                        <a:pt x="208689" y="18570"/>
                        <a:pt x="358717" y="59202"/>
                        <a:pt x="497532" y="120563"/>
                      </a:cubicBezTo>
                      <a:lnTo>
                        <a:pt x="611017" y="177861"/>
                      </a:lnTo>
                      <a:lnTo>
                        <a:pt x="768981" y="95698"/>
                      </a:lnTo>
                      <a:lnTo>
                        <a:pt x="760908" y="271241"/>
                      </a:lnTo>
                      <a:lnTo>
                        <a:pt x="876411" y="362913"/>
                      </a:lnTo>
                      <a:cubicBezTo>
                        <a:pt x="951387" y="428844"/>
                        <a:pt x="1019634" y="502244"/>
                        <a:pt x="1079989" y="581950"/>
                      </a:cubicBezTo>
                      <a:lnTo>
                        <a:pt x="1127069" y="650308"/>
                      </a:lnTo>
                      <a:lnTo>
                        <a:pt x="339292" y="1105131"/>
                      </a:lnTo>
                      <a:lnTo>
                        <a:pt x="312015" y="1072071"/>
                      </a:lnTo>
                      <a:cubicBezTo>
                        <a:pt x="233692" y="993749"/>
                        <a:pt x="132960" y="937836"/>
                        <a:pt x="20262" y="914774"/>
                      </a:cubicBezTo>
                      <a:lnTo>
                        <a:pt x="0" y="911682"/>
                      </a:lnTo>
                      <a:lnTo>
                        <a:pt x="0" y="0"/>
                      </a:lnTo>
                      <a:close/>
                    </a:path>
                  </a:pathLst>
                </a:custGeom>
                <a:solidFill>
                  <a:schemeClr val="tx2"/>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500" b="1">
                    <a:latin typeface="+mj-lt"/>
                  </a:endParaRPr>
                </a:p>
              </p:txBody>
            </p:sp>
          </p:grpSp>
          <p:sp>
            <p:nvSpPr>
              <p:cNvPr id="31" name="Oval 6">
                <a:extLst>
                  <a:ext uri="{FF2B5EF4-FFF2-40B4-BE49-F238E27FC236}">
                    <a16:creationId xmlns:a16="http://schemas.microsoft.com/office/drawing/2014/main" id="{B162148E-1E3C-4EEA-1CE2-9CCBC40D5B1E}"/>
                  </a:ext>
                </a:extLst>
              </p:cNvPr>
              <p:cNvSpPr>
                <a:spLocks noChangeArrowheads="1"/>
              </p:cNvSpPr>
              <p:nvPr/>
            </p:nvSpPr>
            <p:spPr bwMode="auto">
              <a:xfrm flipH="1">
                <a:off x="8334164" y="2559932"/>
                <a:ext cx="1559406" cy="1566680"/>
              </a:xfrm>
              <a:prstGeom prst="ellipse">
                <a:avLst/>
              </a:prstGeom>
              <a:solidFill>
                <a:schemeClr val="bg1"/>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1">
                  <a:latin typeface="+mj-lt"/>
                </a:endParaRPr>
              </a:p>
            </p:txBody>
          </p:sp>
        </p:grpSp>
        <p:sp>
          <p:nvSpPr>
            <p:cNvPr id="23" name="任意形状 819">
              <a:extLst>
                <a:ext uri="{FF2B5EF4-FFF2-40B4-BE49-F238E27FC236}">
                  <a16:creationId xmlns:a16="http://schemas.microsoft.com/office/drawing/2014/main" id="{E5EE7058-F580-45C7-8557-AC4085032364}"/>
                </a:ext>
              </a:extLst>
            </p:cNvPr>
            <p:cNvSpPr/>
            <p:nvPr/>
          </p:nvSpPr>
          <p:spPr>
            <a:xfrm>
              <a:off x="7610045" y="4463523"/>
              <a:ext cx="694766" cy="625286"/>
            </a:xfrm>
            <a:custGeom>
              <a:avLst/>
              <a:gdLst/>
              <a:ahLst/>
              <a:cxnLst>
                <a:cxn ang="0">
                  <a:pos x="wd2" y="hd2"/>
                </a:cxn>
                <a:cxn ang="5400000">
                  <a:pos x="wd2" y="hd2"/>
                </a:cxn>
                <a:cxn ang="10800000">
                  <a:pos x="wd2" y="hd2"/>
                </a:cxn>
                <a:cxn ang="16200000">
                  <a:pos x="wd2" y="hd2"/>
                </a:cxn>
              </a:cxnLst>
              <a:rect l="0" t="0" r="r" b="b"/>
              <a:pathLst>
                <a:path w="21600" h="21600" extrusionOk="0">
                  <a:moveTo>
                    <a:pt x="0" y="12000"/>
                  </a:moveTo>
                  <a:lnTo>
                    <a:pt x="6480" y="12000"/>
                  </a:lnTo>
                  <a:lnTo>
                    <a:pt x="6480" y="21600"/>
                  </a:lnTo>
                  <a:lnTo>
                    <a:pt x="0" y="21600"/>
                  </a:lnTo>
                  <a:lnTo>
                    <a:pt x="0" y="12000"/>
                  </a:lnTo>
                  <a:close/>
                  <a:moveTo>
                    <a:pt x="7560" y="0"/>
                  </a:moveTo>
                  <a:lnTo>
                    <a:pt x="14040" y="0"/>
                  </a:lnTo>
                  <a:lnTo>
                    <a:pt x="14040" y="21600"/>
                  </a:lnTo>
                  <a:lnTo>
                    <a:pt x="7560" y="21600"/>
                  </a:lnTo>
                  <a:lnTo>
                    <a:pt x="7560" y="0"/>
                  </a:lnTo>
                  <a:close/>
                  <a:moveTo>
                    <a:pt x="15120" y="6000"/>
                  </a:moveTo>
                  <a:lnTo>
                    <a:pt x="21600" y="6000"/>
                  </a:lnTo>
                  <a:lnTo>
                    <a:pt x="21600" y="21600"/>
                  </a:lnTo>
                  <a:lnTo>
                    <a:pt x="15120" y="21600"/>
                  </a:lnTo>
                  <a:lnTo>
                    <a:pt x="15120" y="6000"/>
                  </a:ln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sp>
          <p:nvSpPr>
            <p:cNvPr id="24" name="任意形状 849">
              <a:extLst>
                <a:ext uri="{FF2B5EF4-FFF2-40B4-BE49-F238E27FC236}">
                  <a16:creationId xmlns:a16="http://schemas.microsoft.com/office/drawing/2014/main" id="{7B088BFA-2CC5-6690-7E71-C65A50DFCDEF}"/>
                </a:ext>
              </a:extLst>
            </p:cNvPr>
            <p:cNvSpPr/>
            <p:nvPr/>
          </p:nvSpPr>
          <p:spPr>
            <a:xfrm>
              <a:off x="7127160" y="3097710"/>
              <a:ext cx="396636" cy="511748"/>
            </a:xfrm>
            <a:custGeom>
              <a:avLst/>
              <a:gdLst/>
              <a:ahLst/>
              <a:cxnLst>
                <a:cxn ang="0">
                  <a:pos x="wd2" y="hd2"/>
                </a:cxn>
                <a:cxn ang="5400000">
                  <a:pos x="wd2" y="hd2"/>
                </a:cxn>
                <a:cxn ang="10800000">
                  <a:pos x="wd2" y="hd2"/>
                </a:cxn>
                <a:cxn ang="16200000">
                  <a:pos x="wd2" y="hd2"/>
                </a:cxn>
              </a:cxnLst>
              <a:rect l="0" t="0" r="r" b="b"/>
              <a:pathLst>
                <a:path w="21600" h="21528" extrusionOk="0">
                  <a:moveTo>
                    <a:pt x="1350" y="0"/>
                  </a:moveTo>
                  <a:lnTo>
                    <a:pt x="20250" y="0"/>
                  </a:lnTo>
                  <a:cubicBezTo>
                    <a:pt x="20995" y="0"/>
                    <a:pt x="21600" y="467"/>
                    <a:pt x="21600" y="1043"/>
                  </a:cubicBezTo>
                  <a:lnTo>
                    <a:pt x="21600" y="21006"/>
                  </a:lnTo>
                  <a:cubicBezTo>
                    <a:pt x="21600" y="21294"/>
                    <a:pt x="21298" y="21527"/>
                    <a:pt x="20925" y="21528"/>
                  </a:cubicBezTo>
                  <a:cubicBezTo>
                    <a:pt x="20798" y="21528"/>
                    <a:pt x="20673" y="21500"/>
                    <a:pt x="20566" y="21448"/>
                  </a:cubicBezTo>
                  <a:lnTo>
                    <a:pt x="10800" y="16717"/>
                  </a:lnTo>
                  <a:lnTo>
                    <a:pt x="1034" y="21447"/>
                  </a:lnTo>
                  <a:cubicBezTo>
                    <a:pt x="718" y="21600"/>
                    <a:pt x="302" y="21527"/>
                    <a:pt x="103" y="21283"/>
                  </a:cubicBezTo>
                  <a:cubicBezTo>
                    <a:pt x="36" y="21200"/>
                    <a:pt x="0" y="21104"/>
                    <a:pt x="0" y="21006"/>
                  </a:cubicBezTo>
                  <a:lnTo>
                    <a:pt x="0" y="1043"/>
                  </a:lnTo>
                  <a:cubicBezTo>
                    <a:pt x="0" y="467"/>
                    <a:pt x="604" y="0"/>
                    <a:pt x="1350" y="0"/>
                  </a:cubicBez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sp>
          <p:nvSpPr>
            <p:cNvPr id="25" name="任意形状 813">
              <a:extLst>
                <a:ext uri="{FF2B5EF4-FFF2-40B4-BE49-F238E27FC236}">
                  <a16:creationId xmlns:a16="http://schemas.microsoft.com/office/drawing/2014/main" id="{493E2F52-4C34-161B-19DC-63C3ADB41336}"/>
                </a:ext>
              </a:extLst>
            </p:cNvPr>
            <p:cNvSpPr/>
            <p:nvPr/>
          </p:nvSpPr>
          <p:spPr>
            <a:xfrm>
              <a:off x="7917914" y="1628221"/>
              <a:ext cx="396648" cy="535864"/>
            </a:xfrm>
            <a:custGeom>
              <a:avLst/>
              <a:gdLst/>
              <a:ahLst/>
              <a:cxnLst>
                <a:cxn ang="0">
                  <a:pos x="wd2" y="hd2"/>
                </a:cxn>
                <a:cxn ang="5400000">
                  <a:pos x="wd2" y="hd2"/>
                </a:cxn>
                <a:cxn ang="10800000">
                  <a:pos x="wd2" y="hd2"/>
                </a:cxn>
                <a:cxn ang="16200000">
                  <a:pos x="wd2" y="hd2"/>
                </a:cxn>
              </a:cxnLst>
              <a:rect l="0" t="0" r="r" b="b"/>
              <a:pathLst>
                <a:path w="19187" h="20575" extrusionOk="0">
                  <a:moveTo>
                    <a:pt x="15590" y="13558"/>
                  </a:moveTo>
                  <a:lnTo>
                    <a:pt x="15590" y="20099"/>
                  </a:lnTo>
                  <a:cubicBezTo>
                    <a:pt x="15590" y="20361"/>
                    <a:pt x="15321" y="20575"/>
                    <a:pt x="14990" y="20575"/>
                  </a:cubicBezTo>
                  <a:cubicBezTo>
                    <a:pt x="14882" y="20575"/>
                    <a:pt x="14775" y="20551"/>
                    <a:pt x="14682" y="20507"/>
                  </a:cubicBezTo>
                  <a:lnTo>
                    <a:pt x="9594" y="18084"/>
                  </a:lnTo>
                  <a:lnTo>
                    <a:pt x="4506" y="20507"/>
                  </a:lnTo>
                  <a:cubicBezTo>
                    <a:pt x="4222" y="20642"/>
                    <a:pt x="3854" y="20569"/>
                    <a:pt x="3683" y="20343"/>
                  </a:cubicBezTo>
                  <a:cubicBezTo>
                    <a:pt x="3627" y="20269"/>
                    <a:pt x="3598" y="20184"/>
                    <a:pt x="3598" y="20098"/>
                  </a:cubicBezTo>
                  <a:lnTo>
                    <a:pt x="3598" y="13559"/>
                  </a:lnTo>
                  <a:cubicBezTo>
                    <a:pt x="-538" y="10930"/>
                    <a:pt x="-1206" y="6138"/>
                    <a:pt x="2105" y="2855"/>
                  </a:cubicBezTo>
                  <a:cubicBezTo>
                    <a:pt x="5417" y="-427"/>
                    <a:pt x="11454" y="-958"/>
                    <a:pt x="15590" y="1670"/>
                  </a:cubicBezTo>
                  <a:cubicBezTo>
                    <a:pt x="19726" y="4299"/>
                    <a:pt x="20394" y="9091"/>
                    <a:pt x="17083" y="12374"/>
                  </a:cubicBezTo>
                  <a:cubicBezTo>
                    <a:pt x="16641" y="12811"/>
                    <a:pt x="16141" y="13208"/>
                    <a:pt x="15590" y="13559"/>
                  </a:cubicBezTo>
                  <a:close/>
                  <a:moveTo>
                    <a:pt x="9594" y="13324"/>
                  </a:moveTo>
                  <a:cubicBezTo>
                    <a:pt x="13568" y="13324"/>
                    <a:pt x="16789" y="10768"/>
                    <a:pt x="16789" y="7613"/>
                  </a:cubicBezTo>
                  <a:cubicBezTo>
                    <a:pt x="16789" y="4459"/>
                    <a:pt x="13568" y="1903"/>
                    <a:pt x="9594" y="1903"/>
                  </a:cubicBezTo>
                  <a:cubicBezTo>
                    <a:pt x="5620" y="1903"/>
                    <a:pt x="2399" y="4459"/>
                    <a:pt x="2399" y="7613"/>
                  </a:cubicBezTo>
                  <a:cubicBezTo>
                    <a:pt x="2399" y="10768"/>
                    <a:pt x="5620" y="13324"/>
                    <a:pt x="9594" y="13324"/>
                  </a:cubicBezTo>
                  <a:close/>
                  <a:moveTo>
                    <a:pt x="9594" y="11421"/>
                  </a:moveTo>
                  <a:cubicBezTo>
                    <a:pt x="6945" y="11421"/>
                    <a:pt x="4797" y="9716"/>
                    <a:pt x="4797" y="7613"/>
                  </a:cubicBezTo>
                  <a:cubicBezTo>
                    <a:pt x="4797" y="5511"/>
                    <a:pt x="6945" y="3806"/>
                    <a:pt x="9594" y="3806"/>
                  </a:cubicBezTo>
                  <a:cubicBezTo>
                    <a:pt x="12243" y="3806"/>
                    <a:pt x="14391" y="5511"/>
                    <a:pt x="14391" y="7613"/>
                  </a:cubicBezTo>
                  <a:cubicBezTo>
                    <a:pt x="14391" y="9716"/>
                    <a:pt x="12243" y="11421"/>
                    <a:pt x="9594" y="11421"/>
                  </a:cubicBez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sp>
          <p:nvSpPr>
            <p:cNvPr id="26" name="任意形状 921">
              <a:extLst>
                <a:ext uri="{FF2B5EF4-FFF2-40B4-BE49-F238E27FC236}">
                  <a16:creationId xmlns:a16="http://schemas.microsoft.com/office/drawing/2014/main" id="{A89D44AA-0FC4-6361-B87D-9E2B17B9F046}"/>
                </a:ext>
              </a:extLst>
            </p:cNvPr>
            <p:cNvSpPr/>
            <p:nvPr/>
          </p:nvSpPr>
          <p:spPr>
            <a:xfrm>
              <a:off x="9506029" y="1298996"/>
              <a:ext cx="756772" cy="756764"/>
            </a:xfrm>
            <a:custGeom>
              <a:avLst/>
              <a:gdLst/>
              <a:ahLst/>
              <a:cxnLst>
                <a:cxn ang="0">
                  <a:pos x="wd2" y="hd2"/>
                </a:cxn>
                <a:cxn ang="5400000">
                  <a:pos x="wd2" y="hd2"/>
                </a:cxn>
                <a:cxn ang="10800000">
                  <a:pos x="wd2" y="hd2"/>
                </a:cxn>
                <a:cxn ang="16200000">
                  <a:pos x="wd2" y="hd2"/>
                </a:cxn>
              </a:cxnLst>
              <a:rect l="0" t="0" r="r" b="b"/>
              <a:pathLst>
                <a:path w="21600" h="21130" extrusionOk="0">
                  <a:moveTo>
                    <a:pt x="19636" y="6723"/>
                  </a:moveTo>
                  <a:cubicBezTo>
                    <a:pt x="20721" y="6723"/>
                    <a:pt x="21600" y="7583"/>
                    <a:pt x="21600" y="8644"/>
                  </a:cubicBezTo>
                  <a:lnTo>
                    <a:pt x="21600" y="12486"/>
                  </a:lnTo>
                  <a:cubicBezTo>
                    <a:pt x="21600" y="13547"/>
                    <a:pt x="20721" y="14407"/>
                    <a:pt x="19636" y="14407"/>
                  </a:cubicBezTo>
                  <a:lnTo>
                    <a:pt x="18594" y="14407"/>
                  </a:lnTo>
                  <a:cubicBezTo>
                    <a:pt x="18098" y="18249"/>
                    <a:pt x="14758" y="21130"/>
                    <a:pt x="10800" y="21130"/>
                  </a:cubicBezTo>
                  <a:lnTo>
                    <a:pt x="10800" y="19209"/>
                  </a:lnTo>
                  <a:cubicBezTo>
                    <a:pt x="14053" y="19209"/>
                    <a:pt x="16691" y="16629"/>
                    <a:pt x="16691" y="13446"/>
                  </a:cubicBezTo>
                  <a:lnTo>
                    <a:pt x="16691" y="7684"/>
                  </a:lnTo>
                  <a:cubicBezTo>
                    <a:pt x="16691" y="4501"/>
                    <a:pt x="14053" y="1921"/>
                    <a:pt x="10800" y="1921"/>
                  </a:cubicBezTo>
                  <a:cubicBezTo>
                    <a:pt x="7547" y="1921"/>
                    <a:pt x="4909" y="4501"/>
                    <a:pt x="4909" y="7684"/>
                  </a:cubicBezTo>
                  <a:lnTo>
                    <a:pt x="4909" y="14407"/>
                  </a:lnTo>
                  <a:lnTo>
                    <a:pt x="1964" y="14407"/>
                  </a:lnTo>
                  <a:cubicBezTo>
                    <a:pt x="879" y="14407"/>
                    <a:pt x="0" y="13547"/>
                    <a:pt x="0" y="12486"/>
                  </a:cubicBezTo>
                  <a:lnTo>
                    <a:pt x="0" y="8644"/>
                  </a:lnTo>
                  <a:cubicBezTo>
                    <a:pt x="0" y="7583"/>
                    <a:pt x="879" y="6723"/>
                    <a:pt x="1964" y="6723"/>
                  </a:cubicBezTo>
                  <a:lnTo>
                    <a:pt x="3006" y="6723"/>
                  </a:lnTo>
                  <a:cubicBezTo>
                    <a:pt x="3550" y="2513"/>
                    <a:pt x="7480" y="-470"/>
                    <a:pt x="11784" y="62"/>
                  </a:cubicBezTo>
                  <a:cubicBezTo>
                    <a:pt x="15342" y="501"/>
                    <a:pt x="18145" y="3242"/>
                    <a:pt x="18594" y="6723"/>
                  </a:cubicBezTo>
                  <a:lnTo>
                    <a:pt x="19636" y="6723"/>
                  </a:lnTo>
                  <a:close/>
                  <a:moveTo>
                    <a:pt x="6637" y="14200"/>
                  </a:moveTo>
                  <a:lnTo>
                    <a:pt x="7678" y="12571"/>
                  </a:lnTo>
                  <a:cubicBezTo>
                    <a:pt x="8614" y="13145"/>
                    <a:pt x="9696" y="13448"/>
                    <a:pt x="10800" y="13446"/>
                  </a:cubicBezTo>
                  <a:cubicBezTo>
                    <a:pt x="11904" y="13448"/>
                    <a:pt x="12986" y="13145"/>
                    <a:pt x="13922" y="12571"/>
                  </a:cubicBezTo>
                  <a:lnTo>
                    <a:pt x="14963" y="14200"/>
                  </a:lnTo>
                  <a:cubicBezTo>
                    <a:pt x="13715" y="14965"/>
                    <a:pt x="12272" y="15369"/>
                    <a:pt x="10800" y="15367"/>
                  </a:cubicBezTo>
                  <a:cubicBezTo>
                    <a:pt x="9328" y="15369"/>
                    <a:pt x="7885" y="14965"/>
                    <a:pt x="6637" y="14200"/>
                  </a:cubicBez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sp>
          <p:nvSpPr>
            <p:cNvPr id="27" name="任意形状 379">
              <a:extLst>
                <a:ext uri="{FF2B5EF4-FFF2-40B4-BE49-F238E27FC236}">
                  <a16:creationId xmlns:a16="http://schemas.microsoft.com/office/drawing/2014/main" id="{8BB16E89-F165-5E86-8E45-6D9BB4479621}"/>
                </a:ext>
              </a:extLst>
            </p:cNvPr>
            <p:cNvSpPr/>
            <p:nvPr/>
          </p:nvSpPr>
          <p:spPr>
            <a:xfrm>
              <a:off x="10272897" y="3097710"/>
              <a:ext cx="545372" cy="495790"/>
            </a:xfrm>
            <a:custGeom>
              <a:avLst/>
              <a:gdLst/>
              <a:ahLst/>
              <a:cxnLst>
                <a:cxn ang="0">
                  <a:pos x="wd2" y="hd2"/>
                </a:cxn>
                <a:cxn ang="5400000">
                  <a:pos x="wd2" y="hd2"/>
                </a:cxn>
                <a:cxn ang="10800000">
                  <a:pos x="wd2" y="hd2"/>
                </a:cxn>
                <a:cxn ang="16200000">
                  <a:pos x="wd2" y="hd2"/>
                </a:cxn>
              </a:cxnLst>
              <a:rect l="0" t="0" r="r" b="b"/>
              <a:pathLst>
                <a:path w="21600" h="21600" extrusionOk="0">
                  <a:moveTo>
                    <a:pt x="19636" y="19440"/>
                  </a:moveTo>
                  <a:lnTo>
                    <a:pt x="21600" y="19440"/>
                  </a:lnTo>
                  <a:lnTo>
                    <a:pt x="21600" y="21600"/>
                  </a:lnTo>
                  <a:lnTo>
                    <a:pt x="0" y="21600"/>
                  </a:lnTo>
                  <a:lnTo>
                    <a:pt x="0" y="19440"/>
                  </a:lnTo>
                  <a:lnTo>
                    <a:pt x="1964" y="19440"/>
                  </a:lnTo>
                  <a:lnTo>
                    <a:pt x="1964" y="1080"/>
                  </a:lnTo>
                  <a:cubicBezTo>
                    <a:pt x="1964" y="483"/>
                    <a:pt x="2403" y="0"/>
                    <a:pt x="2945" y="0"/>
                  </a:cubicBezTo>
                  <a:lnTo>
                    <a:pt x="18655" y="0"/>
                  </a:lnTo>
                  <a:cubicBezTo>
                    <a:pt x="19197" y="0"/>
                    <a:pt x="19636" y="483"/>
                    <a:pt x="19636" y="1080"/>
                  </a:cubicBezTo>
                  <a:lnTo>
                    <a:pt x="19636" y="19440"/>
                  </a:lnTo>
                  <a:close/>
                  <a:moveTo>
                    <a:pt x="6873" y="9720"/>
                  </a:moveTo>
                  <a:lnTo>
                    <a:pt x="6873" y="11880"/>
                  </a:lnTo>
                  <a:lnTo>
                    <a:pt x="9818" y="11880"/>
                  </a:lnTo>
                  <a:lnTo>
                    <a:pt x="9818" y="9720"/>
                  </a:lnTo>
                  <a:lnTo>
                    <a:pt x="6873" y="9720"/>
                  </a:lnTo>
                  <a:close/>
                  <a:moveTo>
                    <a:pt x="6873" y="5400"/>
                  </a:moveTo>
                  <a:lnTo>
                    <a:pt x="6873" y="7560"/>
                  </a:lnTo>
                  <a:lnTo>
                    <a:pt x="9818" y="7560"/>
                  </a:lnTo>
                  <a:lnTo>
                    <a:pt x="9818" y="5400"/>
                  </a:lnTo>
                  <a:lnTo>
                    <a:pt x="6873" y="5400"/>
                  </a:lnTo>
                  <a:close/>
                  <a:moveTo>
                    <a:pt x="6873" y="14040"/>
                  </a:moveTo>
                  <a:lnTo>
                    <a:pt x="6873" y="16200"/>
                  </a:lnTo>
                  <a:lnTo>
                    <a:pt x="9818" y="16200"/>
                  </a:lnTo>
                  <a:lnTo>
                    <a:pt x="9818" y="14040"/>
                  </a:lnTo>
                  <a:lnTo>
                    <a:pt x="6873" y="14040"/>
                  </a:lnTo>
                  <a:close/>
                  <a:moveTo>
                    <a:pt x="11782" y="14040"/>
                  </a:moveTo>
                  <a:lnTo>
                    <a:pt x="11782" y="16200"/>
                  </a:lnTo>
                  <a:lnTo>
                    <a:pt x="14727" y="16200"/>
                  </a:lnTo>
                  <a:lnTo>
                    <a:pt x="14727" y="14040"/>
                  </a:lnTo>
                  <a:lnTo>
                    <a:pt x="11782" y="14040"/>
                  </a:lnTo>
                  <a:close/>
                  <a:moveTo>
                    <a:pt x="11782" y="9720"/>
                  </a:moveTo>
                  <a:lnTo>
                    <a:pt x="11782" y="11880"/>
                  </a:lnTo>
                  <a:lnTo>
                    <a:pt x="14727" y="11880"/>
                  </a:lnTo>
                  <a:lnTo>
                    <a:pt x="14727" y="9720"/>
                  </a:lnTo>
                  <a:lnTo>
                    <a:pt x="11782" y="9720"/>
                  </a:lnTo>
                  <a:close/>
                  <a:moveTo>
                    <a:pt x="11782" y="5400"/>
                  </a:moveTo>
                  <a:lnTo>
                    <a:pt x="11782" y="7560"/>
                  </a:lnTo>
                  <a:lnTo>
                    <a:pt x="14727" y="7560"/>
                  </a:lnTo>
                  <a:lnTo>
                    <a:pt x="14727" y="5400"/>
                  </a:lnTo>
                  <a:lnTo>
                    <a:pt x="11782" y="5400"/>
                  </a:ln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sp>
          <p:nvSpPr>
            <p:cNvPr id="28" name="任意形状 999">
              <a:extLst>
                <a:ext uri="{FF2B5EF4-FFF2-40B4-BE49-F238E27FC236}">
                  <a16:creationId xmlns:a16="http://schemas.microsoft.com/office/drawing/2014/main" id="{E2C5CDED-AE70-E195-8837-40A522257453}"/>
                </a:ext>
              </a:extLst>
            </p:cNvPr>
            <p:cNvSpPr/>
            <p:nvPr/>
          </p:nvSpPr>
          <p:spPr>
            <a:xfrm>
              <a:off x="9488371" y="4419099"/>
              <a:ext cx="531912" cy="531912"/>
            </a:xfrm>
            <a:custGeom>
              <a:avLst/>
              <a:gdLst/>
              <a:ahLst/>
              <a:cxnLst>
                <a:cxn ang="0">
                  <a:pos x="wd2" y="hd2"/>
                </a:cxn>
                <a:cxn ang="5400000">
                  <a:pos x="wd2" y="hd2"/>
                </a:cxn>
                <a:cxn ang="10800000">
                  <a:pos x="wd2" y="hd2"/>
                </a:cxn>
                <a:cxn ang="16200000">
                  <a:pos x="wd2" y="hd2"/>
                </a:cxn>
              </a:cxnLst>
              <a:rect l="0" t="0" r="r" b="b"/>
              <a:pathLst>
                <a:path w="21600" h="21600" extrusionOk="0">
                  <a:moveTo>
                    <a:pt x="9060" y="1517"/>
                  </a:moveTo>
                  <a:lnTo>
                    <a:pt x="9060" y="12540"/>
                  </a:lnTo>
                  <a:lnTo>
                    <a:pt x="20083" y="12540"/>
                  </a:lnTo>
                  <a:cubicBezTo>
                    <a:pt x="19579" y="17627"/>
                    <a:pt x="15286" y="21600"/>
                    <a:pt x="10067" y="21600"/>
                  </a:cubicBezTo>
                  <a:cubicBezTo>
                    <a:pt x="4507" y="21600"/>
                    <a:pt x="0" y="17093"/>
                    <a:pt x="0" y="11533"/>
                  </a:cubicBezTo>
                  <a:cubicBezTo>
                    <a:pt x="0" y="6314"/>
                    <a:pt x="3973" y="2021"/>
                    <a:pt x="9060" y="1517"/>
                  </a:cubicBezTo>
                  <a:close/>
                  <a:moveTo>
                    <a:pt x="11073" y="0"/>
                  </a:moveTo>
                  <a:cubicBezTo>
                    <a:pt x="16663" y="480"/>
                    <a:pt x="21119" y="4937"/>
                    <a:pt x="21600" y="10527"/>
                  </a:cubicBezTo>
                  <a:lnTo>
                    <a:pt x="11073" y="10527"/>
                  </a:lnTo>
                  <a:lnTo>
                    <a:pt x="11073" y="0"/>
                  </a:lnTo>
                  <a:close/>
                </a:path>
              </a:pathLst>
            </a:custGeom>
            <a:solidFill>
              <a:schemeClr val="bg1"/>
            </a:solidFill>
            <a:ln w="12700" cap="flat">
              <a:noFill/>
              <a:miter lim="400000"/>
            </a:ln>
            <a:effectLst/>
          </p:spPr>
          <p:txBody>
            <a:bodyPr wrap="square" lIns="45719" tIns="45719" rIns="45719" bIns="45719" numCol="1" anchor="ctr">
              <a:noAutofit/>
            </a:bodyPr>
            <a:lstStyle/>
            <a:p>
              <a:endParaRPr sz="1350"/>
            </a:p>
          </p:txBody>
        </p:sp>
      </p:grpSp>
      <p:sp>
        <p:nvSpPr>
          <p:cNvPr id="39" name="Text Placeholder 38">
            <a:extLst>
              <a:ext uri="{FF2B5EF4-FFF2-40B4-BE49-F238E27FC236}">
                <a16:creationId xmlns:a16="http://schemas.microsoft.com/office/drawing/2014/main" id="{63E28EC6-5F85-11AA-C23F-AE32A3431A90}"/>
              </a:ext>
            </a:extLst>
          </p:cNvPr>
          <p:cNvSpPr>
            <a:spLocks noGrp="1"/>
          </p:cNvSpPr>
          <p:nvPr>
            <p:ph type="body" sz="quarter" idx="10"/>
          </p:nvPr>
        </p:nvSpPr>
        <p:spPr>
          <a:xfrm>
            <a:off x="379618" y="3494079"/>
            <a:ext cx="2127841" cy="529828"/>
          </a:xfrm>
          <a:prstGeom prst="rect">
            <a:avLst/>
          </a:prstGeom>
        </p:spPr>
        <p:txBody>
          <a:bodyPr/>
          <a:lstStyle>
            <a:lvl1pPr>
              <a:defRPr sz="1050"/>
            </a:lvl1pPr>
          </a:lstStyle>
          <a:p>
            <a:pPr lvl="0"/>
            <a:r>
              <a:rPr lang="en-US"/>
              <a:t>Click to edit Master text styles</a:t>
            </a:r>
          </a:p>
        </p:txBody>
      </p:sp>
      <p:sp>
        <p:nvSpPr>
          <p:cNvPr id="41" name="Text Placeholder 40">
            <a:extLst>
              <a:ext uri="{FF2B5EF4-FFF2-40B4-BE49-F238E27FC236}">
                <a16:creationId xmlns:a16="http://schemas.microsoft.com/office/drawing/2014/main" id="{2ADEF5E4-BB76-86F9-D783-FCF84E0BE69A}"/>
              </a:ext>
            </a:extLst>
          </p:cNvPr>
          <p:cNvSpPr>
            <a:spLocks noGrp="1"/>
          </p:cNvSpPr>
          <p:nvPr>
            <p:ph type="body" sz="quarter" idx="11" hasCustomPrompt="1"/>
          </p:nvPr>
        </p:nvSpPr>
        <p:spPr>
          <a:xfrm>
            <a:off x="384868" y="2637554"/>
            <a:ext cx="2126951" cy="384528"/>
          </a:xfrm>
          <a:prstGeom prst="rect">
            <a:avLst/>
          </a:prstGeom>
        </p:spPr>
        <p:txBody>
          <a:bodyPr/>
          <a:lstStyle>
            <a:lvl1pPr>
              <a:defRPr sz="2100" b="1">
                <a:solidFill>
                  <a:schemeClr val="tx2"/>
                </a:solidFill>
              </a:defRPr>
            </a:lvl1pPr>
          </a:lstStyle>
          <a:p>
            <a:pPr lvl="0"/>
            <a:r>
              <a:rPr lang="en-US"/>
              <a:t>$000</a:t>
            </a:r>
          </a:p>
        </p:txBody>
      </p:sp>
      <p:sp>
        <p:nvSpPr>
          <p:cNvPr id="42" name="Text Placeholder 38">
            <a:extLst>
              <a:ext uri="{FF2B5EF4-FFF2-40B4-BE49-F238E27FC236}">
                <a16:creationId xmlns:a16="http://schemas.microsoft.com/office/drawing/2014/main" id="{A7874115-4787-6C17-FC26-B2DC3B0F0C63}"/>
              </a:ext>
            </a:extLst>
          </p:cNvPr>
          <p:cNvSpPr>
            <a:spLocks noGrp="1"/>
          </p:cNvSpPr>
          <p:nvPr>
            <p:ph type="body" sz="quarter" idx="12" hasCustomPrompt="1"/>
          </p:nvPr>
        </p:nvSpPr>
        <p:spPr>
          <a:xfrm>
            <a:off x="379618" y="3032902"/>
            <a:ext cx="2127648" cy="458291"/>
          </a:xfrm>
          <a:prstGeom prst="rect">
            <a:avLst/>
          </a:prstGeom>
        </p:spPr>
        <p:txBody>
          <a:bodyPr/>
          <a:lstStyle>
            <a:lvl1pPr>
              <a:defRPr sz="1350" b="1"/>
            </a:lvl1pPr>
          </a:lstStyle>
          <a:p>
            <a:pPr lvl="0"/>
            <a:r>
              <a:rPr lang="en-US"/>
              <a:t>Title</a:t>
            </a:r>
          </a:p>
        </p:txBody>
      </p:sp>
      <p:sp>
        <p:nvSpPr>
          <p:cNvPr id="3" name="Text Placeholder 38">
            <a:extLst>
              <a:ext uri="{FF2B5EF4-FFF2-40B4-BE49-F238E27FC236}">
                <a16:creationId xmlns:a16="http://schemas.microsoft.com/office/drawing/2014/main" id="{4CCE5231-F33B-2366-E5DB-077D777DE54E}"/>
              </a:ext>
            </a:extLst>
          </p:cNvPr>
          <p:cNvSpPr>
            <a:spLocks noGrp="1"/>
          </p:cNvSpPr>
          <p:nvPr>
            <p:ph type="body" sz="quarter" idx="18" hasCustomPrompt="1"/>
          </p:nvPr>
        </p:nvSpPr>
        <p:spPr>
          <a:xfrm>
            <a:off x="6410865" y="2183676"/>
            <a:ext cx="1169374" cy="761373"/>
          </a:xfrm>
          <a:prstGeom prst="rect">
            <a:avLst/>
          </a:prstGeom>
        </p:spPr>
        <p:txBody>
          <a:bodyPr/>
          <a:lstStyle>
            <a:lvl1pPr algn="ctr">
              <a:defRPr sz="1350" b="1"/>
            </a:lvl1pPr>
          </a:lstStyle>
          <a:p>
            <a:pPr lvl="0"/>
            <a:r>
              <a:rPr lang="en-US"/>
              <a:t>Title</a:t>
            </a:r>
          </a:p>
        </p:txBody>
      </p:sp>
      <p:sp>
        <p:nvSpPr>
          <p:cNvPr id="4" name="Slide Number Placeholder 3">
            <a:extLst>
              <a:ext uri="{FF2B5EF4-FFF2-40B4-BE49-F238E27FC236}">
                <a16:creationId xmlns:a16="http://schemas.microsoft.com/office/drawing/2014/main" id="{B5B16976-B5D7-DC70-CF46-6B08B6064209}"/>
              </a:ext>
            </a:extLst>
          </p:cNvPr>
          <p:cNvSpPr>
            <a:spLocks noGrp="1"/>
          </p:cNvSpPr>
          <p:nvPr>
            <p:ph type="sldNum" sz="quarter" idx="19"/>
          </p:nvPr>
        </p:nvSpPr>
        <p:spPr/>
        <p:txBody>
          <a:bodyPr/>
          <a:lstStyle/>
          <a:p>
            <a:fld id="{D581A734-D8E7-A947-8B2B-F0EFE9963A13}" type="slidenum">
              <a:rPr lang="en-US" smtClean="0"/>
              <a:pPr/>
              <a:t>‹#›</a:t>
            </a:fld>
            <a:endParaRPr lang="en-US"/>
          </a:p>
        </p:txBody>
      </p:sp>
      <p:sp>
        <p:nvSpPr>
          <p:cNvPr id="10" name="Text Placeholder 38">
            <a:extLst>
              <a:ext uri="{FF2B5EF4-FFF2-40B4-BE49-F238E27FC236}">
                <a16:creationId xmlns:a16="http://schemas.microsoft.com/office/drawing/2014/main" id="{68CEC4DB-2217-2004-711C-E4A4BA720E38}"/>
              </a:ext>
            </a:extLst>
          </p:cNvPr>
          <p:cNvSpPr>
            <a:spLocks noGrp="1"/>
          </p:cNvSpPr>
          <p:nvPr>
            <p:ph type="body" sz="quarter" idx="24"/>
          </p:nvPr>
        </p:nvSpPr>
        <p:spPr>
          <a:xfrm>
            <a:off x="2542133" y="3491193"/>
            <a:ext cx="2127841" cy="529828"/>
          </a:xfrm>
          <a:prstGeom prst="rect">
            <a:avLst/>
          </a:prstGeom>
        </p:spPr>
        <p:txBody>
          <a:bodyPr/>
          <a:lstStyle>
            <a:lvl1pPr>
              <a:defRPr sz="1050"/>
            </a:lvl1pPr>
          </a:lstStyle>
          <a:p>
            <a:pPr lvl="0"/>
            <a:r>
              <a:rPr lang="en-US"/>
              <a:t>Click to edit Master text styles</a:t>
            </a:r>
          </a:p>
        </p:txBody>
      </p:sp>
      <p:sp>
        <p:nvSpPr>
          <p:cNvPr id="11" name="Text Placeholder 40">
            <a:extLst>
              <a:ext uri="{FF2B5EF4-FFF2-40B4-BE49-F238E27FC236}">
                <a16:creationId xmlns:a16="http://schemas.microsoft.com/office/drawing/2014/main" id="{BF718D1A-1A2A-B387-F500-22E7BEB979DE}"/>
              </a:ext>
            </a:extLst>
          </p:cNvPr>
          <p:cNvSpPr>
            <a:spLocks noGrp="1"/>
          </p:cNvSpPr>
          <p:nvPr>
            <p:ph type="body" sz="quarter" idx="25" hasCustomPrompt="1"/>
          </p:nvPr>
        </p:nvSpPr>
        <p:spPr>
          <a:xfrm>
            <a:off x="2550036" y="2635146"/>
            <a:ext cx="2437846" cy="384528"/>
          </a:xfrm>
          <a:prstGeom prst="rect">
            <a:avLst/>
          </a:prstGeom>
        </p:spPr>
        <p:txBody>
          <a:bodyPr/>
          <a:lstStyle>
            <a:lvl1pPr>
              <a:defRPr sz="2100" b="1">
                <a:solidFill>
                  <a:schemeClr val="tx2"/>
                </a:solidFill>
              </a:defRPr>
            </a:lvl1pPr>
          </a:lstStyle>
          <a:p>
            <a:pPr lvl="0"/>
            <a:r>
              <a:rPr lang="en-US"/>
              <a:t>$000</a:t>
            </a:r>
          </a:p>
        </p:txBody>
      </p:sp>
      <p:sp>
        <p:nvSpPr>
          <p:cNvPr id="12" name="Text Placeholder 38">
            <a:extLst>
              <a:ext uri="{FF2B5EF4-FFF2-40B4-BE49-F238E27FC236}">
                <a16:creationId xmlns:a16="http://schemas.microsoft.com/office/drawing/2014/main" id="{E78C0A12-F3E4-2A20-6852-0E8673A199FF}"/>
              </a:ext>
            </a:extLst>
          </p:cNvPr>
          <p:cNvSpPr>
            <a:spLocks noGrp="1"/>
          </p:cNvSpPr>
          <p:nvPr>
            <p:ph type="body" sz="quarter" idx="26" hasCustomPrompt="1"/>
          </p:nvPr>
        </p:nvSpPr>
        <p:spPr>
          <a:xfrm>
            <a:off x="2550036" y="3020075"/>
            <a:ext cx="2127648" cy="458291"/>
          </a:xfrm>
          <a:prstGeom prst="rect">
            <a:avLst/>
          </a:prstGeom>
        </p:spPr>
        <p:txBody>
          <a:bodyPr/>
          <a:lstStyle>
            <a:lvl1pPr>
              <a:defRPr sz="1350" b="1"/>
            </a:lvl1pPr>
          </a:lstStyle>
          <a:p>
            <a:pPr lvl="0"/>
            <a:r>
              <a:rPr lang="en-US"/>
              <a:t>Title</a:t>
            </a:r>
          </a:p>
        </p:txBody>
      </p:sp>
      <p:sp>
        <p:nvSpPr>
          <p:cNvPr id="5" name="Title 4">
            <a:extLst>
              <a:ext uri="{FF2B5EF4-FFF2-40B4-BE49-F238E27FC236}">
                <a16:creationId xmlns:a16="http://schemas.microsoft.com/office/drawing/2014/main" id="{7400ABEA-EC47-69B3-3250-2AD8E143FF66}"/>
              </a:ext>
            </a:extLst>
          </p:cNvPr>
          <p:cNvSpPr>
            <a:spLocks noGrp="1"/>
          </p:cNvSpPr>
          <p:nvPr>
            <p:ph type="title" hasCustomPrompt="1"/>
          </p:nvPr>
        </p:nvSpPr>
        <p:spPr/>
        <p:txBody>
          <a:bodyPr/>
          <a:lstStyle/>
          <a:p>
            <a:r>
              <a:rPr lang="en-US"/>
              <a:t>Title should be a summary of your slide’s key point</a:t>
            </a:r>
          </a:p>
        </p:txBody>
      </p:sp>
      <p:sp>
        <p:nvSpPr>
          <p:cNvPr id="2" name="Text Placeholder 5">
            <a:extLst>
              <a:ext uri="{FF2B5EF4-FFF2-40B4-BE49-F238E27FC236}">
                <a16:creationId xmlns:a16="http://schemas.microsoft.com/office/drawing/2014/main" id="{0ED3BBBC-E5C7-0B61-4E94-8D2970AA1CBD}"/>
              </a:ext>
            </a:extLst>
          </p:cNvPr>
          <p:cNvSpPr>
            <a:spLocks noGrp="1"/>
          </p:cNvSpPr>
          <p:nvPr>
            <p:ph type="body" sz="quarter" idx="27"/>
          </p:nvPr>
        </p:nvSpPr>
        <p:spPr>
          <a:xfrm>
            <a:off x="384868" y="776975"/>
            <a:ext cx="4603014" cy="183588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84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CPA&amp;CIMA Title">
    <p:spTree>
      <p:nvGrpSpPr>
        <p:cNvPr id="1" name=""/>
        <p:cNvGrpSpPr/>
        <p:nvPr/>
      </p:nvGrpSpPr>
      <p:grpSpPr>
        <a:xfrm>
          <a:off x="0" y="0"/>
          <a:ext cx="0" cy="0"/>
          <a:chOff x="0" y="0"/>
          <a:chExt cx="0" cy="0"/>
        </a:xfrm>
      </p:grpSpPr>
      <p:pic>
        <p:nvPicPr>
          <p:cNvPr id="9" name="Picture 8" descr="Association_PPT_Supergraphic_Horz_Adjustr2-03.png">
            <a:extLst>
              <a:ext uri="{FF2B5EF4-FFF2-40B4-BE49-F238E27FC236}">
                <a16:creationId xmlns:a16="http://schemas.microsoft.com/office/drawing/2014/main" id="{DFACF3A9-0F68-7B4C-B1C3-4BE1A878EBB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961" b="980"/>
          <a:stretch/>
        </p:blipFill>
        <p:spPr>
          <a:xfrm>
            <a:off x="-5800" y="-8141"/>
            <a:ext cx="9149800" cy="5151641"/>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93205"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5" name="Picture 4">
            <a:extLst>
              <a:ext uri="{FF2B5EF4-FFF2-40B4-BE49-F238E27FC236}">
                <a16:creationId xmlns:a16="http://schemas.microsoft.com/office/drawing/2014/main" id="{76825A97-F089-2F41-0D3A-A52F65917F44}"/>
              </a:ext>
            </a:extLst>
          </p:cNvPr>
          <p:cNvPicPr>
            <a:picLocks noChangeAspect="1"/>
          </p:cNvPicPr>
          <p:nvPr userDrawn="1"/>
        </p:nvPicPr>
        <p:blipFill>
          <a:blip r:embed="rId3"/>
          <a:stretch>
            <a:fillRect/>
          </a:stretch>
        </p:blipFill>
        <p:spPr>
          <a:xfrm>
            <a:off x="493205" y="523577"/>
            <a:ext cx="2242311" cy="659795"/>
          </a:xfrm>
          <a:prstGeom prst="rect">
            <a:avLst/>
          </a:prstGeom>
        </p:spPr>
      </p:pic>
    </p:spTree>
    <p:extLst>
      <p:ext uri="{BB962C8B-B14F-4D97-AF65-F5344CB8AC3E}">
        <p14:creationId xmlns:p14="http://schemas.microsoft.com/office/powerpoint/2010/main" val="130430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rket Comparison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4191FC-95A6-9AA2-A4CF-D89D41BFE2FE}"/>
              </a:ext>
            </a:extLst>
          </p:cNvPr>
          <p:cNvGrpSpPr/>
          <p:nvPr userDrawn="1"/>
        </p:nvGrpSpPr>
        <p:grpSpPr>
          <a:xfrm>
            <a:off x="2927674" y="1376987"/>
            <a:ext cx="3288653" cy="3264452"/>
            <a:chOff x="3886757" y="1935941"/>
            <a:chExt cx="4418486" cy="4385970"/>
          </a:xfrm>
        </p:grpSpPr>
        <p:grpSp>
          <p:nvGrpSpPr>
            <p:cNvPr id="5" name="Group 4">
              <a:extLst>
                <a:ext uri="{FF2B5EF4-FFF2-40B4-BE49-F238E27FC236}">
                  <a16:creationId xmlns:a16="http://schemas.microsoft.com/office/drawing/2014/main" id="{98A4C1EA-4FD2-FC63-0D44-8237625AE71F}"/>
                </a:ext>
              </a:extLst>
            </p:cNvPr>
            <p:cNvGrpSpPr/>
            <p:nvPr/>
          </p:nvGrpSpPr>
          <p:grpSpPr>
            <a:xfrm>
              <a:off x="3886757" y="1935941"/>
              <a:ext cx="4418486" cy="4385970"/>
              <a:chOff x="3879467" y="2247758"/>
              <a:chExt cx="4418486" cy="4385970"/>
            </a:xfrm>
          </p:grpSpPr>
          <p:grpSp>
            <p:nvGrpSpPr>
              <p:cNvPr id="39" name="Group 38">
                <a:extLst>
                  <a:ext uri="{FF2B5EF4-FFF2-40B4-BE49-F238E27FC236}">
                    <a16:creationId xmlns:a16="http://schemas.microsoft.com/office/drawing/2014/main" id="{7C2D08A9-9EAA-A9A9-90A4-28728BFFDC10}"/>
                  </a:ext>
                </a:extLst>
              </p:cNvPr>
              <p:cNvGrpSpPr/>
              <p:nvPr/>
            </p:nvGrpSpPr>
            <p:grpSpPr>
              <a:xfrm rot="2700000">
                <a:off x="3895725" y="2231500"/>
                <a:ext cx="4385970" cy="4418486"/>
                <a:chOff x="3069353" y="387259"/>
                <a:chExt cx="6038714" cy="6083484"/>
              </a:xfrm>
            </p:grpSpPr>
            <p:sp>
              <p:nvSpPr>
                <p:cNvPr id="41" name="Arrow: Down 3">
                  <a:extLst>
                    <a:ext uri="{FF2B5EF4-FFF2-40B4-BE49-F238E27FC236}">
                      <a16:creationId xmlns:a16="http://schemas.microsoft.com/office/drawing/2014/main" id="{FC96710F-84CA-40F5-39B5-D55DCEA3018C}"/>
                    </a:ext>
                  </a:extLst>
                </p:cNvPr>
                <p:cNvSpPr/>
                <p:nvPr/>
              </p:nvSpPr>
              <p:spPr>
                <a:xfrm rot="5400000" flipV="1">
                  <a:off x="6387231" y="1724717"/>
                  <a:ext cx="2033102" cy="3408571"/>
                </a:xfrm>
                <a:prstGeom prst="downArrow">
                  <a:avLst>
                    <a:gd name="adj1" fmla="val 50000"/>
                    <a:gd name="adj2" fmla="val 49405"/>
                  </a:avLst>
                </a:prstGeom>
                <a:solidFill>
                  <a:schemeClr val="accent4"/>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sp>
              <p:nvSpPr>
                <p:cNvPr id="42" name="Arrow: Down 20">
                  <a:extLst>
                    <a:ext uri="{FF2B5EF4-FFF2-40B4-BE49-F238E27FC236}">
                      <a16:creationId xmlns:a16="http://schemas.microsoft.com/office/drawing/2014/main" id="{44A15DBE-5C47-0BAE-310C-97413EC028FC}"/>
                    </a:ext>
                  </a:extLst>
                </p:cNvPr>
                <p:cNvSpPr/>
                <p:nvPr/>
              </p:nvSpPr>
              <p:spPr>
                <a:xfrm rot="16200000" flipH="1" flipV="1">
                  <a:off x="3757090" y="1724716"/>
                  <a:ext cx="2033102" cy="3408576"/>
                </a:xfrm>
                <a:prstGeom prst="downArrow">
                  <a:avLst>
                    <a:gd name="adj1" fmla="val 50000"/>
                    <a:gd name="adj2" fmla="val 49405"/>
                  </a:avLst>
                </a:prstGeom>
                <a:solidFill>
                  <a:schemeClr val="accent5"/>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sp>
              <p:nvSpPr>
                <p:cNvPr id="43" name="Arrow: Down 21">
                  <a:extLst>
                    <a:ext uri="{FF2B5EF4-FFF2-40B4-BE49-F238E27FC236}">
                      <a16:creationId xmlns:a16="http://schemas.microsoft.com/office/drawing/2014/main" id="{9CAAE7D4-88B3-0B55-6E13-562B6EAA4DCC}"/>
                    </a:ext>
                  </a:extLst>
                </p:cNvPr>
                <p:cNvSpPr/>
                <p:nvPr/>
              </p:nvSpPr>
              <p:spPr>
                <a:xfrm flipV="1">
                  <a:off x="5072165" y="387259"/>
                  <a:ext cx="2033101" cy="3453337"/>
                </a:xfrm>
                <a:prstGeom prst="downArrow">
                  <a:avLst>
                    <a:gd name="adj1" fmla="val 50000"/>
                    <a:gd name="adj2" fmla="val 49405"/>
                  </a:avLst>
                </a:prstGeom>
                <a:solidFill>
                  <a:schemeClr val="accent4"/>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sp>
              <p:nvSpPr>
                <p:cNvPr id="44" name="Arrow: Down 22">
                  <a:extLst>
                    <a:ext uri="{FF2B5EF4-FFF2-40B4-BE49-F238E27FC236}">
                      <a16:creationId xmlns:a16="http://schemas.microsoft.com/office/drawing/2014/main" id="{F9D16784-57E9-32D1-BE74-003CEB44D709}"/>
                    </a:ext>
                  </a:extLst>
                </p:cNvPr>
                <p:cNvSpPr/>
                <p:nvPr/>
              </p:nvSpPr>
              <p:spPr>
                <a:xfrm rot="10800000" flipH="1" flipV="1">
                  <a:off x="5072166" y="3017400"/>
                  <a:ext cx="2033101" cy="3453343"/>
                </a:xfrm>
                <a:prstGeom prst="downArrow">
                  <a:avLst>
                    <a:gd name="adj1" fmla="val 50000"/>
                    <a:gd name="adj2" fmla="val 49405"/>
                  </a:avLst>
                </a:prstGeom>
                <a:solidFill>
                  <a:schemeClr val="accent5"/>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grpSp>
          <p:sp>
            <p:nvSpPr>
              <p:cNvPr id="40" name="Oval 6">
                <a:extLst>
                  <a:ext uri="{FF2B5EF4-FFF2-40B4-BE49-F238E27FC236}">
                    <a16:creationId xmlns:a16="http://schemas.microsoft.com/office/drawing/2014/main" id="{AD1EF585-BD6C-F230-B147-7A631731753F}"/>
                  </a:ext>
                </a:extLst>
              </p:cNvPr>
              <p:cNvSpPr>
                <a:spLocks noChangeArrowheads="1"/>
              </p:cNvSpPr>
              <p:nvPr/>
            </p:nvSpPr>
            <p:spPr bwMode="auto">
              <a:xfrm flipH="1">
                <a:off x="5073651" y="3429000"/>
                <a:ext cx="2030122" cy="2039591"/>
              </a:xfrm>
              <a:prstGeom prst="ellipse">
                <a:avLst/>
              </a:prstGeom>
              <a:solidFill>
                <a:schemeClr val="bg1"/>
              </a:solidFill>
              <a:ln w="28575">
                <a:solidFill>
                  <a:schemeClr val="tx2"/>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a:latin typeface="+mj-lt"/>
                  </a:rPr>
                  <a:t>2r</a:t>
                </a:r>
              </a:p>
            </p:txBody>
          </p:sp>
        </p:grpSp>
        <p:sp>
          <p:nvSpPr>
            <p:cNvPr id="38" name="任意形状 819">
              <a:extLst>
                <a:ext uri="{FF2B5EF4-FFF2-40B4-BE49-F238E27FC236}">
                  <a16:creationId xmlns:a16="http://schemas.microsoft.com/office/drawing/2014/main" id="{BC7832DE-E64A-BC13-62CD-E04D09B9C850}"/>
                </a:ext>
              </a:extLst>
            </p:cNvPr>
            <p:cNvSpPr/>
            <p:nvPr/>
          </p:nvSpPr>
          <p:spPr>
            <a:xfrm>
              <a:off x="5619802" y="3708400"/>
              <a:ext cx="952400" cy="857156"/>
            </a:xfrm>
            <a:custGeom>
              <a:avLst/>
              <a:gdLst/>
              <a:ahLst/>
              <a:cxnLst>
                <a:cxn ang="0">
                  <a:pos x="wd2" y="hd2"/>
                </a:cxn>
                <a:cxn ang="5400000">
                  <a:pos x="wd2" y="hd2"/>
                </a:cxn>
                <a:cxn ang="10800000">
                  <a:pos x="wd2" y="hd2"/>
                </a:cxn>
                <a:cxn ang="16200000">
                  <a:pos x="wd2" y="hd2"/>
                </a:cxn>
              </a:cxnLst>
              <a:rect l="0" t="0" r="r" b="b"/>
              <a:pathLst>
                <a:path w="21600" h="21600" extrusionOk="0">
                  <a:moveTo>
                    <a:pt x="0" y="12000"/>
                  </a:moveTo>
                  <a:lnTo>
                    <a:pt x="6480" y="12000"/>
                  </a:lnTo>
                  <a:lnTo>
                    <a:pt x="6480" y="21600"/>
                  </a:lnTo>
                  <a:lnTo>
                    <a:pt x="0" y="21600"/>
                  </a:lnTo>
                  <a:lnTo>
                    <a:pt x="0" y="12000"/>
                  </a:lnTo>
                  <a:close/>
                  <a:moveTo>
                    <a:pt x="7560" y="0"/>
                  </a:moveTo>
                  <a:lnTo>
                    <a:pt x="14040" y="0"/>
                  </a:lnTo>
                  <a:lnTo>
                    <a:pt x="14040" y="21600"/>
                  </a:lnTo>
                  <a:lnTo>
                    <a:pt x="7560" y="21600"/>
                  </a:lnTo>
                  <a:lnTo>
                    <a:pt x="7560" y="0"/>
                  </a:lnTo>
                  <a:close/>
                  <a:moveTo>
                    <a:pt x="15120" y="6000"/>
                  </a:moveTo>
                  <a:lnTo>
                    <a:pt x="21600" y="6000"/>
                  </a:lnTo>
                  <a:lnTo>
                    <a:pt x="21600" y="21600"/>
                  </a:lnTo>
                  <a:lnTo>
                    <a:pt x="15120" y="21600"/>
                  </a:lnTo>
                  <a:lnTo>
                    <a:pt x="15120" y="6000"/>
                  </a:lnTo>
                  <a:close/>
                </a:path>
              </a:pathLst>
            </a:custGeom>
            <a:solidFill>
              <a:schemeClr val="accent4"/>
            </a:solidFill>
            <a:ln w="12700" cap="flat">
              <a:noFill/>
              <a:miter lim="400000"/>
            </a:ln>
            <a:effectLst/>
          </p:spPr>
          <p:txBody>
            <a:bodyPr wrap="square" lIns="45719" tIns="45719" rIns="45719" bIns="45719" numCol="1" anchor="ctr">
              <a:noAutofit/>
            </a:bodyPr>
            <a:lstStyle/>
            <a:p>
              <a:endParaRPr sz="1350"/>
            </a:p>
          </p:txBody>
        </p:sp>
      </p:grpSp>
      <p:sp>
        <p:nvSpPr>
          <p:cNvPr id="61" name="Text Placeholder 38">
            <a:extLst>
              <a:ext uri="{FF2B5EF4-FFF2-40B4-BE49-F238E27FC236}">
                <a16:creationId xmlns:a16="http://schemas.microsoft.com/office/drawing/2014/main" id="{5A02A7E4-C96F-9BAB-239A-0D62E76BD955}"/>
              </a:ext>
            </a:extLst>
          </p:cNvPr>
          <p:cNvSpPr>
            <a:spLocks noGrp="1"/>
          </p:cNvSpPr>
          <p:nvPr>
            <p:ph type="body" sz="quarter" idx="14"/>
          </p:nvPr>
        </p:nvSpPr>
        <p:spPr>
          <a:xfrm>
            <a:off x="5885847" y="2227426"/>
            <a:ext cx="2503774" cy="529828"/>
          </a:xfrm>
          <a:prstGeom prst="rect">
            <a:avLst/>
          </a:prstGeom>
        </p:spPr>
        <p:txBody>
          <a:bodyPr/>
          <a:lstStyle>
            <a:lvl1pPr>
              <a:defRPr sz="1050"/>
            </a:lvl1pPr>
          </a:lstStyle>
          <a:p>
            <a:pPr lvl="0"/>
            <a:r>
              <a:rPr lang="en-US"/>
              <a:t>Click to edit Master text styles</a:t>
            </a:r>
          </a:p>
        </p:txBody>
      </p:sp>
      <p:sp>
        <p:nvSpPr>
          <p:cNvPr id="62" name="Text Placeholder 40">
            <a:extLst>
              <a:ext uri="{FF2B5EF4-FFF2-40B4-BE49-F238E27FC236}">
                <a16:creationId xmlns:a16="http://schemas.microsoft.com/office/drawing/2014/main" id="{8DAA8258-27BE-4119-7E8F-EE80106C9057}"/>
              </a:ext>
            </a:extLst>
          </p:cNvPr>
          <p:cNvSpPr>
            <a:spLocks noGrp="1"/>
          </p:cNvSpPr>
          <p:nvPr>
            <p:ph type="body" sz="quarter" idx="15" hasCustomPrompt="1"/>
          </p:nvPr>
        </p:nvSpPr>
        <p:spPr>
          <a:xfrm>
            <a:off x="5886321" y="1223835"/>
            <a:ext cx="1449575" cy="384528"/>
          </a:xfrm>
          <a:prstGeom prst="rect">
            <a:avLst/>
          </a:prstGeom>
        </p:spPr>
        <p:txBody>
          <a:bodyPr/>
          <a:lstStyle>
            <a:lvl1pPr>
              <a:defRPr sz="2100" b="1">
                <a:solidFill>
                  <a:schemeClr val="tx2"/>
                </a:solidFill>
              </a:defRPr>
            </a:lvl1pPr>
          </a:lstStyle>
          <a:p>
            <a:pPr lvl="0"/>
            <a:r>
              <a:rPr lang="en-US"/>
              <a:t>$000</a:t>
            </a:r>
          </a:p>
        </p:txBody>
      </p:sp>
      <p:sp>
        <p:nvSpPr>
          <p:cNvPr id="63" name="Text Placeholder 38">
            <a:extLst>
              <a:ext uri="{FF2B5EF4-FFF2-40B4-BE49-F238E27FC236}">
                <a16:creationId xmlns:a16="http://schemas.microsoft.com/office/drawing/2014/main" id="{2942929E-2948-9A70-055A-EC71FE9BB842}"/>
              </a:ext>
            </a:extLst>
          </p:cNvPr>
          <p:cNvSpPr>
            <a:spLocks noGrp="1"/>
          </p:cNvSpPr>
          <p:nvPr>
            <p:ph type="body" sz="quarter" idx="16" hasCustomPrompt="1"/>
          </p:nvPr>
        </p:nvSpPr>
        <p:spPr>
          <a:xfrm>
            <a:off x="5885846" y="1688749"/>
            <a:ext cx="1450050" cy="458291"/>
          </a:xfrm>
          <a:prstGeom prst="rect">
            <a:avLst/>
          </a:prstGeom>
        </p:spPr>
        <p:txBody>
          <a:bodyPr/>
          <a:lstStyle>
            <a:lvl1pPr>
              <a:defRPr sz="1350" b="1"/>
            </a:lvl1pPr>
          </a:lstStyle>
          <a:p>
            <a:pPr lvl="0"/>
            <a:r>
              <a:rPr lang="en-US"/>
              <a:t>Title</a:t>
            </a:r>
          </a:p>
        </p:txBody>
      </p:sp>
      <p:sp>
        <p:nvSpPr>
          <p:cNvPr id="64" name="Text Placeholder 38">
            <a:extLst>
              <a:ext uri="{FF2B5EF4-FFF2-40B4-BE49-F238E27FC236}">
                <a16:creationId xmlns:a16="http://schemas.microsoft.com/office/drawing/2014/main" id="{A3A065AF-7E83-6E25-1825-724B238B7C92}"/>
              </a:ext>
            </a:extLst>
          </p:cNvPr>
          <p:cNvSpPr>
            <a:spLocks noGrp="1"/>
          </p:cNvSpPr>
          <p:nvPr>
            <p:ph type="body" sz="quarter" idx="17"/>
          </p:nvPr>
        </p:nvSpPr>
        <p:spPr>
          <a:xfrm>
            <a:off x="5894743" y="3909277"/>
            <a:ext cx="2494877" cy="529828"/>
          </a:xfrm>
          <a:prstGeom prst="rect">
            <a:avLst/>
          </a:prstGeom>
        </p:spPr>
        <p:txBody>
          <a:bodyPr/>
          <a:lstStyle>
            <a:lvl1pPr>
              <a:defRPr sz="1050"/>
            </a:lvl1pPr>
          </a:lstStyle>
          <a:p>
            <a:pPr lvl="0"/>
            <a:r>
              <a:rPr lang="en-US"/>
              <a:t>Click to edit Master text styles</a:t>
            </a:r>
          </a:p>
        </p:txBody>
      </p:sp>
      <p:sp>
        <p:nvSpPr>
          <p:cNvPr id="65" name="Text Placeholder 40">
            <a:extLst>
              <a:ext uri="{FF2B5EF4-FFF2-40B4-BE49-F238E27FC236}">
                <a16:creationId xmlns:a16="http://schemas.microsoft.com/office/drawing/2014/main" id="{E80517F2-DEE6-88C8-5B99-985B0A6325FA}"/>
              </a:ext>
            </a:extLst>
          </p:cNvPr>
          <p:cNvSpPr>
            <a:spLocks noGrp="1"/>
          </p:cNvSpPr>
          <p:nvPr>
            <p:ph type="body" sz="quarter" idx="18" hasCustomPrompt="1"/>
          </p:nvPr>
        </p:nvSpPr>
        <p:spPr>
          <a:xfrm>
            <a:off x="5895219" y="2905686"/>
            <a:ext cx="1449575" cy="384528"/>
          </a:xfrm>
          <a:prstGeom prst="rect">
            <a:avLst/>
          </a:prstGeom>
        </p:spPr>
        <p:txBody>
          <a:bodyPr/>
          <a:lstStyle>
            <a:lvl1pPr>
              <a:defRPr sz="2100" b="1">
                <a:solidFill>
                  <a:schemeClr val="tx2"/>
                </a:solidFill>
              </a:defRPr>
            </a:lvl1pPr>
          </a:lstStyle>
          <a:p>
            <a:pPr lvl="0"/>
            <a:r>
              <a:rPr lang="en-US"/>
              <a:t>$000</a:t>
            </a:r>
          </a:p>
        </p:txBody>
      </p:sp>
      <p:sp>
        <p:nvSpPr>
          <p:cNvPr id="66" name="Text Placeholder 38">
            <a:extLst>
              <a:ext uri="{FF2B5EF4-FFF2-40B4-BE49-F238E27FC236}">
                <a16:creationId xmlns:a16="http://schemas.microsoft.com/office/drawing/2014/main" id="{BF198C84-5297-36E1-C554-1CF02035B5F8}"/>
              </a:ext>
            </a:extLst>
          </p:cNvPr>
          <p:cNvSpPr>
            <a:spLocks noGrp="1"/>
          </p:cNvSpPr>
          <p:nvPr>
            <p:ph type="body" sz="quarter" idx="19" hasCustomPrompt="1"/>
          </p:nvPr>
        </p:nvSpPr>
        <p:spPr>
          <a:xfrm>
            <a:off x="5894744" y="3370600"/>
            <a:ext cx="1450050" cy="458291"/>
          </a:xfrm>
          <a:prstGeom prst="rect">
            <a:avLst/>
          </a:prstGeom>
        </p:spPr>
        <p:txBody>
          <a:bodyPr/>
          <a:lstStyle>
            <a:lvl1pPr>
              <a:defRPr sz="1350" b="1"/>
            </a:lvl1pPr>
          </a:lstStyle>
          <a:p>
            <a:pPr lvl="0"/>
            <a:r>
              <a:rPr lang="en-US"/>
              <a:t>Title</a:t>
            </a:r>
          </a:p>
        </p:txBody>
      </p:sp>
      <p:sp>
        <p:nvSpPr>
          <p:cNvPr id="67" name="Text Placeholder 38">
            <a:extLst>
              <a:ext uri="{FF2B5EF4-FFF2-40B4-BE49-F238E27FC236}">
                <a16:creationId xmlns:a16="http://schemas.microsoft.com/office/drawing/2014/main" id="{D8D6F1FF-1470-686B-7DEE-47648A0D56D2}"/>
              </a:ext>
            </a:extLst>
          </p:cNvPr>
          <p:cNvSpPr>
            <a:spLocks noGrp="1"/>
          </p:cNvSpPr>
          <p:nvPr>
            <p:ph type="body" sz="quarter" idx="20"/>
          </p:nvPr>
        </p:nvSpPr>
        <p:spPr>
          <a:xfrm>
            <a:off x="601981" y="3923712"/>
            <a:ext cx="2647145" cy="529828"/>
          </a:xfrm>
          <a:prstGeom prst="rect">
            <a:avLst/>
          </a:prstGeom>
        </p:spPr>
        <p:txBody>
          <a:bodyPr/>
          <a:lstStyle>
            <a:lvl1pPr algn="r">
              <a:defRPr sz="1050"/>
            </a:lvl1pPr>
          </a:lstStyle>
          <a:p>
            <a:pPr lvl="0"/>
            <a:r>
              <a:rPr lang="en-US"/>
              <a:t>Click to edit Master text styles</a:t>
            </a:r>
          </a:p>
        </p:txBody>
      </p:sp>
      <p:sp>
        <p:nvSpPr>
          <p:cNvPr id="68" name="Text Placeholder 40">
            <a:extLst>
              <a:ext uri="{FF2B5EF4-FFF2-40B4-BE49-F238E27FC236}">
                <a16:creationId xmlns:a16="http://schemas.microsoft.com/office/drawing/2014/main" id="{36947E90-CFC1-46D5-BB65-5ABCDB837011}"/>
              </a:ext>
            </a:extLst>
          </p:cNvPr>
          <p:cNvSpPr>
            <a:spLocks noGrp="1"/>
          </p:cNvSpPr>
          <p:nvPr>
            <p:ph type="body" sz="quarter" idx="21" hasCustomPrompt="1"/>
          </p:nvPr>
        </p:nvSpPr>
        <p:spPr>
          <a:xfrm>
            <a:off x="1799419" y="2920121"/>
            <a:ext cx="1449575" cy="384528"/>
          </a:xfrm>
          <a:prstGeom prst="rect">
            <a:avLst/>
          </a:prstGeom>
        </p:spPr>
        <p:txBody>
          <a:bodyPr/>
          <a:lstStyle>
            <a:lvl1pPr algn="r">
              <a:defRPr sz="2100" b="1">
                <a:solidFill>
                  <a:schemeClr val="tx2"/>
                </a:solidFill>
              </a:defRPr>
            </a:lvl1pPr>
          </a:lstStyle>
          <a:p>
            <a:pPr lvl="0"/>
            <a:r>
              <a:rPr lang="en-US"/>
              <a:t>$000</a:t>
            </a:r>
          </a:p>
        </p:txBody>
      </p:sp>
      <p:sp>
        <p:nvSpPr>
          <p:cNvPr id="69" name="Text Placeholder 38">
            <a:extLst>
              <a:ext uri="{FF2B5EF4-FFF2-40B4-BE49-F238E27FC236}">
                <a16:creationId xmlns:a16="http://schemas.microsoft.com/office/drawing/2014/main" id="{3437AC20-CC92-48B0-0ABD-45F8ABB166A7}"/>
              </a:ext>
            </a:extLst>
          </p:cNvPr>
          <p:cNvSpPr>
            <a:spLocks noGrp="1"/>
          </p:cNvSpPr>
          <p:nvPr>
            <p:ph type="body" sz="quarter" idx="22" hasCustomPrompt="1"/>
          </p:nvPr>
        </p:nvSpPr>
        <p:spPr>
          <a:xfrm>
            <a:off x="1798944" y="3385036"/>
            <a:ext cx="1450050" cy="458291"/>
          </a:xfrm>
          <a:prstGeom prst="rect">
            <a:avLst/>
          </a:prstGeom>
        </p:spPr>
        <p:txBody>
          <a:bodyPr/>
          <a:lstStyle>
            <a:lvl1pPr algn="r">
              <a:defRPr sz="1350" b="1"/>
            </a:lvl1pPr>
          </a:lstStyle>
          <a:p>
            <a:pPr lvl="0"/>
            <a:r>
              <a:rPr lang="en-US"/>
              <a:t>Title</a:t>
            </a:r>
          </a:p>
        </p:txBody>
      </p:sp>
      <p:sp>
        <p:nvSpPr>
          <p:cNvPr id="70" name="Text Placeholder 38">
            <a:extLst>
              <a:ext uri="{FF2B5EF4-FFF2-40B4-BE49-F238E27FC236}">
                <a16:creationId xmlns:a16="http://schemas.microsoft.com/office/drawing/2014/main" id="{0536EB0F-EF33-68A2-74D0-80E95707BF3E}"/>
              </a:ext>
            </a:extLst>
          </p:cNvPr>
          <p:cNvSpPr>
            <a:spLocks noGrp="1"/>
          </p:cNvSpPr>
          <p:nvPr>
            <p:ph type="body" sz="quarter" idx="23"/>
          </p:nvPr>
        </p:nvSpPr>
        <p:spPr>
          <a:xfrm>
            <a:off x="601981" y="2242407"/>
            <a:ext cx="2647145" cy="529828"/>
          </a:xfrm>
          <a:prstGeom prst="rect">
            <a:avLst/>
          </a:prstGeom>
        </p:spPr>
        <p:txBody>
          <a:bodyPr/>
          <a:lstStyle>
            <a:lvl1pPr algn="r">
              <a:defRPr sz="1050"/>
            </a:lvl1pPr>
          </a:lstStyle>
          <a:p>
            <a:pPr lvl="0"/>
            <a:r>
              <a:rPr lang="en-US"/>
              <a:t>Click to edit Master text styles</a:t>
            </a:r>
          </a:p>
        </p:txBody>
      </p:sp>
      <p:sp>
        <p:nvSpPr>
          <p:cNvPr id="71" name="Text Placeholder 40">
            <a:extLst>
              <a:ext uri="{FF2B5EF4-FFF2-40B4-BE49-F238E27FC236}">
                <a16:creationId xmlns:a16="http://schemas.microsoft.com/office/drawing/2014/main" id="{7D68D2CA-6CEC-8E2C-3ABA-1E91DDDA5862}"/>
              </a:ext>
            </a:extLst>
          </p:cNvPr>
          <p:cNvSpPr>
            <a:spLocks noGrp="1"/>
          </p:cNvSpPr>
          <p:nvPr>
            <p:ph type="body" sz="quarter" idx="24" hasCustomPrompt="1"/>
          </p:nvPr>
        </p:nvSpPr>
        <p:spPr>
          <a:xfrm>
            <a:off x="1799419" y="1238816"/>
            <a:ext cx="1449575" cy="384528"/>
          </a:xfrm>
          <a:prstGeom prst="rect">
            <a:avLst/>
          </a:prstGeom>
        </p:spPr>
        <p:txBody>
          <a:bodyPr/>
          <a:lstStyle>
            <a:lvl1pPr algn="r">
              <a:defRPr sz="2100" b="1">
                <a:solidFill>
                  <a:schemeClr val="tx2"/>
                </a:solidFill>
              </a:defRPr>
            </a:lvl1pPr>
          </a:lstStyle>
          <a:p>
            <a:pPr lvl="0"/>
            <a:r>
              <a:rPr lang="en-US"/>
              <a:t>$000</a:t>
            </a:r>
          </a:p>
        </p:txBody>
      </p:sp>
      <p:sp>
        <p:nvSpPr>
          <p:cNvPr id="72" name="Text Placeholder 38">
            <a:extLst>
              <a:ext uri="{FF2B5EF4-FFF2-40B4-BE49-F238E27FC236}">
                <a16:creationId xmlns:a16="http://schemas.microsoft.com/office/drawing/2014/main" id="{FC1D838B-44B0-D406-EEE2-BB528BB2C738}"/>
              </a:ext>
            </a:extLst>
          </p:cNvPr>
          <p:cNvSpPr>
            <a:spLocks noGrp="1"/>
          </p:cNvSpPr>
          <p:nvPr>
            <p:ph type="body" sz="quarter" idx="25" hasCustomPrompt="1"/>
          </p:nvPr>
        </p:nvSpPr>
        <p:spPr>
          <a:xfrm>
            <a:off x="1798944" y="1703731"/>
            <a:ext cx="1450050" cy="458291"/>
          </a:xfrm>
          <a:prstGeom prst="rect">
            <a:avLst/>
          </a:prstGeom>
        </p:spPr>
        <p:txBody>
          <a:bodyPr/>
          <a:lstStyle>
            <a:lvl1pPr algn="r">
              <a:defRPr sz="1350" b="1"/>
            </a:lvl1pPr>
          </a:lstStyle>
          <a:p>
            <a:pPr lvl="0"/>
            <a:r>
              <a:rPr lang="en-US"/>
              <a:t>Title</a:t>
            </a:r>
          </a:p>
        </p:txBody>
      </p:sp>
      <p:sp>
        <p:nvSpPr>
          <p:cNvPr id="73" name="Slide Number Placeholder 72">
            <a:extLst>
              <a:ext uri="{FF2B5EF4-FFF2-40B4-BE49-F238E27FC236}">
                <a16:creationId xmlns:a16="http://schemas.microsoft.com/office/drawing/2014/main" id="{2494EE7C-3EC5-626B-2FF9-817C042117AE}"/>
              </a:ext>
            </a:extLst>
          </p:cNvPr>
          <p:cNvSpPr>
            <a:spLocks noGrp="1"/>
          </p:cNvSpPr>
          <p:nvPr>
            <p:ph type="sldNum" sz="quarter" idx="26"/>
          </p:nvPr>
        </p:nvSpPr>
        <p:spPr/>
        <p:txBody>
          <a:bodyPr/>
          <a:lstStyle/>
          <a:p>
            <a:fld id="{D581A734-D8E7-A947-8B2B-F0EFE9963A13}" type="slidenum">
              <a:rPr lang="en-US" smtClean="0"/>
              <a:pPr/>
              <a:t>‹#›</a:t>
            </a:fld>
            <a:endParaRPr lang="en-US"/>
          </a:p>
        </p:txBody>
      </p:sp>
      <p:sp>
        <p:nvSpPr>
          <p:cNvPr id="3" name="Title 2">
            <a:extLst>
              <a:ext uri="{FF2B5EF4-FFF2-40B4-BE49-F238E27FC236}">
                <a16:creationId xmlns:a16="http://schemas.microsoft.com/office/drawing/2014/main" id="{DCEEB004-B7B0-5422-D260-E3E59FCE0F2F}"/>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314163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15" name="Arrow: Down 20">
            <a:extLst>
              <a:ext uri="{FF2B5EF4-FFF2-40B4-BE49-F238E27FC236}">
                <a16:creationId xmlns:a16="http://schemas.microsoft.com/office/drawing/2014/main" id="{CA5D3858-33EF-878D-651D-C21143068ED3}"/>
              </a:ext>
            </a:extLst>
          </p:cNvPr>
          <p:cNvSpPr/>
          <p:nvPr userDrawn="1"/>
        </p:nvSpPr>
        <p:spPr>
          <a:xfrm rot="5400000" flipV="1">
            <a:off x="6428211" y="951416"/>
            <a:ext cx="1395946" cy="2090171"/>
          </a:xfrm>
          <a:prstGeom prst="downArrow">
            <a:avLst>
              <a:gd name="adj1" fmla="val 50000"/>
              <a:gd name="adj2" fmla="val 45228"/>
            </a:avLst>
          </a:prstGeom>
          <a:gradFill flip="none" rotWithShape="1">
            <a:gsLst>
              <a:gs pos="0">
                <a:schemeClr val="tx2">
                  <a:shade val="30000"/>
                  <a:satMod val="115000"/>
                </a:schemeClr>
              </a:gs>
              <a:gs pos="16000">
                <a:schemeClr val="tx2">
                  <a:shade val="67500"/>
                  <a:satMod val="115000"/>
                </a:schemeClr>
              </a:gs>
              <a:gs pos="100000">
                <a:srgbClr val="E3D3F7"/>
              </a:gs>
            </a:gsLst>
            <a:lin ang="8100000" scaled="1"/>
            <a:tileRect/>
          </a:gra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Arial" panose="020B0604020202020204" pitchFamily="34" charset="0"/>
              <a:cs typeface="Arial" panose="020B0604020202020204" pitchFamily="34" charset="0"/>
            </a:endParaRPr>
          </a:p>
        </p:txBody>
      </p:sp>
      <p:sp>
        <p:nvSpPr>
          <p:cNvPr id="16" name="Arrow: Down 6">
            <a:extLst>
              <a:ext uri="{FF2B5EF4-FFF2-40B4-BE49-F238E27FC236}">
                <a16:creationId xmlns:a16="http://schemas.microsoft.com/office/drawing/2014/main" id="{422B98A9-F2EA-9B46-0084-001E897FDF9E}"/>
              </a:ext>
            </a:extLst>
          </p:cNvPr>
          <p:cNvSpPr/>
          <p:nvPr userDrawn="1"/>
        </p:nvSpPr>
        <p:spPr>
          <a:xfrm rot="5400000" flipV="1">
            <a:off x="4663244" y="951416"/>
            <a:ext cx="1395946" cy="2090171"/>
          </a:xfrm>
          <a:prstGeom prst="downArrow">
            <a:avLst>
              <a:gd name="adj1" fmla="val 50000"/>
              <a:gd name="adj2" fmla="val 45228"/>
            </a:avLst>
          </a:prstGeom>
          <a:gradFill flip="none" rotWithShape="1">
            <a:gsLst>
              <a:gs pos="0">
                <a:schemeClr val="tx2">
                  <a:shade val="30000"/>
                  <a:satMod val="115000"/>
                </a:schemeClr>
              </a:gs>
              <a:gs pos="16000">
                <a:schemeClr val="tx2">
                  <a:shade val="67500"/>
                  <a:satMod val="115000"/>
                </a:schemeClr>
              </a:gs>
              <a:gs pos="100000">
                <a:srgbClr val="D8B9E4"/>
              </a:gs>
            </a:gsLst>
            <a:lin ang="8100000" scaled="1"/>
            <a:tileRect/>
          </a:gra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Arial" panose="020B0604020202020204" pitchFamily="34" charset="0"/>
              <a:cs typeface="Arial" panose="020B0604020202020204" pitchFamily="34" charset="0"/>
            </a:endParaRPr>
          </a:p>
        </p:txBody>
      </p:sp>
      <p:sp>
        <p:nvSpPr>
          <p:cNvPr id="17" name="Arrow: Down 7">
            <a:extLst>
              <a:ext uri="{FF2B5EF4-FFF2-40B4-BE49-F238E27FC236}">
                <a16:creationId xmlns:a16="http://schemas.microsoft.com/office/drawing/2014/main" id="{DA10B963-3D68-D347-1207-A15AE8DA8563}"/>
              </a:ext>
            </a:extLst>
          </p:cNvPr>
          <p:cNvSpPr/>
          <p:nvPr userDrawn="1"/>
        </p:nvSpPr>
        <p:spPr>
          <a:xfrm rot="5400000" flipV="1">
            <a:off x="2898277" y="951416"/>
            <a:ext cx="1395946" cy="2090171"/>
          </a:xfrm>
          <a:prstGeom prst="downArrow">
            <a:avLst>
              <a:gd name="adj1" fmla="val 50000"/>
              <a:gd name="adj2" fmla="val 45228"/>
            </a:avLst>
          </a:prstGeom>
          <a:gradFill flip="none" rotWithShape="1">
            <a:gsLst>
              <a:gs pos="0">
                <a:schemeClr val="tx2">
                  <a:shade val="30000"/>
                  <a:satMod val="115000"/>
                </a:schemeClr>
              </a:gs>
              <a:gs pos="16000">
                <a:schemeClr val="tx2">
                  <a:shade val="67500"/>
                  <a:satMod val="115000"/>
                </a:schemeClr>
              </a:gs>
              <a:gs pos="99000">
                <a:srgbClr val="AE76B5"/>
              </a:gs>
            </a:gsLst>
            <a:lin ang="8100000" scaled="1"/>
            <a:tileRect/>
          </a:gra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sp>
        <p:nvSpPr>
          <p:cNvPr id="18" name="Arrow: Down 8">
            <a:extLst>
              <a:ext uri="{FF2B5EF4-FFF2-40B4-BE49-F238E27FC236}">
                <a16:creationId xmlns:a16="http://schemas.microsoft.com/office/drawing/2014/main" id="{D8989E10-B9E2-A225-35AB-4839BC59E1FD}"/>
              </a:ext>
            </a:extLst>
          </p:cNvPr>
          <p:cNvSpPr/>
          <p:nvPr userDrawn="1"/>
        </p:nvSpPr>
        <p:spPr>
          <a:xfrm rot="5400000" flipV="1">
            <a:off x="1133310" y="951417"/>
            <a:ext cx="1395946" cy="2090171"/>
          </a:xfrm>
          <a:prstGeom prst="downArrow">
            <a:avLst>
              <a:gd name="adj1" fmla="val 50000"/>
              <a:gd name="adj2" fmla="val 45228"/>
            </a:avLst>
          </a:prstGeom>
          <a:solidFill>
            <a:schemeClr val="tx2"/>
          </a:solidFill>
          <a:ln w="28575">
            <a:solidFill>
              <a:schemeClr val="bg1"/>
            </a:solidFill>
          </a:ln>
          <a:effectLst>
            <a:outerShdw blurRad="241300" dist="762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500" b="1">
              <a:latin typeface="+mj-lt"/>
            </a:endParaRPr>
          </a:p>
        </p:txBody>
      </p:sp>
      <p:sp>
        <p:nvSpPr>
          <p:cNvPr id="33" name="Text Placeholder 32">
            <a:extLst>
              <a:ext uri="{FF2B5EF4-FFF2-40B4-BE49-F238E27FC236}">
                <a16:creationId xmlns:a16="http://schemas.microsoft.com/office/drawing/2014/main" id="{C5190CB6-2E57-F68B-2ABC-EC790AC67B3C}"/>
              </a:ext>
            </a:extLst>
          </p:cNvPr>
          <p:cNvSpPr>
            <a:spLocks noGrp="1"/>
          </p:cNvSpPr>
          <p:nvPr>
            <p:ph type="body" sz="quarter" idx="10"/>
          </p:nvPr>
        </p:nvSpPr>
        <p:spPr>
          <a:xfrm>
            <a:off x="786197" y="2864644"/>
            <a:ext cx="1484563" cy="1913096"/>
          </a:xfrm>
          <a:prstGeom prst="rect">
            <a:avLst/>
          </a:prstGeo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
        <p:nvSpPr>
          <p:cNvPr id="34" name="Text Placeholder 32">
            <a:extLst>
              <a:ext uri="{FF2B5EF4-FFF2-40B4-BE49-F238E27FC236}">
                <a16:creationId xmlns:a16="http://schemas.microsoft.com/office/drawing/2014/main" id="{DD7317C7-4403-D9AB-C74B-4F39FC80CF6A}"/>
              </a:ext>
            </a:extLst>
          </p:cNvPr>
          <p:cNvSpPr>
            <a:spLocks noGrp="1"/>
          </p:cNvSpPr>
          <p:nvPr>
            <p:ph type="body" sz="quarter" idx="11"/>
          </p:nvPr>
        </p:nvSpPr>
        <p:spPr>
          <a:xfrm>
            <a:off x="2557023" y="2864644"/>
            <a:ext cx="1484563" cy="1913096"/>
          </a:xfrm>
          <a:prstGeom prst="rect">
            <a:avLst/>
          </a:prstGeo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
        <p:nvSpPr>
          <p:cNvPr id="35" name="Text Placeholder 32">
            <a:extLst>
              <a:ext uri="{FF2B5EF4-FFF2-40B4-BE49-F238E27FC236}">
                <a16:creationId xmlns:a16="http://schemas.microsoft.com/office/drawing/2014/main" id="{C6325C78-58FD-72F3-698A-D359B1514F59}"/>
              </a:ext>
            </a:extLst>
          </p:cNvPr>
          <p:cNvSpPr>
            <a:spLocks noGrp="1"/>
          </p:cNvSpPr>
          <p:nvPr>
            <p:ph type="body" sz="quarter" idx="12"/>
          </p:nvPr>
        </p:nvSpPr>
        <p:spPr>
          <a:xfrm>
            <a:off x="4314887" y="2864644"/>
            <a:ext cx="1484563" cy="1913096"/>
          </a:xfrm>
          <a:prstGeom prst="rect">
            <a:avLst/>
          </a:prstGeo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
        <p:nvSpPr>
          <p:cNvPr id="36" name="Text Placeholder 32">
            <a:extLst>
              <a:ext uri="{FF2B5EF4-FFF2-40B4-BE49-F238E27FC236}">
                <a16:creationId xmlns:a16="http://schemas.microsoft.com/office/drawing/2014/main" id="{B4C28F58-3D19-7707-D775-D4387AB8493C}"/>
              </a:ext>
            </a:extLst>
          </p:cNvPr>
          <p:cNvSpPr>
            <a:spLocks noGrp="1"/>
          </p:cNvSpPr>
          <p:nvPr>
            <p:ph type="body" sz="quarter" idx="13"/>
          </p:nvPr>
        </p:nvSpPr>
        <p:spPr>
          <a:xfrm>
            <a:off x="6105337" y="2864644"/>
            <a:ext cx="1484563" cy="1913096"/>
          </a:xfrm>
          <a:prstGeom prst="rect">
            <a:avLst/>
          </a:prstGeom>
        </p:spPr>
        <p:txBody>
          <a:bodyPr/>
          <a:lstStyle>
            <a:lvl1pPr>
              <a:defRPr sz="1050"/>
            </a:lvl1pPr>
            <a:lvl2pPr>
              <a:defRPr sz="1050"/>
            </a:lvl2pPr>
            <a:lvl3pPr>
              <a:defRPr sz="1050"/>
            </a:lvl3pPr>
            <a:lvl4pPr>
              <a:defRPr sz="1050"/>
            </a:lvl4pPr>
            <a:lvl5pPr>
              <a:defRPr sz="1050"/>
            </a:lvl5pPr>
          </a:lstStyle>
          <a:p>
            <a:pPr lvl="0"/>
            <a:r>
              <a:rPr lang="en-US"/>
              <a:t>Click to edit Master text styles</a:t>
            </a:r>
          </a:p>
        </p:txBody>
      </p:sp>
      <p:sp>
        <p:nvSpPr>
          <p:cNvPr id="37" name="Text Placeholder 32">
            <a:extLst>
              <a:ext uri="{FF2B5EF4-FFF2-40B4-BE49-F238E27FC236}">
                <a16:creationId xmlns:a16="http://schemas.microsoft.com/office/drawing/2014/main" id="{F86F278C-C656-769D-1AFD-D7DA6BDFC17B}"/>
              </a:ext>
            </a:extLst>
          </p:cNvPr>
          <p:cNvSpPr>
            <a:spLocks noGrp="1"/>
          </p:cNvSpPr>
          <p:nvPr>
            <p:ph type="body" sz="quarter" idx="14" hasCustomPrompt="1"/>
          </p:nvPr>
        </p:nvSpPr>
        <p:spPr>
          <a:xfrm>
            <a:off x="786196" y="2591422"/>
            <a:ext cx="1484563" cy="206103"/>
          </a:xfrm>
          <a:prstGeom prst="rect">
            <a:avLst/>
          </a:prstGeom>
        </p:spPr>
        <p:txBody>
          <a:bodyPr/>
          <a:lstStyle>
            <a:lvl1pPr>
              <a:defRPr sz="1350" b="1">
                <a:solidFill>
                  <a:srgbClr val="0070C0"/>
                </a:solidFill>
              </a:defRPr>
            </a:lvl1pPr>
            <a:lvl2pPr>
              <a:defRPr sz="1050"/>
            </a:lvl2pPr>
            <a:lvl3pPr>
              <a:defRPr sz="1050"/>
            </a:lvl3pPr>
            <a:lvl4pPr>
              <a:defRPr sz="1050"/>
            </a:lvl4pPr>
            <a:lvl5pPr>
              <a:defRPr sz="1050"/>
            </a:lvl5pPr>
          </a:lstStyle>
          <a:p>
            <a:pPr lvl="0"/>
            <a:r>
              <a:rPr lang="en-US"/>
              <a:t>Info</a:t>
            </a:r>
          </a:p>
        </p:txBody>
      </p:sp>
      <p:sp>
        <p:nvSpPr>
          <p:cNvPr id="60" name="Text Placeholder 32">
            <a:extLst>
              <a:ext uri="{FF2B5EF4-FFF2-40B4-BE49-F238E27FC236}">
                <a16:creationId xmlns:a16="http://schemas.microsoft.com/office/drawing/2014/main" id="{25D74BC1-3667-7EDA-10E4-B3D87F23DE04}"/>
              </a:ext>
            </a:extLst>
          </p:cNvPr>
          <p:cNvSpPr>
            <a:spLocks noGrp="1"/>
          </p:cNvSpPr>
          <p:nvPr>
            <p:ph type="body" sz="quarter" idx="15" hasCustomPrompt="1"/>
          </p:nvPr>
        </p:nvSpPr>
        <p:spPr>
          <a:xfrm>
            <a:off x="2557023" y="2591422"/>
            <a:ext cx="1484563" cy="206103"/>
          </a:xfrm>
          <a:prstGeom prst="rect">
            <a:avLst/>
          </a:prstGeom>
        </p:spPr>
        <p:txBody>
          <a:bodyPr/>
          <a:lstStyle>
            <a:lvl1pPr>
              <a:defRPr sz="1350" b="1">
                <a:solidFill>
                  <a:srgbClr val="0070C0"/>
                </a:solidFill>
              </a:defRPr>
            </a:lvl1pPr>
            <a:lvl2pPr>
              <a:defRPr sz="1050"/>
            </a:lvl2pPr>
            <a:lvl3pPr>
              <a:defRPr sz="1050"/>
            </a:lvl3pPr>
            <a:lvl4pPr>
              <a:defRPr sz="1050"/>
            </a:lvl4pPr>
            <a:lvl5pPr>
              <a:defRPr sz="1050"/>
            </a:lvl5pPr>
          </a:lstStyle>
          <a:p>
            <a:pPr lvl="0"/>
            <a:r>
              <a:rPr lang="en-US"/>
              <a:t>Info</a:t>
            </a:r>
          </a:p>
        </p:txBody>
      </p:sp>
      <p:sp>
        <p:nvSpPr>
          <p:cNvPr id="61" name="Text Placeholder 32">
            <a:extLst>
              <a:ext uri="{FF2B5EF4-FFF2-40B4-BE49-F238E27FC236}">
                <a16:creationId xmlns:a16="http://schemas.microsoft.com/office/drawing/2014/main" id="{C3B5B23F-6378-C263-E363-4AC6EE981834}"/>
              </a:ext>
            </a:extLst>
          </p:cNvPr>
          <p:cNvSpPr>
            <a:spLocks noGrp="1"/>
          </p:cNvSpPr>
          <p:nvPr>
            <p:ph type="body" sz="quarter" idx="16" hasCustomPrompt="1"/>
          </p:nvPr>
        </p:nvSpPr>
        <p:spPr>
          <a:xfrm>
            <a:off x="4314886" y="2591422"/>
            <a:ext cx="1484563" cy="206103"/>
          </a:xfrm>
          <a:prstGeom prst="rect">
            <a:avLst/>
          </a:prstGeom>
        </p:spPr>
        <p:txBody>
          <a:bodyPr/>
          <a:lstStyle>
            <a:lvl1pPr>
              <a:defRPr sz="1350" b="1">
                <a:solidFill>
                  <a:srgbClr val="0070C0"/>
                </a:solidFill>
              </a:defRPr>
            </a:lvl1pPr>
            <a:lvl2pPr>
              <a:defRPr sz="1050"/>
            </a:lvl2pPr>
            <a:lvl3pPr>
              <a:defRPr sz="1050"/>
            </a:lvl3pPr>
            <a:lvl4pPr>
              <a:defRPr sz="1050"/>
            </a:lvl4pPr>
            <a:lvl5pPr>
              <a:defRPr sz="1050"/>
            </a:lvl5pPr>
          </a:lstStyle>
          <a:p>
            <a:pPr lvl="0"/>
            <a:r>
              <a:rPr lang="en-US"/>
              <a:t>Info</a:t>
            </a:r>
          </a:p>
        </p:txBody>
      </p:sp>
      <p:sp>
        <p:nvSpPr>
          <p:cNvPr id="62" name="Text Placeholder 32">
            <a:extLst>
              <a:ext uri="{FF2B5EF4-FFF2-40B4-BE49-F238E27FC236}">
                <a16:creationId xmlns:a16="http://schemas.microsoft.com/office/drawing/2014/main" id="{40270D17-3343-5828-F396-27BDC7072B72}"/>
              </a:ext>
            </a:extLst>
          </p:cNvPr>
          <p:cNvSpPr>
            <a:spLocks noGrp="1"/>
          </p:cNvSpPr>
          <p:nvPr>
            <p:ph type="body" sz="quarter" idx="17" hasCustomPrompt="1"/>
          </p:nvPr>
        </p:nvSpPr>
        <p:spPr>
          <a:xfrm>
            <a:off x="6081098" y="2591422"/>
            <a:ext cx="1484563" cy="206103"/>
          </a:xfrm>
          <a:prstGeom prst="rect">
            <a:avLst/>
          </a:prstGeom>
        </p:spPr>
        <p:txBody>
          <a:bodyPr/>
          <a:lstStyle>
            <a:lvl1pPr>
              <a:defRPr sz="1350" b="1">
                <a:solidFill>
                  <a:srgbClr val="0070C0"/>
                </a:solidFill>
              </a:defRPr>
            </a:lvl1pPr>
            <a:lvl2pPr>
              <a:defRPr sz="1050"/>
            </a:lvl2pPr>
            <a:lvl3pPr>
              <a:defRPr sz="1050"/>
            </a:lvl3pPr>
            <a:lvl4pPr>
              <a:defRPr sz="1050"/>
            </a:lvl4pPr>
            <a:lvl5pPr>
              <a:defRPr sz="1050"/>
            </a:lvl5pPr>
          </a:lstStyle>
          <a:p>
            <a:pPr lvl="0"/>
            <a:r>
              <a:rPr lang="en-US"/>
              <a:t>Info</a:t>
            </a:r>
          </a:p>
        </p:txBody>
      </p:sp>
      <p:sp>
        <p:nvSpPr>
          <p:cNvPr id="66" name="Picture Placeholder 65">
            <a:extLst>
              <a:ext uri="{FF2B5EF4-FFF2-40B4-BE49-F238E27FC236}">
                <a16:creationId xmlns:a16="http://schemas.microsoft.com/office/drawing/2014/main" id="{F649E581-3618-3C22-2ACE-C877BEAF7AC4}"/>
              </a:ext>
            </a:extLst>
          </p:cNvPr>
          <p:cNvSpPr>
            <a:spLocks noGrp="1"/>
          </p:cNvSpPr>
          <p:nvPr>
            <p:ph type="pic" sz="quarter" idx="18"/>
          </p:nvPr>
        </p:nvSpPr>
        <p:spPr>
          <a:xfrm>
            <a:off x="972730" y="1775223"/>
            <a:ext cx="1069192" cy="434578"/>
          </a:xfrm>
          <a:prstGeom prst="rect">
            <a:avLst/>
          </a:prstGeom>
        </p:spPr>
        <p:txBody>
          <a:bodyPr/>
          <a:lstStyle>
            <a:lvl1pPr>
              <a:defRPr sz="1400">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67" name="Picture Placeholder 65">
            <a:extLst>
              <a:ext uri="{FF2B5EF4-FFF2-40B4-BE49-F238E27FC236}">
                <a16:creationId xmlns:a16="http://schemas.microsoft.com/office/drawing/2014/main" id="{3ACA2AC7-13A2-778E-8118-7C2486678917}"/>
              </a:ext>
            </a:extLst>
          </p:cNvPr>
          <p:cNvSpPr>
            <a:spLocks noGrp="1"/>
          </p:cNvSpPr>
          <p:nvPr>
            <p:ph type="pic" sz="quarter" idx="19"/>
          </p:nvPr>
        </p:nvSpPr>
        <p:spPr>
          <a:xfrm>
            <a:off x="2972394" y="1775223"/>
            <a:ext cx="1069192" cy="434578"/>
          </a:xfrm>
          <a:prstGeom prst="rect">
            <a:avLst/>
          </a:prstGeom>
        </p:spPr>
        <p:txBody>
          <a:bodyPr/>
          <a:lstStyle>
            <a:lvl1pPr>
              <a:defRPr sz="1400">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68" name="Picture Placeholder 65">
            <a:extLst>
              <a:ext uri="{FF2B5EF4-FFF2-40B4-BE49-F238E27FC236}">
                <a16:creationId xmlns:a16="http://schemas.microsoft.com/office/drawing/2014/main" id="{9797379E-BDC7-2711-8A88-F74B73730FC7}"/>
              </a:ext>
            </a:extLst>
          </p:cNvPr>
          <p:cNvSpPr>
            <a:spLocks noGrp="1"/>
          </p:cNvSpPr>
          <p:nvPr>
            <p:ph type="pic" sz="quarter" idx="20"/>
          </p:nvPr>
        </p:nvSpPr>
        <p:spPr>
          <a:xfrm>
            <a:off x="4730257" y="1775223"/>
            <a:ext cx="1069192" cy="434578"/>
          </a:xfrm>
          <a:prstGeom prst="rect">
            <a:avLst/>
          </a:prstGeom>
        </p:spPr>
        <p:txBody>
          <a:bodyPr/>
          <a:lstStyle>
            <a:lvl1pPr>
              <a:defRPr sz="1400">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69" name="Picture Placeholder 65">
            <a:extLst>
              <a:ext uri="{FF2B5EF4-FFF2-40B4-BE49-F238E27FC236}">
                <a16:creationId xmlns:a16="http://schemas.microsoft.com/office/drawing/2014/main" id="{9A74499C-46F4-14FC-1B3B-36ED7C1AA584}"/>
              </a:ext>
            </a:extLst>
          </p:cNvPr>
          <p:cNvSpPr>
            <a:spLocks noGrp="1"/>
          </p:cNvSpPr>
          <p:nvPr>
            <p:ph type="pic" sz="quarter" idx="21"/>
          </p:nvPr>
        </p:nvSpPr>
        <p:spPr>
          <a:xfrm>
            <a:off x="6495224" y="1775223"/>
            <a:ext cx="1069192" cy="434578"/>
          </a:xfrm>
          <a:prstGeom prst="rect">
            <a:avLst/>
          </a:prstGeom>
        </p:spPr>
        <p:txBody>
          <a:bodyPr/>
          <a:lstStyle>
            <a:lvl1pPr>
              <a:defRPr sz="1400">
                <a:solidFill>
                  <a:schemeClr val="bg1"/>
                </a:solidFill>
                <a:latin typeface="Arial" panose="020B0604020202020204" pitchFamily="34" charset="0"/>
                <a:cs typeface="Arial" panose="020B0604020202020204" pitchFamily="34" charset="0"/>
              </a:defRPr>
            </a:lvl1pPr>
          </a:lstStyle>
          <a:p>
            <a:r>
              <a:rPr lang="en-US"/>
              <a:t>Click icon to add picture</a:t>
            </a:r>
          </a:p>
        </p:txBody>
      </p:sp>
      <p:sp>
        <p:nvSpPr>
          <p:cNvPr id="71" name="Text Placeholder 70">
            <a:extLst>
              <a:ext uri="{FF2B5EF4-FFF2-40B4-BE49-F238E27FC236}">
                <a16:creationId xmlns:a16="http://schemas.microsoft.com/office/drawing/2014/main" id="{F419D004-C71C-85C4-AEA8-BE4204AC73B7}"/>
              </a:ext>
            </a:extLst>
          </p:cNvPr>
          <p:cNvSpPr>
            <a:spLocks noGrp="1"/>
          </p:cNvSpPr>
          <p:nvPr>
            <p:ph type="body" sz="quarter" idx="22"/>
          </p:nvPr>
        </p:nvSpPr>
        <p:spPr>
          <a:xfrm>
            <a:off x="384868" y="733208"/>
            <a:ext cx="7905750" cy="429816"/>
          </a:xfrm>
          <a:prstGeom prst="rect">
            <a:avLst/>
          </a:prstGeom>
        </p:spPr>
        <p:txBody>
          <a:bodyPr/>
          <a:lstStyle/>
          <a:p>
            <a:pPr lvl="0"/>
            <a:r>
              <a:rPr lang="en-US"/>
              <a:t>Click to edit Master text styles</a:t>
            </a:r>
          </a:p>
        </p:txBody>
      </p:sp>
      <p:sp>
        <p:nvSpPr>
          <p:cNvPr id="72" name="Slide Number Placeholder 71">
            <a:extLst>
              <a:ext uri="{FF2B5EF4-FFF2-40B4-BE49-F238E27FC236}">
                <a16:creationId xmlns:a16="http://schemas.microsoft.com/office/drawing/2014/main" id="{DF768379-E657-673B-DF82-2A660819A1A8}"/>
              </a:ext>
            </a:extLst>
          </p:cNvPr>
          <p:cNvSpPr>
            <a:spLocks noGrp="1"/>
          </p:cNvSpPr>
          <p:nvPr>
            <p:ph type="sldNum" sz="quarter" idx="23"/>
          </p:nvPr>
        </p:nvSpPr>
        <p:spPr/>
        <p:txBody>
          <a:bodyPr/>
          <a:lstStyle/>
          <a:p>
            <a:fld id="{D581A734-D8E7-A947-8B2B-F0EFE9963A13}" type="slidenum">
              <a:rPr lang="en-US" smtClean="0"/>
              <a:pPr/>
              <a:t>‹#›</a:t>
            </a:fld>
            <a:endParaRPr lang="en-US"/>
          </a:p>
        </p:txBody>
      </p:sp>
      <p:sp>
        <p:nvSpPr>
          <p:cNvPr id="3" name="Title 2">
            <a:extLst>
              <a:ext uri="{FF2B5EF4-FFF2-40B4-BE49-F238E27FC236}">
                <a16:creationId xmlns:a16="http://schemas.microsoft.com/office/drawing/2014/main" id="{2D6E419F-1324-93F4-70E2-0564EBA6CD70}"/>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2056771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rrow Timeline Long">
    <p:spTree>
      <p:nvGrpSpPr>
        <p:cNvPr id="1" name=""/>
        <p:cNvGrpSpPr/>
        <p:nvPr/>
      </p:nvGrpSpPr>
      <p:grpSpPr>
        <a:xfrm>
          <a:off x="0" y="0"/>
          <a:ext cx="0" cy="0"/>
          <a:chOff x="0" y="0"/>
          <a:chExt cx="0" cy="0"/>
        </a:xfrm>
      </p:grpSpPr>
      <p:sp>
        <p:nvSpPr>
          <p:cNvPr id="19" name="任意形状 819">
            <a:extLst>
              <a:ext uri="{FF2B5EF4-FFF2-40B4-BE49-F238E27FC236}">
                <a16:creationId xmlns:a16="http://schemas.microsoft.com/office/drawing/2014/main" id="{F72D400A-FBC7-D1C6-8BED-838B997EFB17}"/>
              </a:ext>
            </a:extLst>
          </p:cNvPr>
          <p:cNvSpPr/>
          <p:nvPr userDrawn="1"/>
        </p:nvSpPr>
        <p:spPr>
          <a:xfrm>
            <a:off x="5057168" y="1839703"/>
            <a:ext cx="348447" cy="313599"/>
          </a:xfrm>
          <a:custGeom>
            <a:avLst/>
            <a:gdLst/>
            <a:ahLst/>
            <a:cxnLst>
              <a:cxn ang="0">
                <a:pos x="wd2" y="hd2"/>
              </a:cxn>
              <a:cxn ang="5400000">
                <a:pos x="wd2" y="hd2"/>
              </a:cxn>
              <a:cxn ang="10800000">
                <a:pos x="wd2" y="hd2"/>
              </a:cxn>
              <a:cxn ang="16200000">
                <a:pos x="wd2" y="hd2"/>
              </a:cxn>
            </a:cxnLst>
            <a:rect l="0" t="0" r="r" b="b"/>
            <a:pathLst>
              <a:path w="21600" h="21600" extrusionOk="0">
                <a:moveTo>
                  <a:pt x="0" y="12000"/>
                </a:moveTo>
                <a:lnTo>
                  <a:pt x="6480" y="12000"/>
                </a:lnTo>
                <a:lnTo>
                  <a:pt x="6480" y="21600"/>
                </a:lnTo>
                <a:lnTo>
                  <a:pt x="0" y="21600"/>
                </a:lnTo>
                <a:lnTo>
                  <a:pt x="0" y="12000"/>
                </a:lnTo>
                <a:close/>
                <a:moveTo>
                  <a:pt x="7560" y="0"/>
                </a:moveTo>
                <a:lnTo>
                  <a:pt x="14040" y="0"/>
                </a:lnTo>
                <a:lnTo>
                  <a:pt x="14040" y="21600"/>
                </a:lnTo>
                <a:lnTo>
                  <a:pt x="7560" y="21600"/>
                </a:lnTo>
                <a:lnTo>
                  <a:pt x="7560" y="0"/>
                </a:lnTo>
                <a:close/>
                <a:moveTo>
                  <a:pt x="15120" y="6000"/>
                </a:moveTo>
                <a:lnTo>
                  <a:pt x="21600" y="6000"/>
                </a:lnTo>
                <a:lnTo>
                  <a:pt x="21600" y="21600"/>
                </a:lnTo>
                <a:lnTo>
                  <a:pt x="15120" y="21600"/>
                </a:lnTo>
                <a:lnTo>
                  <a:pt x="15120" y="6000"/>
                </a:lnTo>
                <a:close/>
              </a:path>
            </a:pathLst>
          </a:custGeom>
          <a:solidFill>
            <a:schemeClr val="bg1"/>
          </a:solidFill>
          <a:ln w="12700" cap="flat">
            <a:noFill/>
            <a:miter lim="400000"/>
          </a:ln>
          <a:effectLst/>
        </p:spPr>
        <p:txBody>
          <a:bodyPr wrap="square" lIns="34289" tIns="34289" rIns="34289" bIns="34289" numCol="1" anchor="ctr">
            <a:noAutofit/>
          </a:bodyPr>
          <a:lstStyle/>
          <a:p>
            <a:endParaRPr sz="1350"/>
          </a:p>
        </p:txBody>
      </p:sp>
      <p:sp>
        <p:nvSpPr>
          <p:cNvPr id="20" name="任意形状 849">
            <a:extLst>
              <a:ext uri="{FF2B5EF4-FFF2-40B4-BE49-F238E27FC236}">
                <a16:creationId xmlns:a16="http://schemas.microsoft.com/office/drawing/2014/main" id="{0BC50E86-C253-EDB5-449B-F025713DBB61}"/>
              </a:ext>
            </a:extLst>
          </p:cNvPr>
          <p:cNvSpPr/>
          <p:nvPr userDrawn="1"/>
        </p:nvSpPr>
        <p:spPr>
          <a:xfrm>
            <a:off x="1590546" y="1853402"/>
            <a:ext cx="221823" cy="286200"/>
          </a:xfrm>
          <a:custGeom>
            <a:avLst/>
            <a:gdLst/>
            <a:ahLst/>
            <a:cxnLst>
              <a:cxn ang="0">
                <a:pos x="wd2" y="hd2"/>
              </a:cxn>
              <a:cxn ang="5400000">
                <a:pos x="wd2" y="hd2"/>
              </a:cxn>
              <a:cxn ang="10800000">
                <a:pos x="wd2" y="hd2"/>
              </a:cxn>
              <a:cxn ang="16200000">
                <a:pos x="wd2" y="hd2"/>
              </a:cxn>
            </a:cxnLst>
            <a:rect l="0" t="0" r="r" b="b"/>
            <a:pathLst>
              <a:path w="21600" h="21528" extrusionOk="0">
                <a:moveTo>
                  <a:pt x="1350" y="0"/>
                </a:moveTo>
                <a:lnTo>
                  <a:pt x="20250" y="0"/>
                </a:lnTo>
                <a:cubicBezTo>
                  <a:pt x="20995" y="0"/>
                  <a:pt x="21600" y="467"/>
                  <a:pt x="21600" y="1043"/>
                </a:cubicBezTo>
                <a:lnTo>
                  <a:pt x="21600" y="21006"/>
                </a:lnTo>
                <a:cubicBezTo>
                  <a:pt x="21600" y="21294"/>
                  <a:pt x="21298" y="21527"/>
                  <a:pt x="20925" y="21528"/>
                </a:cubicBezTo>
                <a:cubicBezTo>
                  <a:pt x="20798" y="21528"/>
                  <a:pt x="20673" y="21500"/>
                  <a:pt x="20566" y="21448"/>
                </a:cubicBezTo>
                <a:lnTo>
                  <a:pt x="10800" y="16717"/>
                </a:lnTo>
                <a:lnTo>
                  <a:pt x="1034" y="21447"/>
                </a:lnTo>
                <a:cubicBezTo>
                  <a:pt x="718" y="21600"/>
                  <a:pt x="302" y="21527"/>
                  <a:pt x="103" y="21283"/>
                </a:cubicBezTo>
                <a:cubicBezTo>
                  <a:pt x="36" y="21200"/>
                  <a:pt x="0" y="21104"/>
                  <a:pt x="0" y="21006"/>
                </a:cubicBezTo>
                <a:lnTo>
                  <a:pt x="0" y="1043"/>
                </a:lnTo>
                <a:cubicBezTo>
                  <a:pt x="0" y="467"/>
                  <a:pt x="604" y="0"/>
                  <a:pt x="1350" y="0"/>
                </a:cubicBezTo>
                <a:close/>
              </a:path>
            </a:pathLst>
          </a:custGeom>
          <a:solidFill>
            <a:schemeClr val="bg1"/>
          </a:solidFill>
          <a:ln w="12700" cap="flat">
            <a:noFill/>
            <a:miter lim="400000"/>
          </a:ln>
          <a:effectLst/>
        </p:spPr>
        <p:txBody>
          <a:bodyPr wrap="square" lIns="34289" tIns="34289" rIns="34289" bIns="34289" numCol="1" anchor="ctr">
            <a:noAutofit/>
          </a:bodyPr>
          <a:lstStyle/>
          <a:p>
            <a:endParaRPr sz="1350"/>
          </a:p>
        </p:txBody>
      </p:sp>
      <p:sp>
        <p:nvSpPr>
          <p:cNvPr id="21" name="任意形状 921">
            <a:extLst>
              <a:ext uri="{FF2B5EF4-FFF2-40B4-BE49-F238E27FC236}">
                <a16:creationId xmlns:a16="http://schemas.microsoft.com/office/drawing/2014/main" id="{5F3D46A5-E5C2-64B3-5242-DCEDB5FD126F}"/>
              </a:ext>
            </a:extLst>
          </p:cNvPr>
          <p:cNvSpPr/>
          <p:nvPr userDrawn="1"/>
        </p:nvSpPr>
        <p:spPr>
          <a:xfrm>
            <a:off x="3299305" y="1829385"/>
            <a:ext cx="334239" cy="334235"/>
          </a:xfrm>
          <a:custGeom>
            <a:avLst/>
            <a:gdLst/>
            <a:ahLst/>
            <a:cxnLst>
              <a:cxn ang="0">
                <a:pos x="wd2" y="hd2"/>
              </a:cxn>
              <a:cxn ang="5400000">
                <a:pos x="wd2" y="hd2"/>
              </a:cxn>
              <a:cxn ang="10800000">
                <a:pos x="wd2" y="hd2"/>
              </a:cxn>
              <a:cxn ang="16200000">
                <a:pos x="wd2" y="hd2"/>
              </a:cxn>
            </a:cxnLst>
            <a:rect l="0" t="0" r="r" b="b"/>
            <a:pathLst>
              <a:path w="21600" h="21130" extrusionOk="0">
                <a:moveTo>
                  <a:pt x="19636" y="6723"/>
                </a:moveTo>
                <a:cubicBezTo>
                  <a:pt x="20721" y="6723"/>
                  <a:pt x="21600" y="7583"/>
                  <a:pt x="21600" y="8644"/>
                </a:cubicBezTo>
                <a:lnTo>
                  <a:pt x="21600" y="12486"/>
                </a:lnTo>
                <a:cubicBezTo>
                  <a:pt x="21600" y="13547"/>
                  <a:pt x="20721" y="14407"/>
                  <a:pt x="19636" y="14407"/>
                </a:cubicBezTo>
                <a:lnTo>
                  <a:pt x="18594" y="14407"/>
                </a:lnTo>
                <a:cubicBezTo>
                  <a:pt x="18098" y="18249"/>
                  <a:pt x="14758" y="21130"/>
                  <a:pt x="10800" y="21130"/>
                </a:cubicBezTo>
                <a:lnTo>
                  <a:pt x="10800" y="19209"/>
                </a:lnTo>
                <a:cubicBezTo>
                  <a:pt x="14053" y="19209"/>
                  <a:pt x="16691" y="16629"/>
                  <a:pt x="16691" y="13446"/>
                </a:cubicBezTo>
                <a:lnTo>
                  <a:pt x="16691" y="7684"/>
                </a:lnTo>
                <a:cubicBezTo>
                  <a:pt x="16691" y="4501"/>
                  <a:pt x="14053" y="1921"/>
                  <a:pt x="10800" y="1921"/>
                </a:cubicBezTo>
                <a:cubicBezTo>
                  <a:pt x="7547" y="1921"/>
                  <a:pt x="4909" y="4501"/>
                  <a:pt x="4909" y="7684"/>
                </a:cubicBezTo>
                <a:lnTo>
                  <a:pt x="4909" y="14407"/>
                </a:lnTo>
                <a:lnTo>
                  <a:pt x="1964" y="14407"/>
                </a:lnTo>
                <a:cubicBezTo>
                  <a:pt x="879" y="14407"/>
                  <a:pt x="0" y="13547"/>
                  <a:pt x="0" y="12486"/>
                </a:cubicBezTo>
                <a:lnTo>
                  <a:pt x="0" y="8644"/>
                </a:lnTo>
                <a:cubicBezTo>
                  <a:pt x="0" y="7583"/>
                  <a:pt x="879" y="6723"/>
                  <a:pt x="1964" y="6723"/>
                </a:cubicBezTo>
                <a:lnTo>
                  <a:pt x="3006" y="6723"/>
                </a:lnTo>
                <a:cubicBezTo>
                  <a:pt x="3550" y="2513"/>
                  <a:pt x="7480" y="-470"/>
                  <a:pt x="11784" y="62"/>
                </a:cubicBezTo>
                <a:cubicBezTo>
                  <a:pt x="15342" y="501"/>
                  <a:pt x="18145" y="3242"/>
                  <a:pt x="18594" y="6723"/>
                </a:cubicBezTo>
                <a:lnTo>
                  <a:pt x="19636" y="6723"/>
                </a:lnTo>
                <a:close/>
                <a:moveTo>
                  <a:pt x="6637" y="14200"/>
                </a:moveTo>
                <a:lnTo>
                  <a:pt x="7678" y="12571"/>
                </a:lnTo>
                <a:cubicBezTo>
                  <a:pt x="8614" y="13145"/>
                  <a:pt x="9696" y="13448"/>
                  <a:pt x="10800" y="13446"/>
                </a:cubicBezTo>
                <a:cubicBezTo>
                  <a:pt x="11904" y="13448"/>
                  <a:pt x="12986" y="13145"/>
                  <a:pt x="13922" y="12571"/>
                </a:cubicBezTo>
                <a:lnTo>
                  <a:pt x="14963" y="14200"/>
                </a:lnTo>
                <a:cubicBezTo>
                  <a:pt x="13715" y="14965"/>
                  <a:pt x="12272" y="15369"/>
                  <a:pt x="10800" y="15367"/>
                </a:cubicBezTo>
                <a:cubicBezTo>
                  <a:pt x="9328" y="15369"/>
                  <a:pt x="7885" y="14965"/>
                  <a:pt x="6637" y="14200"/>
                </a:cubicBezTo>
                <a:close/>
              </a:path>
            </a:pathLst>
          </a:custGeom>
          <a:solidFill>
            <a:schemeClr val="bg1"/>
          </a:solidFill>
          <a:ln w="12700" cap="flat">
            <a:noFill/>
            <a:miter lim="400000"/>
          </a:ln>
          <a:effectLst/>
        </p:spPr>
        <p:txBody>
          <a:bodyPr wrap="square" lIns="34289" tIns="34289" rIns="34289" bIns="34289" numCol="1" anchor="ctr">
            <a:noAutofit/>
          </a:bodyPr>
          <a:lstStyle/>
          <a:p>
            <a:endParaRPr sz="1350"/>
          </a:p>
        </p:txBody>
      </p:sp>
      <p:sp>
        <p:nvSpPr>
          <p:cNvPr id="22" name="任意形状 999">
            <a:extLst>
              <a:ext uri="{FF2B5EF4-FFF2-40B4-BE49-F238E27FC236}">
                <a16:creationId xmlns:a16="http://schemas.microsoft.com/office/drawing/2014/main" id="{54FE2A4D-823B-2DD8-7EFB-682F600C7D68}"/>
              </a:ext>
            </a:extLst>
          </p:cNvPr>
          <p:cNvSpPr/>
          <p:nvPr userDrawn="1"/>
        </p:nvSpPr>
        <p:spPr>
          <a:xfrm>
            <a:off x="6847618" y="1847762"/>
            <a:ext cx="297479" cy="297479"/>
          </a:xfrm>
          <a:custGeom>
            <a:avLst/>
            <a:gdLst/>
            <a:ahLst/>
            <a:cxnLst>
              <a:cxn ang="0">
                <a:pos x="wd2" y="hd2"/>
              </a:cxn>
              <a:cxn ang="5400000">
                <a:pos x="wd2" y="hd2"/>
              </a:cxn>
              <a:cxn ang="10800000">
                <a:pos x="wd2" y="hd2"/>
              </a:cxn>
              <a:cxn ang="16200000">
                <a:pos x="wd2" y="hd2"/>
              </a:cxn>
            </a:cxnLst>
            <a:rect l="0" t="0" r="r" b="b"/>
            <a:pathLst>
              <a:path w="21600" h="21600" extrusionOk="0">
                <a:moveTo>
                  <a:pt x="9060" y="1517"/>
                </a:moveTo>
                <a:lnTo>
                  <a:pt x="9060" y="12540"/>
                </a:lnTo>
                <a:lnTo>
                  <a:pt x="20083" y="12540"/>
                </a:lnTo>
                <a:cubicBezTo>
                  <a:pt x="19579" y="17627"/>
                  <a:pt x="15286" y="21600"/>
                  <a:pt x="10067" y="21600"/>
                </a:cubicBezTo>
                <a:cubicBezTo>
                  <a:pt x="4507" y="21600"/>
                  <a:pt x="0" y="17093"/>
                  <a:pt x="0" y="11533"/>
                </a:cubicBezTo>
                <a:cubicBezTo>
                  <a:pt x="0" y="6314"/>
                  <a:pt x="3973" y="2021"/>
                  <a:pt x="9060" y="1517"/>
                </a:cubicBezTo>
                <a:close/>
                <a:moveTo>
                  <a:pt x="11073" y="0"/>
                </a:moveTo>
                <a:cubicBezTo>
                  <a:pt x="16663" y="480"/>
                  <a:pt x="21119" y="4937"/>
                  <a:pt x="21600" y="10527"/>
                </a:cubicBezTo>
                <a:lnTo>
                  <a:pt x="11073" y="10527"/>
                </a:lnTo>
                <a:lnTo>
                  <a:pt x="11073" y="0"/>
                </a:lnTo>
                <a:close/>
              </a:path>
            </a:pathLst>
          </a:custGeom>
          <a:solidFill>
            <a:schemeClr val="bg1"/>
          </a:solidFill>
          <a:ln w="12700" cap="flat">
            <a:noFill/>
            <a:miter lim="400000"/>
          </a:ln>
          <a:effectLst/>
        </p:spPr>
        <p:txBody>
          <a:bodyPr wrap="square" lIns="34289" tIns="34289" rIns="34289" bIns="34289" numCol="1" anchor="ctr">
            <a:noAutofit/>
          </a:bodyPr>
          <a:lstStyle/>
          <a:p>
            <a:endParaRPr sz="1350"/>
          </a:p>
        </p:txBody>
      </p:sp>
      <p:grpSp>
        <p:nvGrpSpPr>
          <p:cNvPr id="119" name="Group 118">
            <a:extLst>
              <a:ext uri="{FF2B5EF4-FFF2-40B4-BE49-F238E27FC236}">
                <a16:creationId xmlns:a16="http://schemas.microsoft.com/office/drawing/2014/main" id="{5259805B-D1C7-53E3-BAE3-9F1E1888CA3A}"/>
              </a:ext>
            </a:extLst>
          </p:cNvPr>
          <p:cNvGrpSpPr/>
          <p:nvPr userDrawn="1"/>
        </p:nvGrpSpPr>
        <p:grpSpPr>
          <a:xfrm>
            <a:off x="537572" y="2224077"/>
            <a:ext cx="8141912" cy="982677"/>
            <a:chOff x="1676400" y="6137656"/>
            <a:chExt cx="21036796" cy="2539007"/>
          </a:xfrm>
        </p:grpSpPr>
        <p:sp>
          <p:nvSpPr>
            <p:cNvPr id="120" name="Rectangle 119">
              <a:extLst>
                <a:ext uri="{FF2B5EF4-FFF2-40B4-BE49-F238E27FC236}">
                  <a16:creationId xmlns:a16="http://schemas.microsoft.com/office/drawing/2014/main" id="{2B5C37E2-E81A-BB58-8089-ACCB786810C8}"/>
                </a:ext>
              </a:extLst>
            </p:cNvPr>
            <p:cNvSpPr/>
            <p:nvPr/>
          </p:nvSpPr>
          <p:spPr>
            <a:xfrm>
              <a:off x="1676400" y="6927279"/>
              <a:ext cx="3506133" cy="856231"/>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1" name="Rectangle 120">
              <a:extLst>
                <a:ext uri="{FF2B5EF4-FFF2-40B4-BE49-F238E27FC236}">
                  <a16:creationId xmlns:a16="http://schemas.microsoft.com/office/drawing/2014/main" id="{AEC2FBC0-4F6E-8550-5612-D0F79ECF67D5}"/>
                </a:ext>
              </a:extLst>
            </p:cNvPr>
            <p:cNvSpPr/>
            <p:nvPr/>
          </p:nvSpPr>
          <p:spPr>
            <a:xfrm>
              <a:off x="5182533" y="6927279"/>
              <a:ext cx="3506133" cy="856231"/>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2" name="Rectangle 121">
              <a:extLst>
                <a:ext uri="{FF2B5EF4-FFF2-40B4-BE49-F238E27FC236}">
                  <a16:creationId xmlns:a16="http://schemas.microsoft.com/office/drawing/2014/main" id="{E784F008-2133-5EFE-BD08-CBD745E2B4A6}"/>
                </a:ext>
              </a:extLst>
            </p:cNvPr>
            <p:cNvSpPr/>
            <p:nvPr/>
          </p:nvSpPr>
          <p:spPr>
            <a:xfrm>
              <a:off x="8688667" y="6927279"/>
              <a:ext cx="3506133" cy="856231"/>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3" name="Rectangle 122">
              <a:extLst>
                <a:ext uri="{FF2B5EF4-FFF2-40B4-BE49-F238E27FC236}">
                  <a16:creationId xmlns:a16="http://schemas.microsoft.com/office/drawing/2014/main" id="{88A925C6-7691-A27B-FEA4-292BC2AAF533}"/>
                </a:ext>
              </a:extLst>
            </p:cNvPr>
            <p:cNvSpPr/>
            <p:nvPr/>
          </p:nvSpPr>
          <p:spPr>
            <a:xfrm>
              <a:off x="12194800" y="6927279"/>
              <a:ext cx="3506133" cy="856231"/>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4" name="Rectangle 123">
              <a:extLst>
                <a:ext uri="{FF2B5EF4-FFF2-40B4-BE49-F238E27FC236}">
                  <a16:creationId xmlns:a16="http://schemas.microsoft.com/office/drawing/2014/main" id="{7125CC9A-927D-CA90-2C72-E6585BBC6770}"/>
                </a:ext>
              </a:extLst>
            </p:cNvPr>
            <p:cNvSpPr/>
            <p:nvPr/>
          </p:nvSpPr>
          <p:spPr>
            <a:xfrm>
              <a:off x="15700934" y="6927279"/>
              <a:ext cx="3506133" cy="856231"/>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5" name="Right Arrow 124">
              <a:extLst>
                <a:ext uri="{FF2B5EF4-FFF2-40B4-BE49-F238E27FC236}">
                  <a16:creationId xmlns:a16="http://schemas.microsoft.com/office/drawing/2014/main" id="{87EC9CA6-78E5-EE33-7491-5BF4BE06DC28}"/>
                </a:ext>
              </a:extLst>
            </p:cNvPr>
            <p:cNvSpPr/>
            <p:nvPr/>
          </p:nvSpPr>
          <p:spPr>
            <a:xfrm>
              <a:off x="19207066" y="6358419"/>
              <a:ext cx="3500534" cy="1993948"/>
            </a:xfrm>
            <a:prstGeom prst="rightArrow">
              <a:avLst>
                <a:gd name="adj1" fmla="val 42671"/>
                <a:gd name="adj2" fmla="val 50000"/>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nvGrpSpPr>
            <p:cNvPr id="132" name="Group 131">
              <a:extLst>
                <a:ext uri="{FF2B5EF4-FFF2-40B4-BE49-F238E27FC236}">
                  <a16:creationId xmlns:a16="http://schemas.microsoft.com/office/drawing/2014/main" id="{2A8EE844-A8D9-08DD-2119-3AD5B363EECF}"/>
                </a:ext>
              </a:extLst>
            </p:cNvPr>
            <p:cNvGrpSpPr/>
            <p:nvPr/>
          </p:nvGrpSpPr>
          <p:grpSpPr>
            <a:xfrm>
              <a:off x="1676400" y="6137656"/>
              <a:ext cx="3503330" cy="266700"/>
              <a:chOff x="1676400" y="6532033"/>
              <a:chExt cx="3467100" cy="266700"/>
            </a:xfrm>
          </p:grpSpPr>
          <p:cxnSp>
            <p:nvCxnSpPr>
              <p:cNvPr id="165" name="Straight Connector 164">
                <a:extLst>
                  <a:ext uri="{FF2B5EF4-FFF2-40B4-BE49-F238E27FC236}">
                    <a16:creationId xmlns:a16="http://schemas.microsoft.com/office/drawing/2014/main" id="{E39FC7FE-2A42-2752-FD25-E951C65E6B5D}"/>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FCD98CF-23E0-127B-C0A6-44A2F1D7BD3B}"/>
                  </a:ext>
                </a:extLst>
              </p:cNvPr>
              <p:cNvCxnSpPr/>
              <p:nvPr/>
            </p:nvCxnSpPr>
            <p:spPr>
              <a:xfrm>
                <a:off x="16764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CD1B79F-EC8B-0489-5E4E-8D7137F9AA55}"/>
                  </a:ext>
                </a:extLst>
              </p:cNvPr>
              <p:cNvCxnSpPr/>
              <p:nvPr/>
            </p:nvCxnSpPr>
            <p:spPr>
              <a:xfrm>
                <a:off x="51435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6D2D94D5-15CF-3A87-D56E-AE939D344D10}"/>
                </a:ext>
              </a:extLst>
            </p:cNvPr>
            <p:cNvGrpSpPr/>
            <p:nvPr/>
          </p:nvGrpSpPr>
          <p:grpSpPr>
            <a:xfrm>
              <a:off x="5179730" y="8409963"/>
              <a:ext cx="3508936" cy="266700"/>
              <a:chOff x="1676400" y="6532033"/>
              <a:chExt cx="3467100" cy="266700"/>
            </a:xfrm>
          </p:grpSpPr>
          <p:cxnSp>
            <p:nvCxnSpPr>
              <p:cNvPr id="162" name="Straight Connector 161">
                <a:extLst>
                  <a:ext uri="{FF2B5EF4-FFF2-40B4-BE49-F238E27FC236}">
                    <a16:creationId xmlns:a16="http://schemas.microsoft.com/office/drawing/2014/main" id="{5D509A21-2465-A374-6852-6CD56E3F8926}"/>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CE386EF-DB2B-2778-84B2-DBFE6AF9BA64}"/>
                  </a:ext>
                </a:extLst>
              </p:cNvPr>
              <p:cNvCxnSpPr/>
              <p:nvPr/>
            </p:nvCxnSpPr>
            <p:spPr>
              <a:xfrm>
                <a:off x="16764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B1F3A0A-2BA4-5D8B-EB96-447CD133BFAF}"/>
                  </a:ext>
                </a:extLst>
              </p:cNvPr>
              <p:cNvCxnSpPr/>
              <p:nvPr/>
            </p:nvCxnSpPr>
            <p:spPr>
              <a:xfrm>
                <a:off x="51435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542CC7CC-B3A5-6F66-A311-B164A78D11F6}"/>
                </a:ext>
              </a:extLst>
            </p:cNvPr>
            <p:cNvGrpSpPr/>
            <p:nvPr/>
          </p:nvGrpSpPr>
          <p:grpSpPr>
            <a:xfrm>
              <a:off x="8685861" y="6137656"/>
              <a:ext cx="3503330" cy="266700"/>
              <a:chOff x="1676400" y="6532033"/>
              <a:chExt cx="3467100" cy="266700"/>
            </a:xfrm>
          </p:grpSpPr>
          <p:cxnSp>
            <p:nvCxnSpPr>
              <p:cNvPr id="159" name="Straight Connector 158">
                <a:extLst>
                  <a:ext uri="{FF2B5EF4-FFF2-40B4-BE49-F238E27FC236}">
                    <a16:creationId xmlns:a16="http://schemas.microsoft.com/office/drawing/2014/main" id="{A42E264E-5AB1-77F6-CC4E-C9E5AB2795CC}"/>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1A072D0-E8D8-AA60-EB0C-30AEB4BCB2CC}"/>
                  </a:ext>
                </a:extLst>
              </p:cNvPr>
              <p:cNvCxnSpPr/>
              <p:nvPr/>
            </p:nvCxnSpPr>
            <p:spPr>
              <a:xfrm>
                <a:off x="16764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D489CD0-05C6-45A1-E138-BF93E914C2F9}"/>
                  </a:ext>
                </a:extLst>
              </p:cNvPr>
              <p:cNvCxnSpPr/>
              <p:nvPr/>
            </p:nvCxnSpPr>
            <p:spPr>
              <a:xfrm>
                <a:off x="51435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B3491344-1287-C27E-F024-7BB835481D0C}"/>
                </a:ext>
              </a:extLst>
            </p:cNvPr>
            <p:cNvGrpSpPr/>
            <p:nvPr/>
          </p:nvGrpSpPr>
          <p:grpSpPr>
            <a:xfrm>
              <a:off x="12191995" y="8409963"/>
              <a:ext cx="3508936" cy="266700"/>
              <a:chOff x="1676400" y="6532033"/>
              <a:chExt cx="3467100" cy="266700"/>
            </a:xfrm>
          </p:grpSpPr>
          <p:cxnSp>
            <p:nvCxnSpPr>
              <p:cNvPr id="156" name="Straight Connector 155">
                <a:extLst>
                  <a:ext uri="{FF2B5EF4-FFF2-40B4-BE49-F238E27FC236}">
                    <a16:creationId xmlns:a16="http://schemas.microsoft.com/office/drawing/2014/main" id="{4401F980-B6E4-B38E-5FE6-4813F6150958}"/>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949EE97-A66F-BF55-28F2-BE350D52A47B}"/>
                  </a:ext>
                </a:extLst>
              </p:cNvPr>
              <p:cNvCxnSpPr/>
              <p:nvPr/>
            </p:nvCxnSpPr>
            <p:spPr>
              <a:xfrm>
                <a:off x="16764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9E6EE89-0E49-9053-F5E1-72BDC15F9683}"/>
                  </a:ext>
                </a:extLst>
              </p:cNvPr>
              <p:cNvCxnSpPr/>
              <p:nvPr/>
            </p:nvCxnSpPr>
            <p:spPr>
              <a:xfrm>
                <a:off x="51435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DDAB498D-62AA-B6D7-1DCB-60BA49189BF5}"/>
                </a:ext>
              </a:extLst>
            </p:cNvPr>
            <p:cNvGrpSpPr/>
            <p:nvPr/>
          </p:nvGrpSpPr>
          <p:grpSpPr>
            <a:xfrm>
              <a:off x="19204260" y="8409963"/>
              <a:ext cx="3508936" cy="266700"/>
              <a:chOff x="1676400" y="6532033"/>
              <a:chExt cx="3467100" cy="266700"/>
            </a:xfrm>
          </p:grpSpPr>
          <p:cxnSp>
            <p:nvCxnSpPr>
              <p:cNvPr id="153" name="Straight Connector 152">
                <a:extLst>
                  <a:ext uri="{FF2B5EF4-FFF2-40B4-BE49-F238E27FC236}">
                    <a16:creationId xmlns:a16="http://schemas.microsoft.com/office/drawing/2014/main" id="{73C93473-B117-7E73-4008-C0B12223036B}"/>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381AE21-28CD-1F8D-EF85-986137032072}"/>
                  </a:ext>
                </a:extLst>
              </p:cNvPr>
              <p:cNvCxnSpPr/>
              <p:nvPr/>
            </p:nvCxnSpPr>
            <p:spPr>
              <a:xfrm>
                <a:off x="16764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5D59671-434C-FC53-E048-2AE113A046AF}"/>
                  </a:ext>
                </a:extLst>
              </p:cNvPr>
              <p:cNvCxnSpPr/>
              <p:nvPr/>
            </p:nvCxnSpPr>
            <p:spPr>
              <a:xfrm>
                <a:off x="5143500" y="6532033"/>
                <a:ext cx="0" cy="2667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81B25503-F93D-5D1B-2D07-C7476AE7D00C}"/>
                </a:ext>
              </a:extLst>
            </p:cNvPr>
            <p:cNvGrpSpPr/>
            <p:nvPr/>
          </p:nvGrpSpPr>
          <p:grpSpPr>
            <a:xfrm>
              <a:off x="15702335" y="6137656"/>
              <a:ext cx="3503330" cy="266700"/>
              <a:chOff x="1676400" y="6532033"/>
              <a:chExt cx="3467100" cy="266700"/>
            </a:xfrm>
          </p:grpSpPr>
          <p:cxnSp>
            <p:nvCxnSpPr>
              <p:cNvPr id="150" name="Straight Connector 149">
                <a:extLst>
                  <a:ext uri="{FF2B5EF4-FFF2-40B4-BE49-F238E27FC236}">
                    <a16:creationId xmlns:a16="http://schemas.microsoft.com/office/drawing/2014/main" id="{2A163D07-956E-3A78-6EBE-B75C846B01F3}"/>
                  </a:ext>
                </a:extLst>
              </p:cNvPr>
              <p:cNvCxnSpPr/>
              <p:nvPr/>
            </p:nvCxnSpPr>
            <p:spPr>
              <a:xfrm>
                <a:off x="1676400" y="6665383"/>
                <a:ext cx="3467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7D89F17-2953-A568-C6E0-7290BE66FD2E}"/>
                  </a:ext>
                </a:extLst>
              </p:cNvPr>
              <p:cNvCxnSpPr/>
              <p:nvPr/>
            </p:nvCxnSpPr>
            <p:spPr>
              <a:xfrm>
                <a:off x="16764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FAC3653-D2F9-A45F-3434-2CEAC65B3B64}"/>
                  </a:ext>
                </a:extLst>
              </p:cNvPr>
              <p:cNvCxnSpPr/>
              <p:nvPr/>
            </p:nvCxnSpPr>
            <p:spPr>
              <a:xfrm>
                <a:off x="5143500" y="6532033"/>
                <a:ext cx="0" cy="266700"/>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173" name="Text Placeholder 38">
            <a:extLst>
              <a:ext uri="{FF2B5EF4-FFF2-40B4-BE49-F238E27FC236}">
                <a16:creationId xmlns:a16="http://schemas.microsoft.com/office/drawing/2014/main" id="{028E5A98-5582-3737-F2FB-D67C80003D0A}"/>
              </a:ext>
            </a:extLst>
          </p:cNvPr>
          <p:cNvSpPr>
            <a:spLocks noGrp="1"/>
          </p:cNvSpPr>
          <p:nvPr>
            <p:ph type="body" sz="quarter" idx="20"/>
          </p:nvPr>
        </p:nvSpPr>
        <p:spPr>
          <a:xfrm>
            <a:off x="533777" y="1349128"/>
            <a:ext cx="1356981" cy="823337"/>
          </a:xfrm>
          <a:prstGeom prst="rect">
            <a:avLst/>
          </a:prstGeom>
        </p:spPr>
        <p:txBody>
          <a:bodyPr/>
          <a:lstStyle>
            <a:lvl1pPr algn="l">
              <a:defRPr sz="1050"/>
            </a:lvl1pPr>
          </a:lstStyle>
          <a:p>
            <a:pPr lvl="0"/>
            <a:r>
              <a:rPr lang="en-US"/>
              <a:t>Click to edit Master text styles</a:t>
            </a:r>
          </a:p>
        </p:txBody>
      </p:sp>
      <p:sp>
        <p:nvSpPr>
          <p:cNvPr id="174" name="Text Placeholder 38">
            <a:extLst>
              <a:ext uri="{FF2B5EF4-FFF2-40B4-BE49-F238E27FC236}">
                <a16:creationId xmlns:a16="http://schemas.microsoft.com/office/drawing/2014/main" id="{9F9B0792-9323-401D-9FC7-0F21C7F5A532}"/>
              </a:ext>
            </a:extLst>
          </p:cNvPr>
          <p:cNvSpPr>
            <a:spLocks noGrp="1"/>
          </p:cNvSpPr>
          <p:nvPr>
            <p:ph type="body" sz="quarter" idx="21"/>
          </p:nvPr>
        </p:nvSpPr>
        <p:spPr>
          <a:xfrm>
            <a:off x="3235994" y="1349128"/>
            <a:ext cx="1356981" cy="823337"/>
          </a:xfrm>
          <a:prstGeom prst="rect">
            <a:avLst/>
          </a:prstGeom>
        </p:spPr>
        <p:txBody>
          <a:bodyPr/>
          <a:lstStyle>
            <a:lvl1pPr algn="l">
              <a:defRPr sz="1050"/>
            </a:lvl1pPr>
          </a:lstStyle>
          <a:p>
            <a:pPr lvl="0"/>
            <a:r>
              <a:rPr lang="en-US"/>
              <a:t>Click to edit Master text styles</a:t>
            </a:r>
          </a:p>
        </p:txBody>
      </p:sp>
      <p:sp>
        <p:nvSpPr>
          <p:cNvPr id="175" name="Text Placeholder 38">
            <a:extLst>
              <a:ext uri="{FF2B5EF4-FFF2-40B4-BE49-F238E27FC236}">
                <a16:creationId xmlns:a16="http://schemas.microsoft.com/office/drawing/2014/main" id="{3C502E54-8D4C-9CA1-6EB0-4B764353BDD5}"/>
              </a:ext>
            </a:extLst>
          </p:cNvPr>
          <p:cNvSpPr>
            <a:spLocks noGrp="1"/>
          </p:cNvSpPr>
          <p:nvPr>
            <p:ph type="body" sz="quarter" idx="22"/>
          </p:nvPr>
        </p:nvSpPr>
        <p:spPr>
          <a:xfrm>
            <a:off x="5949960" y="1349128"/>
            <a:ext cx="1356981" cy="823337"/>
          </a:xfrm>
          <a:prstGeom prst="rect">
            <a:avLst/>
          </a:prstGeom>
        </p:spPr>
        <p:txBody>
          <a:bodyPr/>
          <a:lstStyle>
            <a:lvl1pPr algn="l">
              <a:defRPr sz="1050"/>
            </a:lvl1pPr>
          </a:lstStyle>
          <a:p>
            <a:pPr lvl="0"/>
            <a:r>
              <a:rPr lang="en-US"/>
              <a:t>Click to edit Master text styles</a:t>
            </a:r>
          </a:p>
        </p:txBody>
      </p:sp>
      <p:sp>
        <p:nvSpPr>
          <p:cNvPr id="176" name="Text Placeholder 38">
            <a:extLst>
              <a:ext uri="{FF2B5EF4-FFF2-40B4-BE49-F238E27FC236}">
                <a16:creationId xmlns:a16="http://schemas.microsoft.com/office/drawing/2014/main" id="{37C07679-EDC2-C01F-6E7A-626B8A8D2F20}"/>
              </a:ext>
            </a:extLst>
          </p:cNvPr>
          <p:cNvSpPr>
            <a:spLocks noGrp="1"/>
          </p:cNvSpPr>
          <p:nvPr>
            <p:ph type="body" sz="quarter" idx="23"/>
          </p:nvPr>
        </p:nvSpPr>
        <p:spPr>
          <a:xfrm>
            <a:off x="1893477" y="3611541"/>
            <a:ext cx="1356981" cy="823337"/>
          </a:xfrm>
          <a:prstGeom prst="rect">
            <a:avLst/>
          </a:prstGeom>
        </p:spPr>
        <p:txBody>
          <a:bodyPr/>
          <a:lstStyle>
            <a:lvl1pPr algn="l">
              <a:defRPr sz="1050"/>
            </a:lvl1pPr>
          </a:lstStyle>
          <a:p>
            <a:pPr lvl="0"/>
            <a:r>
              <a:rPr lang="en-US"/>
              <a:t>Click to edit Master text styles</a:t>
            </a:r>
          </a:p>
        </p:txBody>
      </p:sp>
      <p:sp>
        <p:nvSpPr>
          <p:cNvPr id="177" name="Text Placeholder 38">
            <a:extLst>
              <a:ext uri="{FF2B5EF4-FFF2-40B4-BE49-F238E27FC236}">
                <a16:creationId xmlns:a16="http://schemas.microsoft.com/office/drawing/2014/main" id="{CA95DDD0-1B02-DEB6-2F3D-D00D740FB8C5}"/>
              </a:ext>
            </a:extLst>
          </p:cNvPr>
          <p:cNvSpPr>
            <a:spLocks noGrp="1"/>
          </p:cNvSpPr>
          <p:nvPr>
            <p:ph type="body" sz="quarter" idx="24"/>
          </p:nvPr>
        </p:nvSpPr>
        <p:spPr>
          <a:xfrm>
            <a:off x="4618076" y="3611541"/>
            <a:ext cx="1356981" cy="823337"/>
          </a:xfrm>
          <a:prstGeom prst="rect">
            <a:avLst/>
          </a:prstGeom>
        </p:spPr>
        <p:txBody>
          <a:bodyPr/>
          <a:lstStyle>
            <a:lvl1pPr algn="l">
              <a:defRPr sz="1050"/>
            </a:lvl1pPr>
          </a:lstStyle>
          <a:p>
            <a:pPr lvl="0"/>
            <a:r>
              <a:rPr lang="en-US"/>
              <a:t>Click to edit Master text styles</a:t>
            </a:r>
          </a:p>
        </p:txBody>
      </p:sp>
      <p:sp>
        <p:nvSpPr>
          <p:cNvPr id="178" name="Text Placeholder 38">
            <a:extLst>
              <a:ext uri="{FF2B5EF4-FFF2-40B4-BE49-F238E27FC236}">
                <a16:creationId xmlns:a16="http://schemas.microsoft.com/office/drawing/2014/main" id="{F415BB7D-618F-C74F-E080-B51C46516755}"/>
              </a:ext>
            </a:extLst>
          </p:cNvPr>
          <p:cNvSpPr>
            <a:spLocks noGrp="1"/>
          </p:cNvSpPr>
          <p:nvPr>
            <p:ph type="body" sz="quarter" idx="25"/>
          </p:nvPr>
        </p:nvSpPr>
        <p:spPr>
          <a:xfrm>
            <a:off x="7322801" y="3594686"/>
            <a:ext cx="1356981" cy="823337"/>
          </a:xfrm>
          <a:prstGeom prst="rect">
            <a:avLst/>
          </a:prstGeom>
        </p:spPr>
        <p:txBody>
          <a:bodyPr/>
          <a:lstStyle>
            <a:lvl1pPr algn="l">
              <a:defRPr sz="1050"/>
            </a:lvl1pPr>
          </a:lstStyle>
          <a:p>
            <a:pPr lvl="0"/>
            <a:r>
              <a:rPr lang="en-US"/>
              <a:t>Click to edit Master text styles</a:t>
            </a:r>
          </a:p>
        </p:txBody>
      </p:sp>
      <p:sp>
        <p:nvSpPr>
          <p:cNvPr id="181" name="Text Placeholder 180">
            <a:extLst>
              <a:ext uri="{FF2B5EF4-FFF2-40B4-BE49-F238E27FC236}">
                <a16:creationId xmlns:a16="http://schemas.microsoft.com/office/drawing/2014/main" id="{5E5357CE-A621-BFDA-3F3D-07C401CE01B0}"/>
              </a:ext>
            </a:extLst>
          </p:cNvPr>
          <p:cNvSpPr>
            <a:spLocks noGrp="1"/>
          </p:cNvSpPr>
          <p:nvPr>
            <p:ph type="body" sz="quarter" idx="26" hasCustomPrompt="1"/>
          </p:nvPr>
        </p:nvSpPr>
        <p:spPr>
          <a:xfrm>
            <a:off x="516348" y="1039140"/>
            <a:ext cx="1391840" cy="245542"/>
          </a:xfrm>
          <a:prstGeom prst="rect">
            <a:avLst/>
          </a:prstGeom>
        </p:spPr>
        <p:txBody>
          <a:bodyPr/>
          <a:lstStyle>
            <a:lvl1pPr>
              <a:defRPr sz="1500">
                <a:solidFill>
                  <a:schemeClr val="tx2"/>
                </a:solidFill>
              </a:defRPr>
            </a:lvl1pPr>
          </a:lstStyle>
          <a:p>
            <a:pPr lvl="0"/>
            <a:r>
              <a:rPr lang="en-US"/>
              <a:t>Title</a:t>
            </a:r>
          </a:p>
        </p:txBody>
      </p:sp>
      <p:sp>
        <p:nvSpPr>
          <p:cNvPr id="182" name="Text Placeholder 180">
            <a:extLst>
              <a:ext uri="{FF2B5EF4-FFF2-40B4-BE49-F238E27FC236}">
                <a16:creationId xmlns:a16="http://schemas.microsoft.com/office/drawing/2014/main" id="{8B778E37-40EB-64FC-6D5E-1CAB02CF780C}"/>
              </a:ext>
            </a:extLst>
          </p:cNvPr>
          <p:cNvSpPr>
            <a:spLocks noGrp="1"/>
          </p:cNvSpPr>
          <p:nvPr>
            <p:ph type="body" sz="quarter" idx="27" hasCustomPrompt="1"/>
          </p:nvPr>
        </p:nvSpPr>
        <p:spPr>
          <a:xfrm>
            <a:off x="3232489" y="1030181"/>
            <a:ext cx="1391840" cy="245542"/>
          </a:xfrm>
          <a:prstGeom prst="rect">
            <a:avLst/>
          </a:prstGeom>
        </p:spPr>
        <p:txBody>
          <a:bodyPr/>
          <a:lstStyle>
            <a:lvl1pPr>
              <a:defRPr sz="1500">
                <a:solidFill>
                  <a:schemeClr val="tx2"/>
                </a:solidFill>
              </a:defRPr>
            </a:lvl1pPr>
          </a:lstStyle>
          <a:p>
            <a:pPr lvl="0"/>
            <a:r>
              <a:rPr lang="en-US"/>
              <a:t>Title</a:t>
            </a:r>
          </a:p>
        </p:txBody>
      </p:sp>
      <p:sp>
        <p:nvSpPr>
          <p:cNvPr id="183" name="Text Placeholder 180">
            <a:extLst>
              <a:ext uri="{FF2B5EF4-FFF2-40B4-BE49-F238E27FC236}">
                <a16:creationId xmlns:a16="http://schemas.microsoft.com/office/drawing/2014/main" id="{0FE0E687-54D5-A963-3A22-D9DCE58DE49E}"/>
              </a:ext>
            </a:extLst>
          </p:cNvPr>
          <p:cNvSpPr>
            <a:spLocks noGrp="1"/>
          </p:cNvSpPr>
          <p:nvPr>
            <p:ph type="body" sz="quarter" idx="28" hasCustomPrompt="1"/>
          </p:nvPr>
        </p:nvSpPr>
        <p:spPr>
          <a:xfrm>
            <a:off x="5948629" y="1021368"/>
            <a:ext cx="1391840" cy="245542"/>
          </a:xfrm>
          <a:prstGeom prst="rect">
            <a:avLst/>
          </a:prstGeom>
        </p:spPr>
        <p:txBody>
          <a:bodyPr/>
          <a:lstStyle>
            <a:lvl1pPr>
              <a:defRPr sz="1500">
                <a:solidFill>
                  <a:schemeClr val="tx2"/>
                </a:solidFill>
              </a:defRPr>
            </a:lvl1pPr>
          </a:lstStyle>
          <a:p>
            <a:pPr lvl="0"/>
            <a:r>
              <a:rPr lang="en-US"/>
              <a:t>Title</a:t>
            </a:r>
          </a:p>
        </p:txBody>
      </p:sp>
      <p:sp>
        <p:nvSpPr>
          <p:cNvPr id="184" name="Text Placeholder 180">
            <a:extLst>
              <a:ext uri="{FF2B5EF4-FFF2-40B4-BE49-F238E27FC236}">
                <a16:creationId xmlns:a16="http://schemas.microsoft.com/office/drawing/2014/main" id="{8DF22715-F8F3-BDE1-506E-CF1EF40010DF}"/>
              </a:ext>
            </a:extLst>
          </p:cNvPr>
          <p:cNvSpPr>
            <a:spLocks noGrp="1"/>
          </p:cNvSpPr>
          <p:nvPr>
            <p:ph type="body" sz="quarter" idx="29" hasCustomPrompt="1"/>
          </p:nvPr>
        </p:nvSpPr>
        <p:spPr>
          <a:xfrm>
            <a:off x="1890759" y="3303658"/>
            <a:ext cx="1391840" cy="245542"/>
          </a:xfrm>
          <a:prstGeom prst="rect">
            <a:avLst/>
          </a:prstGeom>
        </p:spPr>
        <p:txBody>
          <a:bodyPr/>
          <a:lstStyle>
            <a:lvl1pPr>
              <a:defRPr sz="1500">
                <a:solidFill>
                  <a:schemeClr val="tx2"/>
                </a:solidFill>
              </a:defRPr>
            </a:lvl1pPr>
          </a:lstStyle>
          <a:p>
            <a:pPr lvl="0"/>
            <a:r>
              <a:rPr lang="en-US"/>
              <a:t>Title</a:t>
            </a:r>
          </a:p>
        </p:txBody>
      </p:sp>
      <p:sp>
        <p:nvSpPr>
          <p:cNvPr id="185" name="Text Placeholder 180">
            <a:extLst>
              <a:ext uri="{FF2B5EF4-FFF2-40B4-BE49-F238E27FC236}">
                <a16:creationId xmlns:a16="http://schemas.microsoft.com/office/drawing/2014/main" id="{6B597EF5-593D-D22D-1470-720E2CAD71A6}"/>
              </a:ext>
            </a:extLst>
          </p:cNvPr>
          <p:cNvSpPr>
            <a:spLocks noGrp="1"/>
          </p:cNvSpPr>
          <p:nvPr>
            <p:ph type="body" sz="quarter" idx="30" hasCustomPrompt="1"/>
          </p:nvPr>
        </p:nvSpPr>
        <p:spPr>
          <a:xfrm>
            <a:off x="4618076" y="3294405"/>
            <a:ext cx="1391840" cy="245542"/>
          </a:xfrm>
          <a:prstGeom prst="rect">
            <a:avLst/>
          </a:prstGeom>
        </p:spPr>
        <p:txBody>
          <a:bodyPr/>
          <a:lstStyle>
            <a:lvl1pPr>
              <a:defRPr sz="1500">
                <a:solidFill>
                  <a:schemeClr val="tx2"/>
                </a:solidFill>
              </a:defRPr>
            </a:lvl1pPr>
          </a:lstStyle>
          <a:p>
            <a:pPr lvl="0"/>
            <a:r>
              <a:rPr lang="en-US"/>
              <a:t>Title</a:t>
            </a:r>
          </a:p>
        </p:txBody>
      </p:sp>
      <p:sp>
        <p:nvSpPr>
          <p:cNvPr id="186" name="Text Placeholder 180">
            <a:extLst>
              <a:ext uri="{FF2B5EF4-FFF2-40B4-BE49-F238E27FC236}">
                <a16:creationId xmlns:a16="http://schemas.microsoft.com/office/drawing/2014/main" id="{01129668-23C6-60E7-3A36-744C1717754D}"/>
              </a:ext>
            </a:extLst>
          </p:cNvPr>
          <p:cNvSpPr>
            <a:spLocks noGrp="1"/>
          </p:cNvSpPr>
          <p:nvPr>
            <p:ph type="body" sz="quarter" idx="31" hasCustomPrompt="1"/>
          </p:nvPr>
        </p:nvSpPr>
        <p:spPr>
          <a:xfrm>
            <a:off x="7319123" y="3304796"/>
            <a:ext cx="1391840" cy="245542"/>
          </a:xfrm>
          <a:prstGeom prst="rect">
            <a:avLst/>
          </a:prstGeom>
        </p:spPr>
        <p:txBody>
          <a:bodyPr/>
          <a:lstStyle>
            <a:lvl1pPr>
              <a:defRPr sz="1500">
                <a:solidFill>
                  <a:schemeClr val="tx2"/>
                </a:solidFill>
              </a:defRPr>
            </a:lvl1pPr>
          </a:lstStyle>
          <a:p>
            <a:pPr lvl="0"/>
            <a:r>
              <a:rPr lang="en-US"/>
              <a:t>Title</a:t>
            </a:r>
          </a:p>
        </p:txBody>
      </p:sp>
      <p:sp>
        <p:nvSpPr>
          <p:cNvPr id="187" name="Text Placeholder 180">
            <a:extLst>
              <a:ext uri="{FF2B5EF4-FFF2-40B4-BE49-F238E27FC236}">
                <a16:creationId xmlns:a16="http://schemas.microsoft.com/office/drawing/2014/main" id="{85F2613A-30FF-58C6-E1AF-856CCE0BA7C0}"/>
              </a:ext>
            </a:extLst>
          </p:cNvPr>
          <p:cNvSpPr>
            <a:spLocks noGrp="1"/>
          </p:cNvSpPr>
          <p:nvPr>
            <p:ph type="body" sz="quarter" idx="32" hasCustomPrompt="1"/>
          </p:nvPr>
        </p:nvSpPr>
        <p:spPr>
          <a:xfrm>
            <a:off x="693401" y="2572609"/>
            <a:ext cx="1044243" cy="245542"/>
          </a:xfrm>
          <a:prstGeom prst="rect">
            <a:avLst/>
          </a:prstGeom>
        </p:spPr>
        <p:txBody>
          <a:bodyPr/>
          <a:lstStyle>
            <a:lvl1pPr algn="ctr">
              <a:defRPr sz="1500">
                <a:solidFill>
                  <a:schemeClr val="bg1"/>
                </a:solidFill>
              </a:defRPr>
            </a:lvl1pPr>
          </a:lstStyle>
          <a:p>
            <a:pPr lvl="0"/>
            <a:r>
              <a:rPr lang="en-US"/>
              <a:t>Title</a:t>
            </a:r>
          </a:p>
        </p:txBody>
      </p:sp>
      <p:sp>
        <p:nvSpPr>
          <p:cNvPr id="188" name="Text Placeholder 180">
            <a:extLst>
              <a:ext uri="{FF2B5EF4-FFF2-40B4-BE49-F238E27FC236}">
                <a16:creationId xmlns:a16="http://schemas.microsoft.com/office/drawing/2014/main" id="{B97D743E-F411-544D-DD85-1048AE9979E5}"/>
              </a:ext>
            </a:extLst>
          </p:cNvPr>
          <p:cNvSpPr>
            <a:spLocks noGrp="1"/>
          </p:cNvSpPr>
          <p:nvPr>
            <p:ph type="body" sz="quarter" idx="33" hasCustomPrompt="1"/>
          </p:nvPr>
        </p:nvSpPr>
        <p:spPr>
          <a:xfrm>
            <a:off x="2047810" y="2572609"/>
            <a:ext cx="1044243" cy="245542"/>
          </a:xfrm>
          <a:prstGeom prst="rect">
            <a:avLst/>
          </a:prstGeom>
        </p:spPr>
        <p:txBody>
          <a:bodyPr/>
          <a:lstStyle>
            <a:lvl1pPr algn="ctr">
              <a:defRPr sz="1500">
                <a:solidFill>
                  <a:schemeClr val="bg1"/>
                </a:solidFill>
              </a:defRPr>
            </a:lvl1pPr>
          </a:lstStyle>
          <a:p>
            <a:pPr lvl="0"/>
            <a:r>
              <a:rPr lang="en-US"/>
              <a:t>Title</a:t>
            </a:r>
          </a:p>
        </p:txBody>
      </p:sp>
      <p:sp>
        <p:nvSpPr>
          <p:cNvPr id="189" name="Text Placeholder 180">
            <a:extLst>
              <a:ext uri="{FF2B5EF4-FFF2-40B4-BE49-F238E27FC236}">
                <a16:creationId xmlns:a16="http://schemas.microsoft.com/office/drawing/2014/main" id="{AFB438AE-A61C-AF74-B975-39D5E3512A3F}"/>
              </a:ext>
            </a:extLst>
          </p:cNvPr>
          <p:cNvSpPr>
            <a:spLocks noGrp="1"/>
          </p:cNvSpPr>
          <p:nvPr>
            <p:ph type="body" sz="quarter" idx="34" hasCustomPrompt="1"/>
          </p:nvPr>
        </p:nvSpPr>
        <p:spPr>
          <a:xfrm>
            <a:off x="3392363" y="2572609"/>
            <a:ext cx="1044243" cy="245542"/>
          </a:xfrm>
          <a:prstGeom prst="rect">
            <a:avLst/>
          </a:prstGeom>
        </p:spPr>
        <p:txBody>
          <a:bodyPr/>
          <a:lstStyle>
            <a:lvl1pPr algn="ctr">
              <a:defRPr sz="1500">
                <a:solidFill>
                  <a:schemeClr val="bg1"/>
                </a:solidFill>
              </a:defRPr>
            </a:lvl1pPr>
          </a:lstStyle>
          <a:p>
            <a:pPr lvl="0"/>
            <a:r>
              <a:rPr lang="en-US"/>
              <a:t>Title</a:t>
            </a:r>
          </a:p>
        </p:txBody>
      </p:sp>
      <p:sp>
        <p:nvSpPr>
          <p:cNvPr id="190" name="Text Placeholder 180">
            <a:extLst>
              <a:ext uri="{FF2B5EF4-FFF2-40B4-BE49-F238E27FC236}">
                <a16:creationId xmlns:a16="http://schemas.microsoft.com/office/drawing/2014/main" id="{AFDAE827-542F-0380-E147-CA350858EBFB}"/>
              </a:ext>
            </a:extLst>
          </p:cNvPr>
          <p:cNvSpPr>
            <a:spLocks noGrp="1"/>
          </p:cNvSpPr>
          <p:nvPr>
            <p:ph type="body" sz="quarter" idx="35" hasCustomPrompt="1"/>
          </p:nvPr>
        </p:nvSpPr>
        <p:spPr>
          <a:xfrm>
            <a:off x="4791874" y="2572608"/>
            <a:ext cx="1044243" cy="245542"/>
          </a:xfrm>
          <a:prstGeom prst="rect">
            <a:avLst/>
          </a:prstGeom>
        </p:spPr>
        <p:txBody>
          <a:bodyPr/>
          <a:lstStyle>
            <a:lvl1pPr algn="ctr">
              <a:defRPr sz="1500">
                <a:solidFill>
                  <a:schemeClr val="bg1"/>
                </a:solidFill>
              </a:defRPr>
            </a:lvl1pPr>
          </a:lstStyle>
          <a:p>
            <a:pPr lvl="0"/>
            <a:r>
              <a:rPr lang="en-US"/>
              <a:t>Title</a:t>
            </a:r>
          </a:p>
        </p:txBody>
      </p:sp>
      <p:sp>
        <p:nvSpPr>
          <p:cNvPr id="191" name="Text Placeholder 180">
            <a:extLst>
              <a:ext uri="{FF2B5EF4-FFF2-40B4-BE49-F238E27FC236}">
                <a16:creationId xmlns:a16="http://schemas.microsoft.com/office/drawing/2014/main" id="{4DC86156-A26C-B5B0-5B6D-4BA62DC78364}"/>
              </a:ext>
            </a:extLst>
          </p:cNvPr>
          <p:cNvSpPr>
            <a:spLocks noGrp="1"/>
          </p:cNvSpPr>
          <p:nvPr>
            <p:ph type="body" sz="quarter" idx="36" hasCustomPrompt="1"/>
          </p:nvPr>
        </p:nvSpPr>
        <p:spPr>
          <a:xfrm>
            <a:off x="6118766" y="2578127"/>
            <a:ext cx="1044243" cy="245542"/>
          </a:xfrm>
          <a:prstGeom prst="rect">
            <a:avLst/>
          </a:prstGeom>
        </p:spPr>
        <p:txBody>
          <a:bodyPr/>
          <a:lstStyle>
            <a:lvl1pPr algn="ctr">
              <a:defRPr sz="1500">
                <a:solidFill>
                  <a:schemeClr val="bg1"/>
                </a:solidFill>
              </a:defRPr>
            </a:lvl1pPr>
          </a:lstStyle>
          <a:p>
            <a:pPr lvl="0"/>
            <a:r>
              <a:rPr lang="en-US"/>
              <a:t>Title</a:t>
            </a:r>
          </a:p>
        </p:txBody>
      </p:sp>
      <p:sp>
        <p:nvSpPr>
          <p:cNvPr id="192" name="Text Placeholder 180">
            <a:extLst>
              <a:ext uri="{FF2B5EF4-FFF2-40B4-BE49-F238E27FC236}">
                <a16:creationId xmlns:a16="http://schemas.microsoft.com/office/drawing/2014/main" id="{11DE518B-A599-4EEE-C8BE-0C49306DD39E}"/>
              </a:ext>
            </a:extLst>
          </p:cNvPr>
          <p:cNvSpPr>
            <a:spLocks noGrp="1"/>
          </p:cNvSpPr>
          <p:nvPr>
            <p:ph type="body" sz="quarter" idx="37" hasCustomPrompt="1"/>
          </p:nvPr>
        </p:nvSpPr>
        <p:spPr>
          <a:xfrm>
            <a:off x="7381462" y="2581489"/>
            <a:ext cx="1044243" cy="245542"/>
          </a:xfrm>
          <a:prstGeom prst="rect">
            <a:avLst/>
          </a:prstGeom>
        </p:spPr>
        <p:txBody>
          <a:bodyPr/>
          <a:lstStyle>
            <a:lvl1pPr algn="ctr">
              <a:defRPr sz="1500">
                <a:solidFill>
                  <a:schemeClr val="bg1"/>
                </a:solidFill>
              </a:defRPr>
            </a:lvl1pPr>
          </a:lstStyle>
          <a:p>
            <a:pPr lvl="0"/>
            <a:r>
              <a:rPr lang="en-US"/>
              <a:t>Title</a:t>
            </a:r>
          </a:p>
        </p:txBody>
      </p:sp>
      <p:sp>
        <p:nvSpPr>
          <p:cNvPr id="193" name="Slide Number Placeholder 192">
            <a:extLst>
              <a:ext uri="{FF2B5EF4-FFF2-40B4-BE49-F238E27FC236}">
                <a16:creationId xmlns:a16="http://schemas.microsoft.com/office/drawing/2014/main" id="{58E66452-445C-D085-8D78-9B57105AB613}"/>
              </a:ext>
            </a:extLst>
          </p:cNvPr>
          <p:cNvSpPr>
            <a:spLocks noGrp="1"/>
          </p:cNvSpPr>
          <p:nvPr>
            <p:ph type="sldNum" sz="quarter" idx="38"/>
          </p:nvPr>
        </p:nvSpPr>
        <p:spPr/>
        <p:txBody>
          <a:bodyPr/>
          <a:lstStyle/>
          <a:p>
            <a:fld id="{D581A734-D8E7-A947-8B2B-F0EFE9963A13}" type="slidenum">
              <a:rPr lang="en-US" smtClean="0"/>
              <a:pPr/>
              <a:t>‹#›</a:t>
            </a:fld>
            <a:endParaRPr lang="en-US"/>
          </a:p>
        </p:txBody>
      </p:sp>
      <p:sp>
        <p:nvSpPr>
          <p:cNvPr id="5" name="Title 4">
            <a:extLst>
              <a:ext uri="{FF2B5EF4-FFF2-40B4-BE49-F238E27FC236}">
                <a16:creationId xmlns:a16="http://schemas.microsoft.com/office/drawing/2014/main" id="{A76D29B4-FB99-F9EC-F150-7F2DAAAC4B33}"/>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4165788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6991558-0F42-D16E-58E1-9B3CA166DCBE}"/>
              </a:ext>
            </a:extLst>
          </p:cNvPr>
          <p:cNvGrpSpPr/>
          <p:nvPr userDrawn="1"/>
        </p:nvGrpSpPr>
        <p:grpSpPr>
          <a:xfrm>
            <a:off x="2563028" y="1039061"/>
            <a:ext cx="4340342" cy="3306020"/>
            <a:chOff x="6782638" y="3182852"/>
            <a:chExt cx="10731640" cy="8174244"/>
          </a:xfrm>
        </p:grpSpPr>
        <p:grpSp>
          <p:nvGrpSpPr>
            <p:cNvPr id="33" name="Group 32">
              <a:extLst>
                <a:ext uri="{FF2B5EF4-FFF2-40B4-BE49-F238E27FC236}">
                  <a16:creationId xmlns:a16="http://schemas.microsoft.com/office/drawing/2014/main" id="{693C5BD5-2A4E-3B7A-7632-3BC5C0932ECF}"/>
                </a:ext>
              </a:extLst>
            </p:cNvPr>
            <p:cNvGrpSpPr/>
            <p:nvPr/>
          </p:nvGrpSpPr>
          <p:grpSpPr>
            <a:xfrm>
              <a:off x="8104084" y="3182852"/>
              <a:ext cx="8174246" cy="8174244"/>
              <a:chOff x="8537575" y="3646487"/>
              <a:chExt cx="7307263" cy="7307263"/>
            </a:xfrm>
          </p:grpSpPr>
          <p:sp>
            <p:nvSpPr>
              <p:cNvPr id="54" name="Freeform 5">
                <a:extLst>
                  <a:ext uri="{FF2B5EF4-FFF2-40B4-BE49-F238E27FC236}">
                    <a16:creationId xmlns:a16="http://schemas.microsoft.com/office/drawing/2014/main" id="{01199E94-B4D4-4D74-0FEC-D24F8AAE10BB}"/>
                  </a:ext>
                </a:extLst>
              </p:cNvPr>
              <p:cNvSpPr>
                <a:spLocks/>
              </p:cNvSpPr>
              <p:nvPr/>
            </p:nvSpPr>
            <p:spPr bwMode="auto">
              <a:xfrm>
                <a:off x="8537575" y="5473700"/>
                <a:ext cx="3654425" cy="3652838"/>
              </a:xfrm>
              <a:custGeom>
                <a:avLst/>
                <a:gdLst>
                  <a:gd name="T0" fmla="*/ 2237 w 2940"/>
                  <a:gd name="T1" fmla="*/ 375 h 2939"/>
                  <a:gd name="T2" fmla="*/ 2219 w 2940"/>
                  <a:gd name="T3" fmla="*/ 529 h 2939"/>
                  <a:gd name="T4" fmla="*/ 2199 w 2940"/>
                  <a:gd name="T5" fmla="*/ 621 h 2939"/>
                  <a:gd name="T6" fmla="*/ 2198 w 2940"/>
                  <a:gd name="T7" fmla="*/ 622 h 2939"/>
                  <a:gd name="T8" fmla="*/ 2123 w 2940"/>
                  <a:gd name="T9" fmla="*/ 652 h 2939"/>
                  <a:gd name="T10" fmla="*/ 1470 w 2940"/>
                  <a:gd name="T11" fmla="*/ 0 h 2939"/>
                  <a:gd name="T12" fmla="*/ 817 w 2940"/>
                  <a:gd name="T13" fmla="*/ 652 h 2939"/>
                  <a:gd name="T14" fmla="*/ 848 w 2940"/>
                  <a:gd name="T15" fmla="*/ 728 h 2939"/>
                  <a:gd name="T16" fmla="*/ 848 w 2940"/>
                  <a:gd name="T17" fmla="*/ 728 h 2939"/>
                  <a:gd name="T18" fmla="*/ 940 w 2940"/>
                  <a:gd name="T19" fmla="*/ 749 h 2939"/>
                  <a:gd name="T20" fmla="*/ 1095 w 2940"/>
                  <a:gd name="T21" fmla="*/ 767 h 2939"/>
                  <a:gd name="T22" fmla="*/ 1037 w 2940"/>
                  <a:gd name="T23" fmla="*/ 1037 h 2939"/>
                  <a:gd name="T24" fmla="*/ 768 w 2940"/>
                  <a:gd name="T25" fmla="*/ 1094 h 2939"/>
                  <a:gd name="T26" fmla="*/ 749 w 2940"/>
                  <a:gd name="T27" fmla="*/ 940 h 2939"/>
                  <a:gd name="T28" fmla="*/ 729 w 2940"/>
                  <a:gd name="T29" fmla="*/ 848 h 2939"/>
                  <a:gd name="T30" fmla="*/ 728 w 2940"/>
                  <a:gd name="T31" fmla="*/ 847 h 2939"/>
                  <a:gd name="T32" fmla="*/ 653 w 2940"/>
                  <a:gd name="T33" fmla="*/ 817 h 2939"/>
                  <a:gd name="T34" fmla="*/ 0 w 2940"/>
                  <a:gd name="T35" fmla="*/ 1469 h 2939"/>
                  <a:gd name="T36" fmla="*/ 653 w 2940"/>
                  <a:gd name="T37" fmla="*/ 2122 h 2939"/>
                  <a:gd name="T38" fmla="*/ 623 w 2940"/>
                  <a:gd name="T39" fmla="*/ 2197 h 2939"/>
                  <a:gd name="T40" fmla="*/ 622 w 2940"/>
                  <a:gd name="T41" fmla="*/ 2198 h 2939"/>
                  <a:gd name="T42" fmla="*/ 530 w 2940"/>
                  <a:gd name="T43" fmla="*/ 2218 h 2939"/>
                  <a:gd name="T44" fmla="*/ 376 w 2940"/>
                  <a:gd name="T45" fmla="*/ 2237 h 2939"/>
                  <a:gd name="T46" fmla="*/ 433 w 2940"/>
                  <a:gd name="T47" fmla="*/ 2507 h 2939"/>
                  <a:gd name="T48" fmla="*/ 703 w 2940"/>
                  <a:gd name="T49" fmla="*/ 2564 h 2939"/>
                  <a:gd name="T50" fmla="*/ 721 w 2940"/>
                  <a:gd name="T51" fmla="*/ 2410 h 2939"/>
                  <a:gd name="T52" fmla="*/ 741 w 2940"/>
                  <a:gd name="T53" fmla="*/ 2317 h 2939"/>
                  <a:gd name="T54" fmla="*/ 742 w 2940"/>
                  <a:gd name="T55" fmla="*/ 2317 h 2939"/>
                  <a:gd name="T56" fmla="*/ 817 w 2940"/>
                  <a:gd name="T57" fmla="*/ 2287 h 2939"/>
                  <a:gd name="T58" fmla="*/ 1470 w 2940"/>
                  <a:gd name="T59" fmla="*/ 2939 h 2939"/>
                  <a:gd name="T60" fmla="*/ 2123 w 2940"/>
                  <a:gd name="T61" fmla="*/ 2287 h 2939"/>
                  <a:gd name="T62" fmla="*/ 2092 w 2940"/>
                  <a:gd name="T63" fmla="*/ 2211 h 2939"/>
                  <a:gd name="T64" fmla="*/ 2092 w 2940"/>
                  <a:gd name="T65" fmla="*/ 2211 h 2939"/>
                  <a:gd name="T66" fmla="*/ 2000 w 2940"/>
                  <a:gd name="T67" fmla="*/ 2190 h 2939"/>
                  <a:gd name="T68" fmla="*/ 1845 w 2940"/>
                  <a:gd name="T69" fmla="*/ 2172 h 2939"/>
                  <a:gd name="T70" fmla="*/ 1903 w 2940"/>
                  <a:gd name="T71" fmla="*/ 1902 h 2939"/>
                  <a:gd name="T72" fmla="*/ 2172 w 2940"/>
                  <a:gd name="T73" fmla="*/ 1845 h 2939"/>
                  <a:gd name="T74" fmla="*/ 2191 w 2940"/>
                  <a:gd name="T75" fmla="*/ 1999 h 2939"/>
                  <a:gd name="T76" fmla="*/ 2211 w 2940"/>
                  <a:gd name="T77" fmla="*/ 2091 h 2939"/>
                  <a:gd name="T78" fmla="*/ 2212 w 2940"/>
                  <a:gd name="T79" fmla="*/ 2092 h 2939"/>
                  <a:gd name="T80" fmla="*/ 2287 w 2940"/>
                  <a:gd name="T81" fmla="*/ 2122 h 2939"/>
                  <a:gd name="T82" fmla="*/ 2940 w 2940"/>
                  <a:gd name="T83" fmla="*/ 1469 h 2939"/>
                  <a:gd name="T84" fmla="*/ 2287 w 2940"/>
                  <a:gd name="T85" fmla="*/ 817 h 2939"/>
                  <a:gd name="T86" fmla="*/ 2317 w 2940"/>
                  <a:gd name="T87" fmla="*/ 742 h 2939"/>
                  <a:gd name="T88" fmla="*/ 2318 w 2940"/>
                  <a:gd name="T89" fmla="*/ 741 h 2939"/>
                  <a:gd name="T90" fmla="*/ 2410 w 2940"/>
                  <a:gd name="T91" fmla="*/ 720 h 2939"/>
                  <a:gd name="T92" fmla="*/ 2564 w 2940"/>
                  <a:gd name="T93" fmla="*/ 702 h 2939"/>
                  <a:gd name="T94" fmla="*/ 2507 w 2940"/>
                  <a:gd name="T95" fmla="*/ 432 h 2939"/>
                  <a:gd name="T96" fmla="*/ 2237 w 2940"/>
                  <a:gd name="T97" fmla="*/ 375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40" h="2939">
                    <a:moveTo>
                      <a:pt x="2237" y="375"/>
                    </a:moveTo>
                    <a:cubicBezTo>
                      <a:pt x="2202" y="411"/>
                      <a:pt x="2197" y="469"/>
                      <a:pt x="2219" y="529"/>
                    </a:cubicBezTo>
                    <a:cubicBezTo>
                      <a:pt x="2230" y="560"/>
                      <a:pt x="2223" y="596"/>
                      <a:pt x="2199" y="621"/>
                    </a:cubicBezTo>
                    <a:cubicBezTo>
                      <a:pt x="2198" y="622"/>
                      <a:pt x="2198" y="622"/>
                      <a:pt x="2198" y="622"/>
                    </a:cubicBezTo>
                    <a:cubicBezTo>
                      <a:pt x="2173" y="647"/>
                      <a:pt x="2142" y="659"/>
                      <a:pt x="2123" y="652"/>
                    </a:cubicBezTo>
                    <a:cubicBezTo>
                      <a:pt x="1470" y="0"/>
                      <a:pt x="1470" y="0"/>
                      <a:pt x="1470" y="0"/>
                    </a:cubicBezTo>
                    <a:cubicBezTo>
                      <a:pt x="817" y="652"/>
                      <a:pt x="817" y="652"/>
                      <a:pt x="817" y="652"/>
                    </a:cubicBezTo>
                    <a:cubicBezTo>
                      <a:pt x="811" y="672"/>
                      <a:pt x="822" y="702"/>
                      <a:pt x="848" y="728"/>
                    </a:cubicBezTo>
                    <a:cubicBezTo>
                      <a:pt x="848" y="728"/>
                      <a:pt x="848" y="728"/>
                      <a:pt x="848" y="728"/>
                    </a:cubicBezTo>
                    <a:cubicBezTo>
                      <a:pt x="874" y="753"/>
                      <a:pt x="910" y="760"/>
                      <a:pt x="940" y="749"/>
                    </a:cubicBezTo>
                    <a:cubicBezTo>
                      <a:pt x="1001" y="727"/>
                      <a:pt x="1059" y="732"/>
                      <a:pt x="1095" y="767"/>
                    </a:cubicBezTo>
                    <a:cubicBezTo>
                      <a:pt x="1153" y="826"/>
                      <a:pt x="1128" y="947"/>
                      <a:pt x="1037" y="1037"/>
                    </a:cubicBezTo>
                    <a:cubicBezTo>
                      <a:pt x="947" y="1127"/>
                      <a:pt x="826" y="1153"/>
                      <a:pt x="768" y="1094"/>
                    </a:cubicBezTo>
                    <a:cubicBezTo>
                      <a:pt x="732" y="1059"/>
                      <a:pt x="727" y="1000"/>
                      <a:pt x="749" y="940"/>
                    </a:cubicBezTo>
                    <a:cubicBezTo>
                      <a:pt x="760" y="910"/>
                      <a:pt x="754" y="873"/>
                      <a:pt x="729" y="848"/>
                    </a:cubicBezTo>
                    <a:cubicBezTo>
                      <a:pt x="729" y="848"/>
                      <a:pt x="728" y="847"/>
                      <a:pt x="728" y="847"/>
                    </a:cubicBezTo>
                    <a:cubicBezTo>
                      <a:pt x="703" y="822"/>
                      <a:pt x="672" y="810"/>
                      <a:pt x="653" y="817"/>
                    </a:cubicBezTo>
                    <a:cubicBezTo>
                      <a:pt x="0" y="1469"/>
                      <a:pt x="0" y="1469"/>
                      <a:pt x="0" y="1469"/>
                    </a:cubicBezTo>
                    <a:cubicBezTo>
                      <a:pt x="653" y="2122"/>
                      <a:pt x="653" y="2122"/>
                      <a:pt x="653" y="2122"/>
                    </a:cubicBezTo>
                    <a:cubicBezTo>
                      <a:pt x="660" y="2141"/>
                      <a:pt x="648" y="2172"/>
                      <a:pt x="623" y="2197"/>
                    </a:cubicBezTo>
                    <a:cubicBezTo>
                      <a:pt x="622" y="2198"/>
                      <a:pt x="622" y="2198"/>
                      <a:pt x="622" y="2198"/>
                    </a:cubicBezTo>
                    <a:cubicBezTo>
                      <a:pt x="597" y="2223"/>
                      <a:pt x="560" y="2229"/>
                      <a:pt x="530" y="2218"/>
                    </a:cubicBezTo>
                    <a:cubicBezTo>
                      <a:pt x="469" y="2197"/>
                      <a:pt x="411" y="2201"/>
                      <a:pt x="376" y="2237"/>
                    </a:cubicBezTo>
                    <a:cubicBezTo>
                      <a:pt x="317" y="2295"/>
                      <a:pt x="343" y="2416"/>
                      <a:pt x="433" y="2507"/>
                    </a:cubicBezTo>
                    <a:cubicBezTo>
                      <a:pt x="523" y="2597"/>
                      <a:pt x="644" y="2623"/>
                      <a:pt x="703" y="2564"/>
                    </a:cubicBezTo>
                    <a:cubicBezTo>
                      <a:pt x="738" y="2528"/>
                      <a:pt x="743" y="2470"/>
                      <a:pt x="721" y="2410"/>
                    </a:cubicBezTo>
                    <a:cubicBezTo>
                      <a:pt x="710" y="2379"/>
                      <a:pt x="717" y="2343"/>
                      <a:pt x="741" y="2317"/>
                    </a:cubicBezTo>
                    <a:cubicBezTo>
                      <a:pt x="742" y="2317"/>
                      <a:pt x="742" y="2317"/>
                      <a:pt x="742" y="2317"/>
                    </a:cubicBezTo>
                    <a:cubicBezTo>
                      <a:pt x="767" y="2292"/>
                      <a:pt x="798" y="2280"/>
                      <a:pt x="817" y="2287"/>
                    </a:cubicBezTo>
                    <a:cubicBezTo>
                      <a:pt x="1470" y="2939"/>
                      <a:pt x="1470" y="2939"/>
                      <a:pt x="1470" y="2939"/>
                    </a:cubicBezTo>
                    <a:cubicBezTo>
                      <a:pt x="2123" y="2287"/>
                      <a:pt x="2123" y="2287"/>
                      <a:pt x="2123" y="2287"/>
                    </a:cubicBezTo>
                    <a:cubicBezTo>
                      <a:pt x="2129" y="2267"/>
                      <a:pt x="2118" y="2237"/>
                      <a:pt x="2092" y="2211"/>
                    </a:cubicBezTo>
                    <a:cubicBezTo>
                      <a:pt x="2092" y="2211"/>
                      <a:pt x="2092" y="2211"/>
                      <a:pt x="2092" y="2211"/>
                    </a:cubicBezTo>
                    <a:cubicBezTo>
                      <a:pt x="2066" y="2186"/>
                      <a:pt x="2030" y="2179"/>
                      <a:pt x="2000" y="2190"/>
                    </a:cubicBezTo>
                    <a:cubicBezTo>
                      <a:pt x="1939" y="2212"/>
                      <a:pt x="1881" y="2207"/>
                      <a:pt x="1845" y="2172"/>
                    </a:cubicBezTo>
                    <a:cubicBezTo>
                      <a:pt x="1787" y="2113"/>
                      <a:pt x="1812" y="1992"/>
                      <a:pt x="1903" y="1902"/>
                    </a:cubicBezTo>
                    <a:cubicBezTo>
                      <a:pt x="1993" y="1812"/>
                      <a:pt x="2114" y="1786"/>
                      <a:pt x="2172" y="1845"/>
                    </a:cubicBezTo>
                    <a:cubicBezTo>
                      <a:pt x="2208" y="1880"/>
                      <a:pt x="2213" y="1938"/>
                      <a:pt x="2191" y="1999"/>
                    </a:cubicBezTo>
                    <a:cubicBezTo>
                      <a:pt x="2180" y="2029"/>
                      <a:pt x="2186" y="2066"/>
                      <a:pt x="2211" y="2091"/>
                    </a:cubicBezTo>
                    <a:cubicBezTo>
                      <a:pt x="2211" y="2091"/>
                      <a:pt x="2212" y="2092"/>
                      <a:pt x="2212" y="2092"/>
                    </a:cubicBezTo>
                    <a:cubicBezTo>
                      <a:pt x="2237" y="2117"/>
                      <a:pt x="2268" y="2129"/>
                      <a:pt x="2287" y="2122"/>
                    </a:cubicBezTo>
                    <a:cubicBezTo>
                      <a:pt x="2940" y="1469"/>
                      <a:pt x="2940" y="1469"/>
                      <a:pt x="2940" y="1469"/>
                    </a:cubicBezTo>
                    <a:cubicBezTo>
                      <a:pt x="2287" y="817"/>
                      <a:pt x="2287" y="817"/>
                      <a:pt x="2287" y="817"/>
                    </a:cubicBezTo>
                    <a:cubicBezTo>
                      <a:pt x="2280" y="798"/>
                      <a:pt x="2292" y="767"/>
                      <a:pt x="2317" y="742"/>
                    </a:cubicBezTo>
                    <a:cubicBezTo>
                      <a:pt x="2318" y="741"/>
                      <a:pt x="2318" y="741"/>
                      <a:pt x="2318" y="741"/>
                    </a:cubicBezTo>
                    <a:cubicBezTo>
                      <a:pt x="2343" y="716"/>
                      <a:pt x="2380" y="709"/>
                      <a:pt x="2410" y="720"/>
                    </a:cubicBezTo>
                    <a:cubicBezTo>
                      <a:pt x="2471" y="742"/>
                      <a:pt x="2529" y="738"/>
                      <a:pt x="2564" y="702"/>
                    </a:cubicBezTo>
                    <a:cubicBezTo>
                      <a:pt x="2623" y="644"/>
                      <a:pt x="2597" y="523"/>
                      <a:pt x="2507" y="432"/>
                    </a:cubicBezTo>
                    <a:cubicBezTo>
                      <a:pt x="2417" y="342"/>
                      <a:pt x="2296" y="316"/>
                      <a:pt x="2237" y="375"/>
                    </a:cubicBezTo>
                    <a:close/>
                  </a:path>
                </a:pathLst>
              </a:custGeom>
              <a:solidFill>
                <a:schemeClr val="accent4"/>
              </a:solidFill>
              <a:ln w="28575">
                <a:solidFill>
                  <a:schemeClr val="bg1"/>
                </a:solidFill>
              </a:ln>
            </p:spPr>
            <p:txBody>
              <a:bodyPr vert="horz" wrap="square" lIns="91440" tIns="45720" rIns="91440" bIns="45720" numCol="1" anchor="t" anchorCtr="0" compatLnSpc="1">
                <a:prstTxWarp prst="textNoShape">
                  <a:avLst/>
                </a:prstTxWarp>
              </a:bodyPr>
              <a:lstStyle/>
              <a:p>
                <a:pPr>
                  <a:lnSpc>
                    <a:spcPct val="100000"/>
                  </a:lnSpc>
                </a:pPr>
                <a:endParaRPr lang="en-US" sz="1500">
                  <a:latin typeface="Arial" panose="020B0604020202020204" pitchFamily="34" charset="0"/>
                  <a:cs typeface="Arial" panose="020B0604020202020204" pitchFamily="34" charset="0"/>
                </a:endParaRPr>
              </a:p>
            </p:txBody>
          </p:sp>
          <p:sp>
            <p:nvSpPr>
              <p:cNvPr id="55" name="Freeform 6">
                <a:extLst>
                  <a:ext uri="{FF2B5EF4-FFF2-40B4-BE49-F238E27FC236}">
                    <a16:creationId xmlns:a16="http://schemas.microsoft.com/office/drawing/2014/main" id="{40ABE25F-45F3-8B01-DFBD-67AF858F671C}"/>
                  </a:ext>
                </a:extLst>
              </p:cNvPr>
              <p:cNvSpPr>
                <a:spLocks/>
              </p:cNvSpPr>
              <p:nvPr/>
            </p:nvSpPr>
            <p:spPr bwMode="auto">
              <a:xfrm>
                <a:off x="10364788" y="7299325"/>
                <a:ext cx="3652838" cy="3654425"/>
              </a:xfrm>
              <a:custGeom>
                <a:avLst/>
                <a:gdLst>
                  <a:gd name="T0" fmla="*/ 1845 w 2939"/>
                  <a:gd name="T1" fmla="*/ 768 h 2940"/>
                  <a:gd name="T2" fmla="*/ 1999 w 2939"/>
                  <a:gd name="T3" fmla="*/ 749 h 2940"/>
                  <a:gd name="T4" fmla="*/ 2091 w 2939"/>
                  <a:gd name="T5" fmla="*/ 729 h 2940"/>
                  <a:gd name="T6" fmla="*/ 2092 w 2939"/>
                  <a:gd name="T7" fmla="*/ 728 h 2940"/>
                  <a:gd name="T8" fmla="*/ 2122 w 2939"/>
                  <a:gd name="T9" fmla="*/ 653 h 2940"/>
                  <a:gd name="T10" fmla="*/ 1470 w 2939"/>
                  <a:gd name="T11" fmla="*/ 0 h 2940"/>
                  <a:gd name="T12" fmla="*/ 817 w 2939"/>
                  <a:gd name="T13" fmla="*/ 653 h 2940"/>
                  <a:gd name="T14" fmla="*/ 742 w 2939"/>
                  <a:gd name="T15" fmla="*/ 623 h 2940"/>
                  <a:gd name="T16" fmla="*/ 741 w 2939"/>
                  <a:gd name="T17" fmla="*/ 622 h 2940"/>
                  <a:gd name="T18" fmla="*/ 721 w 2939"/>
                  <a:gd name="T19" fmla="*/ 530 h 2940"/>
                  <a:gd name="T20" fmla="*/ 702 w 2939"/>
                  <a:gd name="T21" fmla="*/ 376 h 2940"/>
                  <a:gd name="T22" fmla="*/ 433 w 2939"/>
                  <a:gd name="T23" fmla="*/ 433 h 2940"/>
                  <a:gd name="T24" fmla="*/ 375 w 2939"/>
                  <a:gd name="T25" fmla="*/ 703 h 2940"/>
                  <a:gd name="T26" fmla="*/ 530 w 2939"/>
                  <a:gd name="T27" fmla="*/ 721 h 2940"/>
                  <a:gd name="T28" fmla="*/ 622 w 2939"/>
                  <a:gd name="T29" fmla="*/ 742 h 2940"/>
                  <a:gd name="T30" fmla="*/ 622 w 2939"/>
                  <a:gd name="T31" fmla="*/ 742 h 2940"/>
                  <a:gd name="T32" fmla="*/ 653 w 2939"/>
                  <a:gd name="T33" fmla="*/ 818 h 2940"/>
                  <a:gd name="T34" fmla="*/ 0 w 2939"/>
                  <a:gd name="T35" fmla="*/ 1470 h 2940"/>
                  <a:gd name="T36" fmla="*/ 653 w 2939"/>
                  <a:gd name="T37" fmla="*/ 2123 h 2940"/>
                  <a:gd name="T38" fmla="*/ 728 w 2939"/>
                  <a:gd name="T39" fmla="*/ 2092 h 2940"/>
                  <a:gd name="T40" fmla="*/ 729 w 2939"/>
                  <a:gd name="T41" fmla="*/ 2092 h 2940"/>
                  <a:gd name="T42" fmla="*/ 749 w 2939"/>
                  <a:gd name="T43" fmla="*/ 2000 h 2940"/>
                  <a:gd name="T44" fmla="*/ 767 w 2939"/>
                  <a:gd name="T45" fmla="*/ 1845 h 2940"/>
                  <a:gd name="T46" fmla="*/ 1037 w 2939"/>
                  <a:gd name="T47" fmla="*/ 1903 h 2940"/>
                  <a:gd name="T48" fmla="*/ 1094 w 2939"/>
                  <a:gd name="T49" fmla="*/ 2173 h 2940"/>
                  <a:gd name="T50" fmla="*/ 940 w 2939"/>
                  <a:gd name="T51" fmla="*/ 2191 h 2940"/>
                  <a:gd name="T52" fmla="*/ 848 w 2939"/>
                  <a:gd name="T53" fmla="*/ 2211 h 2940"/>
                  <a:gd name="T54" fmla="*/ 847 w 2939"/>
                  <a:gd name="T55" fmla="*/ 2212 h 2940"/>
                  <a:gd name="T56" fmla="*/ 817 w 2939"/>
                  <a:gd name="T57" fmla="*/ 2287 h 2940"/>
                  <a:gd name="T58" fmla="*/ 1470 w 2939"/>
                  <a:gd name="T59" fmla="*/ 2940 h 2940"/>
                  <a:gd name="T60" fmla="*/ 2122 w 2939"/>
                  <a:gd name="T61" fmla="*/ 2287 h 2940"/>
                  <a:gd name="T62" fmla="*/ 2198 w 2939"/>
                  <a:gd name="T63" fmla="*/ 2317 h 2940"/>
                  <a:gd name="T64" fmla="*/ 2198 w 2939"/>
                  <a:gd name="T65" fmla="*/ 2318 h 2940"/>
                  <a:gd name="T66" fmla="*/ 2219 w 2939"/>
                  <a:gd name="T67" fmla="*/ 2410 h 2940"/>
                  <a:gd name="T68" fmla="*/ 2237 w 2939"/>
                  <a:gd name="T69" fmla="*/ 2565 h 2940"/>
                  <a:gd name="T70" fmla="*/ 2507 w 2939"/>
                  <a:gd name="T71" fmla="*/ 2507 h 2940"/>
                  <a:gd name="T72" fmla="*/ 2564 w 2939"/>
                  <a:gd name="T73" fmla="*/ 2237 h 2940"/>
                  <a:gd name="T74" fmla="*/ 2410 w 2939"/>
                  <a:gd name="T75" fmla="*/ 2219 h 2940"/>
                  <a:gd name="T76" fmla="*/ 2318 w 2939"/>
                  <a:gd name="T77" fmla="*/ 2199 h 2940"/>
                  <a:gd name="T78" fmla="*/ 2317 w 2939"/>
                  <a:gd name="T79" fmla="*/ 2198 h 2940"/>
                  <a:gd name="T80" fmla="*/ 2287 w 2939"/>
                  <a:gd name="T81" fmla="*/ 2123 h 2940"/>
                  <a:gd name="T82" fmla="*/ 2939 w 2939"/>
                  <a:gd name="T83" fmla="*/ 1470 h 2940"/>
                  <a:gd name="T84" fmla="*/ 2287 w 2939"/>
                  <a:gd name="T85" fmla="*/ 818 h 2940"/>
                  <a:gd name="T86" fmla="*/ 2211 w 2939"/>
                  <a:gd name="T87" fmla="*/ 848 h 2940"/>
                  <a:gd name="T88" fmla="*/ 2211 w 2939"/>
                  <a:gd name="T89" fmla="*/ 848 h 2940"/>
                  <a:gd name="T90" fmla="*/ 2190 w 2939"/>
                  <a:gd name="T91" fmla="*/ 941 h 2940"/>
                  <a:gd name="T92" fmla="*/ 2172 w 2939"/>
                  <a:gd name="T93" fmla="*/ 1095 h 2940"/>
                  <a:gd name="T94" fmla="*/ 1902 w 2939"/>
                  <a:gd name="T95" fmla="*/ 1038 h 2940"/>
                  <a:gd name="T96" fmla="*/ 1845 w 2939"/>
                  <a:gd name="T97" fmla="*/ 768 h 2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39" h="2940">
                    <a:moveTo>
                      <a:pt x="1845" y="768"/>
                    </a:moveTo>
                    <a:cubicBezTo>
                      <a:pt x="1880" y="732"/>
                      <a:pt x="1939" y="728"/>
                      <a:pt x="1999" y="749"/>
                    </a:cubicBezTo>
                    <a:cubicBezTo>
                      <a:pt x="2030" y="760"/>
                      <a:pt x="2066" y="754"/>
                      <a:pt x="2091" y="729"/>
                    </a:cubicBezTo>
                    <a:cubicBezTo>
                      <a:pt x="2092" y="729"/>
                      <a:pt x="2092" y="729"/>
                      <a:pt x="2092" y="728"/>
                    </a:cubicBezTo>
                    <a:cubicBezTo>
                      <a:pt x="2117" y="703"/>
                      <a:pt x="2129" y="672"/>
                      <a:pt x="2122" y="653"/>
                    </a:cubicBezTo>
                    <a:cubicBezTo>
                      <a:pt x="1470" y="0"/>
                      <a:pt x="1470" y="0"/>
                      <a:pt x="1470" y="0"/>
                    </a:cubicBezTo>
                    <a:cubicBezTo>
                      <a:pt x="817" y="653"/>
                      <a:pt x="817" y="653"/>
                      <a:pt x="817" y="653"/>
                    </a:cubicBezTo>
                    <a:cubicBezTo>
                      <a:pt x="798" y="660"/>
                      <a:pt x="767" y="648"/>
                      <a:pt x="742" y="623"/>
                    </a:cubicBezTo>
                    <a:cubicBezTo>
                      <a:pt x="742" y="623"/>
                      <a:pt x="741" y="622"/>
                      <a:pt x="741" y="622"/>
                    </a:cubicBezTo>
                    <a:cubicBezTo>
                      <a:pt x="716" y="597"/>
                      <a:pt x="710" y="560"/>
                      <a:pt x="721" y="530"/>
                    </a:cubicBezTo>
                    <a:cubicBezTo>
                      <a:pt x="743" y="469"/>
                      <a:pt x="738" y="411"/>
                      <a:pt x="702" y="376"/>
                    </a:cubicBezTo>
                    <a:cubicBezTo>
                      <a:pt x="644" y="317"/>
                      <a:pt x="523" y="343"/>
                      <a:pt x="433" y="433"/>
                    </a:cubicBezTo>
                    <a:cubicBezTo>
                      <a:pt x="342" y="523"/>
                      <a:pt x="317" y="644"/>
                      <a:pt x="375" y="703"/>
                    </a:cubicBezTo>
                    <a:cubicBezTo>
                      <a:pt x="411" y="738"/>
                      <a:pt x="469" y="743"/>
                      <a:pt x="530" y="721"/>
                    </a:cubicBezTo>
                    <a:cubicBezTo>
                      <a:pt x="560" y="710"/>
                      <a:pt x="596" y="717"/>
                      <a:pt x="622" y="742"/>
                    </a:cubicBezTo>
                    <a:cubicBezTo>
                      <a:pt x="622" y="742"/>
                      <a:pt x="622" y="742"/>
                      <a:pt x="622" y="742"/>
                    </a:cubicBezTo>
                    <a:cubicBezTo>
                      <a:pt x="648" y="768"/>
                      <a:pt x="659" y="798"/>
                      <a:pt x="653" y="818"/>
                    </a:cubicBezTo>
                    <a:cubicBezTo>
                      <a:pt x="0" y="1470"/>
                      <a:pt x="0" y="1470"/>
                      <a:pt x="0" y="1470"/>
                    </a:cubicBezTo>
                    <a:cubicBezTo>
                      <a:pt x="653" y="2123"/>
                      <a:pt x="653" y="2123"/>
                      <a:pt x="653" y="2123"/>
                    </a:cubicBezTo>
                    <a:cubicBezTo>
                      <a:pt x="672" y="2129"/>
                      <a:pt x="703" y="2118"/>
                      <a:pt x="728" y="2092"/>
                    </a:cubicBezTo>
                    <a:cubicBezTo>
                      <a:pt x="728" y="2092"/>
                      <a:pt x="728" y="2092"/>
                      <a:pt x="729" y="2092"/>
                    </a:cubicBezTo>
                    <a:cubicBezTo>
                      <a:pt x="753" y="2067"/>
                      <a:pt x="760" y="2030"/>
                      <a:pt x="749" y="2000"/>
                    </a:cubicBezTo>
                    <a:cubicBezTo>
                      <a:pt x="727" y="1939"/>
                      <a:pt x="732" y="1881"/>
                      <a:pt x="767" y="1845"/>
                    </a:cubicBezTo>
                    <a:cubicBezTo>
                      <a:pt x="826" y="1787"/>
                      <a:pt x="947" y="1812"/>
                      <a:pt x="1037" y="1903"/>
                    </a:cubicBezTo>
                    <a:cubicBezTo>
                      <a:pt x="1127" y="1993"/>
                      <a:pt x="1153" y="2114"/>
                      <a:pt x="1094" y="2173"/>
                    </a:cubicBezTo>
                    <a:cubicBezTo>
                      <a:pt x="1059" y="2208"/>
                      <a:pt x="1001" y="2213"/>
                      <a:pt x="940" y="2191"/>
                    </a:cubicBezTo>
                    <a:cubicBezTo>
                      <a:pt x="910" y="2180"/>
                      <a:pt x="873" y="2186"/>
                      <a:pt x="848" y="2211"/>
                    </a:cubicBezTo>
                    <a:cubicBezTo>
                      <a:pt x="848" y="2211"/>
                      <a:pt x="848" y="2212"/>
                      <a:pt x="847" y="2212"/>
                    </a:cubicBezTo>
                    <a:cubicBezTo>
                      <a:pt x="822" y="2237"/>
                      <a:pt x="810" y="2268"/>
                      <a:pt x="817" y="2287"/>
                    </a:cubicBezTo>
                    <a:cubicBezTo>
                      <a:pt x="1470" y="2940"/>
                      <a:pt x="1470" y="2940"/>
                      <a:pt x="1470" y="2940"/>
                    </a:cubicBezTo>
                    <a:cubicBezTo>
                      <a:pt x="2122" y="2287"/>
                      <a:pt x="2122" y="2287"/>
                      <a:pt x="2122" y="2287"/>
                    </a:cubicBezTo>
                    <a:cubicBezTo>
                      <a:pt x="2141" y="2280"/>
                      <a:pt x="2172" y="2292"/>
                      <a:pt x="2198" y="2317"/>
                    </a:cubicBezTo>
                    <a:cubicBezTo>
                      <a:pt x="2198" y="2318"/>
                      <a:pt x="2198" y="2318"/>
                      <a:pt x="2198" y="2318"/>
                    </a:cubicBezTo>
                    <a:cubicBezTo>
                      <a:pt x="2223" y="2343"/>
                      <a:pt x="2230" y="2380"/>
                      <a:pt x="2219" y="2410"/>
                    </a:cubicBezTo>
                    <a:cubicBezTo>
                      <a:pt x="2197" y="2471"/>
                      <a:pt x="2201" y="2529"/>
                      <a:pt x="2237" y="2565"/>
                    </a:cubicBezTo>
                    <a:cubicBezTo>
                      <a:pt x="2296" y="2623"/>
                      <a:pt x="2416" y="2598"/>
                      <a:pt x="2507" y="2507"/>
                    </a:cubicBezTo>
                    <a:cubicBezTo>
                      <a:pt x="2597" y="2417"/>
                      <a:pt x="2623" y="2296"/>
                      <a:pt x="2564" y="2237"/>
                    </a:cubicBezTo>
                    <a:cubicBezTo>
                      <a:pt x="2529" y="2202"/>
                      <a:pt x="2470" y="2197"/>
                      <a:pt x="2410" y="2219"/>
                    </a:cubicBezTo>
                    <a:cubicBezTo>
                      <a:pt x="2379" y="2230"/>
                      <a:pt x="2343" y="2224"/>
                      <a:pt x="2318" y="2199"/>
                    </a:cubicBezTo>
                    <a:cubicBezTo>
                      <a:pt x="2317" y="2198"/>
                      <a:pt x="2317" y="2198"/>
                      <a:pt x="2317" y="2198"/>
                    </a:cubicBezTo>
                    <a:cubicBezTo>
                      <a:pt x="2292" y="2173"/>
                      <a:pt x="2280" y="2142"/>
                      <a:pt x="2287" y="2123"/>
                    </a:cubicBezTo>
                    <a:cubicBezTo>
                      <a:pt x="2939" y="1470"/>
                      <a:pt x="2939" y="1470"/>
                      <a:pt x="2939" y="1470"/>
                    </a:cubicBezTo>
                    <a:cubicBezTo>
                      <a:pt x="2287" y="818"/>
                      <a:pt x="2287" y="818"/>
                      <a:pt x="2287" y="818"/>
                    </a:cubicBezTo>
                    <a:cubicBezTo>
                      <a:pt x="2267" y="811"/>
                      <a:pt x="2237" y="823"/>
                      <a:pt x="2211" y="848"/>
                    </a:cubicBezTo>
                    <a:cubicBezTo>
                      <a:pt x="2211" y="848"/>
                      <a:pt x="2211" y="848"/>
                      <a:pt x="2211" y="848"/>
                    </a:cubicBezTo>
                    <a:cubicBezTo>
                      <a:pt x="2186" y="874"/>
                      <a:pt x="2179" y="910"/>
                      <a:pt x="2190" y="941"/>
                    </a:cubicBezTo>
                    <a:cubicBezTo>
                      <a:pt x="2212" y="1001"/>
                      <a:pt x="2208" y="1059"/>
                      <a:pt x="2172" y="1095"/>
                    </a:cubicBezTo>
                    <a:cubicBezTo>
                      <a:pt x="2113" y="1154"/>
                      <a:pt x="1993" y="1128"/>
                      <a:pt x="1902" y="1038"/>
                    </a:cubicBezTo>
                    <a:cubicBezTo>
                      <a:pt x="1812" y="947"/>
                      <a:pt x="1786" y="826"/>
                      <a:pt x="1845" y="768"/>
                    </a:cubicBezTo>
                    <a:close/>
                  </a:path>
                </a:pathLst>
              </a:custGeom>
              <a:solidFill>
                <a:schemeClr val="accent3"/>
              </a:solidFill>
              <a:ln w="28575">
                <a:solidFill>
                  <a:schemeClr val="bg1"/>
                </a:solidFill>
              </a:ln>
            </p:spPr>
            <p:txBody>
              <a:bodyPr vert="horz" wrap="square" lIns="91440" tIns="45720" rIns="91440" bIns="45720" numCol="1" anchor="t" anchorCtr="0" compatLnSpc="1">
                <a:prstTxWarp prst="textNoShape">
                  <a:avLst/>
                </a:prstTxWarp>
              </a:bodyPr>
              <a:lstStyle/>
              <a:p>
                <a:pPr>
                  <a:lnSpc>
                    <a:spcPct val="100000"/>
                  </a:lnSpc>
                </a:pPr>
                <a:endParaRPr lang="en-US" sz="1500">
                  <a:latin typeface="Arial" panose="020B0604020202020204" pitchFamily="34" charset="0"/>
                  <a:cs typeface="Arial" panose="020B0604020202020204" pitchFamily="34" charset="0"/>
                </a:endParaRPr>
              </a:p>
            </p:txBody>
          </p:sp>
          <p:sp>
            <p:nvSpPr>
              <p:cNvPr id="56" name="Freeform 7">
                <a:extLst>
                  <a:ext uri="{FF2B5EF4-FFF2-40B4-BE49-F238E27FC236}">
                    <a16:creationId xmlns:a16="http://schemas.microsoft.com/office/drawing/2014/main" id="{DCB6F322-2AB6-6408-762F-0798F1B6FC66}"/>
                  </a:ext>
                </a:extLst>
              </p:cNvPr>
              <p:cNvSpPr>
                <a:spLocks/>
              </p:cNvSpPr>
              <p:nvPr/>
            </p:nvSpPr>
            <p:spPr bwMode="auto">
              <a:xfrm>
                <a:off x="12192000" y="5473700"/>
                <a:ext cx="3652838" cy="3652838"/>
              </a:xfrm>
              <a:custGeom>
                <a:avLst/>
                <a:gdLst>
                  <a:gd name="T0" fmla="*/ 2237 w 2939"/>
                  <a:gd name="T1" fmla="*/ 375 h 2939"/>
                  <a:gd name="T2" fmla="*/ 2218 w 2939"/>
                  <a:gd name="T3" fmla="*/ 529 h 2939"/>
                  <a:gd name="T4" fmla="*/ 2198 w 2939"/>
                  <a:gd name="T5" fmla="*/ 621 h 2939"/>
                  <a:gd name="T6" fmla="*/ 2197 w 2939"/>
                  <a:gd name="T7" fmla="*/ 622 h 2939"/>
                  <a:gd name="T8" fmla="*/ 2122 w 2939"/>
                  <a:gd name="T9" fmla="*/ 652 h 2939"/>
                  <a:gd name="T10" fmla="*/ 1469 w 2939"/>
                  <a:gd name="T11" fmla="*/ 0 h 2939"/>
                  <a:gd name="T12" fmla="*/ 817 w 2939"/>
                  <a:gd name="T13" fmla="*/ 652 h 2939"/>
                  <a:gd name="T14" fmla="*/ 847 w 2939"/>
                  <a:gd name="T15" fmla="*/ 728 h 2939"/>
                  <a:gd name="T16" fmla="*/ 848 w 2939"/>
                  <a:gd name="T17" fmla="*/ 728 h 2939"/>
                  <a:gd name="T18" fmla="*/ 940 w 2939"/>
                  <a:gd name="T19" fmla="*/ 749 h 2939"/>
                  <a:gd name="T20" fmla="*/ 1094 w 2939"/>
                  <a:gd name="T21" fmla="*/ 767 h 2939"/>
                  <a:gd name="T22" fmla="*/ 1037 w 2939"/>
                  <a:gd name="T23" fmla="*/ 1037 h 2939"/>
                  <a:gd name="T24" fmla="*/ 767 w 2939"/>
                  <a:gd name="T25" fmla="*/ 1094 h 2939"/>
                  <a:gd name="T26" fmla="*/ 749 w 2939"/>
                  <a:gd name="T27" fmla="*/ 940 h 2939"/>
                  <a:gd name="T28" fmla="*/ 728 w 2939"/>
                  <a:gd name="T29" fmla="*/ 848 h 2939"/>
                  <a:gd name="T30" fmla="*/ 728 w 2939"/>
                  <a:gd name="T31" fmla="*/ 847 h 2939"/>
                  <a:gd name="T32" fmla="*/ 652 w 2939"/>
                  <a:gd name="T33" fmla="*/ 817 h 2939"/>
                  <a:gd name="T34" fmla="*/ 0 w 2939"/>
                  <a:gd name="T35" fmla="*/ 1469 h 2939"/>
                  <a:gd name="T36" fmla="*/ 652 w 2939"/>
                  <a:gd name="T37" fmla="*/ 2122 h 2939"/>
                  <a:gd name="T38" fmla="*/ 622 w 2939"/>
                  <a:gd name="T39" fmla="*/ 2197 h 2939"/>
                  <a:gd name="T40" fmla="*/ 621 w 2939"/>
                  <a:gd name="T41" fmla="*/ 2198 h 2939"/>
                  <a:gd name="T42" fmla="*/ 529 w 2939"/>
                  <a:gd name="T43" fmla="*/ 2218 h 2939"/>
                  <a:gd name="T44" fmla="*/ 375 w 2939"/>
                  <a:gd name="T45" fmla="*/ 2237 h 2939"/>
                  <a:gd name="T46" fmla="*/ 432 w 2939"/>
                  <a:gd name="T47" fmla="*/ 2507 h 2939"/>
                  <a:gd name="T48" fmla="*/ 702 w 2939"/>
                  <a:gd name="T49" fmla="*/ 2564 h 2939"/>
                  <a:gd name="T50" fmla="*/ 720 w 2939"/>
                  <a:gd name="T51" fmla="*/ 2410 h 2939"/>
                  <a:gd name="T52" fmla="*/ 741 w 2939"/>
                  <a:gd name="T53" fmla="*/ 2317 h 2939"/>
                  <a:gd name="T54" fmla="*/ 741 w 2939"/>
                  <a:gd name="T55" fmla="*/ 2317 h 2939"/>
                  <a:gd name="T56" fmla="*/ 817 w 2939"/>
                  <a:gd name="T57" fmla="*/ 2287 h 2939"/>
                  <a:gd name="T58" fmla="*/ 1469 w 2939"/>
                  <a:gd name="T59" fmla="*/ 2939 h 2939"/>
                  <a:gd name="T60" fmla="*/ 2122 w 2939"/>
                  <a:gd name="T61" fmla="*/ 2287 h 2939"/>
                  <a:gd name="T62" fmla="*/ 2092 w 2939"/>
                  <a:gd name="T63" fmla="*/ 2211 h 2939"/>
                  <a:gd name="T64" fmla="*/ 2091 w 2939"/>
                  <a:gd name="T65" fmla="*/ 2211 h 2939"/>
                  <a:gd name="T66" fmla="*/ 1999 w 2939"/>
                  <a:gd name="T67" fmla="*/ 2190 h 2939"/>
                  <a:gd name="T68" fmla="*/ 1845 w 2939"/>
                  <a:gd name="T69" fmla="*/ 2172 h 2939"/>
                  <a:gd name="T70" fmla="*/ 1902 w 2939"/>
                  <a:gd name="T71" fmla="*/ 1902 h 2939"/>
                  <a:gd name="T72" fmla="*/ 2172 w 2939"/>
                  <a:gd name="T73" fmla="*/ 1845 h 2939"/>
                  <a:gd name="T74" fmla="*/ 2190 w 2939"/>
                  <a:gd name="T75" fmla="*/ 1999 h 2939"/>
                  <a:gd name="T76" fmla="*/ 2210 w 2939"/>
                  <a:gd name="T77" fmla="*/ 2091 h 2939"/>
                  <a:gd name="T78" fmla="*/ 2211 w 2939"/>
                  <a:gd name="T79" fmla="*/ 2092 h 2939"/>
                  <a:gd name="T80" fmla="*/ 2286 w 2939"/>
                  <a:gd name="T81" fmla="*/ 2122 h 2939"/>
                  <a:gd name="T82" fmla="*/ 2939 w 2939"/>
                  <a:gd name="T83" fmla="*/ 1469 h 2939"/>
                  <a:gd name="T84" fmla="*/ 2286 w 2939"/>
                  <a:gd name="T85" fmla="*/ 817 h 2939"/>
                  <a:gd name="T86" fmla="*/ 2317 w 2939"/>
                  <a:gd name="T87" fmla="*/ 742 h 2939"/>
                  <a:gd name="T88" fmla="*/ 2317 w 2939"/>
                  <a:gd name="T89" fmla="*/ 741 h 2939"/>
                  <a:gd name="T90" fmla="*/ 2409 w 2939"/>
                  <a:gd name="T91" fmla="*/ 720 h 2939"/>
                  <a:gd name="T92" fmla="*/ 2564 w 2939"/>
                  <a:gd name="T93" fmla="*/ 702 h 2939"/>
                  <a:gd name="T94" fmla="*/ 2506 w 2939"/>
                  <a:gd name="T95" fmla="*/ 432 h 2939"/>
                  <a:gd name="T96" fmla="*/ 2237 w 2939"/>
                  <a:gd name="T97" fmla="*/ 375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39" h="2939">
                    <a:moveTo>
                      <a:pt x="2237" y="375"/>
                    </a:moveTo>
                    <a:cubicBezTo>
                      <a:pt x="2201" y="411"/>
                      <a:pt x="2196" y="469"/>
                      <a:pt x="2218" y="529"/>
                    </a:cubicBezTo>
                    <a:cubicBezTo>
                      <a:pt x="2229" y="560"/>
                      <a:pt x="2223" y="596"/>
                      <a:pt x="2198" y="621"/>
                    </a:cubicBezTo>
                    <a:cubicBezTo>
                      <a:pt x="2198" y="622"/>
                      <a:pt x="2197" y="622"/>
                      <a:pt x="2197" y="622"/>
                    </a:cubicBezTo>
                    <a:cubicBezTo>
                      <a:pt x="2172" y="647"/>
                      <a:pt x="2141" y="659"/>
                      <a:pt x="2122" y="652"/>
                    </a:cubicBezTo>
                    <a:cubicBezTo>
                      <a:pt x="1469" y="0"/>
                      <a:pt x="1469" y="0"/>
                      <a:pt x="1469" y="0"/>
                    </a:cubicBezTo>
                    <a:cubicBezTo>
                      <a:pt x="817" y="652"/>
                      <a:pt x="817" y="652"/>
                      <a:pt x="817" y="652"/>
                    </a:cubicBezTo>
                    <a:cubicBezTo>
                      <a:pt x="810" y="672"/>
                      <a:pt x="822" y="702"/>
                      <a:pt x="847" y="728"/>
                    </a:cubicBezTo>
                    <a:cubicBezTo>
                      <a:pt x="847" y="728"/>
                      <a:pt x="847" y="728"/>
                      <a:pt x="848" y="728"/>
                    </a:cubicBezTo>
                    <a:cubicBezTo>
                      <a:pt x="873" y="753"/>
                      <a:pt x="909" y="760"/>
                      <a:pt x="940" y="749"/>
                    </a:cubicBezTo>
                    <a:cubicBezTo>
                      <a:pt x="1000" y="727"/>
                      <a:pt x="1059" y="732"/>
                      <a:pt x="1094" y="767"/>
                    </a:cubicBezTo>
                    <a:cubicBezTo>
                      <a:pt x="1153" y="826"/>
                      <a:pt x="1127" y="947"/>
                      <a:pt x="1037" y="1037"/>
                    </a:cubicBezTo>
                    <a:cubicBezTo>
                      <a:pt x="946" y="1127"/>
                      <a:pt x="826" y="1153"/>
                      <a:pt x="767" y="1094"/>
                    </a:cubicBezTo>
                    <a:cubicBezTo>
                      <a:pt x="731" y="1059"/>
                      <a:pt x="727" y="1000"/>
                      <a:pt x="749" y="940"/>
                    </a:cubicBezTo>
                    <a:cubicBezTo>
                      <a:pt x="760" y="910"/>
                      <a:pt x="753" y="873"/>
                      <a:pt x="728" y="848"/>
                    </a:cubicBezTo>
                    <a:cubicBezTo>
                      <a:pt x="728" y="848"/>
                      <a:pt x="728" y="847"/>
                      <a:pt x="728" y="847"/>
                    </a:cubicBezTo>
                    <a:cubicBezTo>
                      <a:pt x="702" y="822"/>
                      <a:pt x="671" y="810"/>
                      <a:pt x="652" y="817"/>
                    </a:cubicBezTo>
                    <a:cubicBezTo>
                      <a:pt x="0" y="1469"/>
                      <a:pt x="0" y="1469"/>
                      <a:pt x="0" y="1469"/>
                    </a:cubicBezTo>
                    <a:cubicBezTo>
                      <a:pt x="652" y="2122"/>
                      <a:pt x="652" y="2122"/>
                      <a:pt x="652" y="2122"/>
                    </a:cubicBezTo>
                    <a:cubicBezTo>
                      <a:pt x="659" y="2141"/>
                      <a:pt x="647" y="2172"/>
                      <a:pt x="622" y="2197"/>
                    </a:cubicBezTo>
                    <a:cubicBezTo>
                      <a:pt x="622" y="2198"/>
                      <a:pt x="622" y="2198"/>
                      <a:pt x="621" y="2198"/>
                    </a:cubicBezTo>
                    <a:cubicBezTo>
                      <a:pt x="596" y="2223"/>
                      <a:pt x="560" y="2229"/>
                      <a:pt x="529" y="2218"/>
                    </a:cubicBezTo>
                    <a:cubicBezTo>
                      <a:pt x="469" y="2197"/>
                      <a:pt x="410" y="2201"/>
                      <a:pt x="375" y="2237"/>
                    </a:cubicBezTo>
                    <a:cubicBezTo>
                      <a:pt x="316" y="2295"/>
                      <a:pt x="342" y="2416"/>
                      <a:pt x="432" y="2507"/>
                    </a:cubicBezTo>
                    <a:cubicBezTo>
                      <a:pt x="523" y="2597"/>
                      <a:pt x="643" y="2623"/>
                      <a:pt x="702" y="2564"/>
                    </a:cubicBezTo>
                    <a:cubicBezTo>
                      <a:pt x="738" y="2528"/>
                      <a:pt x="742" y="2470"/>
                      <a:pt x="720" y="2410"/>
                    </a:cubicBezTo>
                    <a:cubicBezTo>
                      <a:pt x="709" y="2379"/>
                      <a:pt x="716" y="2343"/>
                      <a:pt x="741" y="2317"/>
                    </a:cubicBezTo>
                    <a:cubicBezTo>
                      <a:pt x="741" y="2317"/>
                      <a:pt x="741" y="2317"/>
                      <a:pt x="741" y="2317"/>
                    </a:cubicBezTo>
                    <a:cubicBezTo>
                      <a:pt x="767" y="2292"/>
                      <a:pt x="797" y="2280"/>
                      <a:pt x="817" y="2287"/>
                    </a:cubicBezTo>
                    <a:cubicBezTo>
                      <a:pt x="1469" y="2939"/>
                      <a:pt x="1469" y="2939"/>
                      <a:pt x="1469" y="2939"/>
                    </a:cubicBezTo>
                    <a:cubicBezTo>
                      <a:pt x="2122" y="2287"/>
                      <a:pt x="2122" y="2287"/>
                      <a:pt x="2122" y="2287"/>
                    </a:cubicBezTo>
                    <a:cubicBezTo>
                      <a:pt x="2129" y="2267"/>
                      <a:pt x="2117" y="2237"/>
                      <a:pt x="2092" y="2211"/>
                    </a:cubicBezTo>
                    <a:cubicBezTo>
                      <a:pt x="2091" y="2211"/>
                      <a:pt x="2091" y="2211"/>
                      <a:pt x="2091" y="2211"/>
                    </a:cubicBezTo>
                    <a:cubicBezTo>
                      <a:pt x="2066" y="2186"/>
                      <a:pt x="2029" y="2179"/>
                      <a:pt x="1999" y="2190"/>
                    </a:cubicBezTo>
                    <a:cubicBezTo>
                      <a:pt x="1938" y="2212"/>
                      <a:pt x="1880" y="2207"/>
                      <a:pt x="1845" y="2172"/>
                    </a:cubicBezTo>
                    <a:cubicBezTo>
                      <a:pt x="1786" y="2113"/>
                      <a:pt x="1811" y="1992"/>
                      <a:pt x="1902" y="1902"/>
                    </a:cubicBezTo>
                    <a:cubicBezTo>
                      <a:pt x="1992" y="1812"/>
                      <a:pt x="2113" y="1786"/>
                      <a:pt x="2172" y="1845"/>
                    </a:cubicBezTo>
                    <a:cubicBezTo>
                      <a:pt x="2207" y="1880"/>
                      <a:pt x="2212" y="1938"/>
                      <a:pt x="2190" y="1999"/>
                    </a:cubicBezTo>
                    <a:cubicBezTo>
                      <a:pt x="2179" y="2029"/>
                      <a:pt x="2186" y="2066"/>
                      <a:pt x="2210" y="2091"/>
                    </a:cubicBezTo>
                    <a:cubicBezTo>
                      <a:pt x="2211" y="2091"/>
                      <a:pt x="2211" y="2092"/>
                      <a:pt x="2211" y="2092"/>
                    </a:cubicBezTo>
                    <a:cubicBezTo>
                      <a:pt x="2236" y="2117"/>
                      <a:pt x="2267" y="2129"/>
                      <a:pt x="2286" y="2122"/>
                    </a:cubicBezTo>
                    <a:cubicBezTo>
                      <a:pt x="2939" y="1469"/>
                      <a:pt x="2939" y="1469"/>
                      <a:pt x="2939" y="1469"/>
                    </a:cubicBezTo>
                    <a:cubicBezTo>
                      <a:pt x="2286" y="817"/>
                      <a:pt x="2286" y="817"/>
                      <a:pt x="2286" y="817"/>
                    </a:cubicBezTo>
                    <a:cubicBezTo>
                      <a:pt x="2280" y="798"/>
                      <a:pt x="2291" y="767"/>
                      <a:pt x="2317" y="742"/>
                    </a:cubicBezTo>
                    <a:cubicBezTo>
                      <a:pt x="2317" y="741"/>
                      <a:pt x="2317" y="741"/>
                      <a:pt x="2317" y="741"/>
                    </a:cubicBezTo>
                    <a:cubicBezTo>
                      <a:pt x="2343" y="716"/>
                      <a:pt x="2379" y="709"/>
                      <a:pt x="2409" y="720"/>
                    </a:cubicBezTo>
                    <a:cubicBezTo>
                      <a:pt x="2470" y="742"/>
                      <a:pt x="2528" y="738"/>
                      <a:pt x="2564" y="702"/>
                    </a:cubicBezTo>
                    <a:cubicBezTo>
                      <a:pt x="2622" y="644"/>
                      <a:pt x="2597" y="523"/>
                      <a:pt x="2506" y="432"/>
                    </a:cubicBezTo>
                    <a:cubicBezTo>
                      <a:pt x="2416" y="342"/>
                      <a:pt x="2295" y="316"/>
                      <a:pt x="2237" y="375"/>
                    </a:cubicBezTo>
                    <a:close/>
                  </a:path>
                </a:pathLst>
              </a:custGeom>
              <a:solidFill>
                <a:schemeClr val="accent2"/>
              </a:solidFill>
              <a:ln w="28575">
                <a:solidFill>
                  <a:schemeClr val="bg1"/>
                </a:solidFill>
              </a:ln>
            </p:spPr>
            <p:txBody>
              <a:bodyPr vert="horz" wrap="square" lIns="91440" tIns="45720" rIns="91440" bIns="45720" numCol="1" anchor="t" anchorCtr="0" compatLnSpc="1">
                <a:prstTxWarp prst="textNoShape">
                  <a:avLst/>
                </a:prstTxWarp>
              </a:bodyPr>
              <a:lstStyle/>
              <a:p>
                <a:pPr>
                  <a:lnSpc>
                    <a:spcPct val="100000"/>
                  </a:lnSpc>
                </a:pPr>
                <a:endParaRPr lang="en-US" sz="1500">
                  <a:latin typeface="Arial" panose="020B0604020202020204" pitchFamily="34" charset="0"/>
                  <a:cs typeface="Arial" panose="020B0604020202020204" pitchFamily="34" charset="0"/>
                </a:endParaRPr>
              </a:p>
            </p:txBody>
          </p:sp>
          <p:sp>
            <p:nvSpPr>
              <p:cNvPr id="57" name="Freeform 8">
                <a:extLst>
                  <a:ext uri="{FF2B5EF4-FFF2-40B4-BE49-F238E27FC236}">
                    <a16:creationId xmlns:a16="http://schemas.microsoft.com/office/drawing/2014/main" id="{BB1E372D-B430-DB2D-6906-00C87C91F789}"/>
                  </a:ext>
                </a:extLst>
              </p:cNvPr>
              <p:cNvSpPr>
                <a:spLocks/>
              </p:cNvSpPr>
              <p:nvPr/>
            </p:nvSpPr>
            <p:spPr bwMode="auto">
              <a:xfrm>
                <a:off x="10364788" y="3646487"/>
                <a:ext cx="3652838" cy="3652838"/>
              </a:xfrm>
              <a:custGeom>
                <a:avLst/>
                <a:gdLst>
                  <a:gd name="T0" fmla="*/ 1845 w 2939"/>
                  <a:gd name="T1" fmla="*/ 767 h 2939"/>
                  <a:gd name="T2" fmla="*/ 1999 w 2939"/>
                  <a:gd name="T3" fmla="*/ 749 h 2939"/>
                  <a:gd name="T4" fmla="*/ 2091 w 2939"/>
                  <a:gd name="T5" fmla="*/ 729 h 2939"/>
                  <a:gd name="T6" fmla="*/ 2092 w 2939"/>
                  <a:gd name="T7" fmla="*/ 728 h 2939"/>
                  <a:gd name="T8" fmla="*/ 2122 w 2939"/>
                  <a:gd name="T9" fmla="*/ 653 h 2939"/>
                  <a:gd name="T10" fmla="*/ 1470 w 2939"/>
                  <a:gd name="T11" fmla="*/ 0 h 2939"/>
                  <a:gd name="T12" fmla="*/ 817 w 2939"/>
                  <a:gd name="T13" fmla="*/ 653 h 2939"/>
                  <a:gd name="T14" fmla="*/ 742 w 2939"/>
                  <a:gd name="T15" fmla="*/ 622 h 2939"/>
                  <a:gd name="T16" fmla="*/ 741 w 2939"/>
                  <a:gd name="T17" fmla="*/ 622 h 2939"/>
                  <a:gd name="T18" fmla="*/ 721 w 2939"/>
                  <a:gd name="T19" fmla="*/ 530 h 2939"/>
                  <a:gd name="T20" fmla="*/ 702 w 2939"/>
                  <a:gd name="T21" fmla="*/ 375 h 2939"/>
                  <a:gd name="T22" fmla="*/ 433 w 2939"/>
                  <a:gd name="T23" fmla="*/ 433 h 2939"/>
                  <a:gd name="T24" fmla="*/ 375 w 2939"/>
                  <a:gd name="T25" fmla="*/ 703 h 2939"/>
                  <a:gd name="T26" fmla="*/ 530 w 2939"/>
                  <a:gd name="T27" fmla="*/ 721 h 2939"/>
                  <a:gd name="T28" fmla="*/ 622 w 2939"/>
                  <a:gd name="T29" fmla="*/ 741 h 2939"/>
                  <a:gd name="T30" fmla="*/ 622 w 2939"/>
                  <a:gd name="T31" fmla="*/ 742 h 2939"/>
                  <a:gd name="T32" fmla="*/ 653 w 2939"/>
                  <a:gd name="T33" fmla="*/ 817 h 2939"/>
                  <a:gd name="T34" fmla="*/ 0 w 2939"/>
                  <a:gd name="T35" fmla="*/ 1470 h 2939"/>
                  <a:gd name="T36" fmla="*/ 653 w 2939"/>
                  <a:gd name="T37" fmla="*/ 2122 h 2939"/>
                  <a:gd name="T38" fmla="*/ 728 w 2939"/>
                  <a:gd name="T39" fmla="*/ 2092 h 2939"/>
                  <a:gd name="T40" fmla="*/ 729 w 2939"/>
                  <a:gd name="T41" fmla="*/ 2091 h 2939"/>
                  <a:gd name="T42" fmla="*/ 749 w 2939"/>
                  <a:gd name="T43" fmla="*/ 1999 h 2939"/>
                  <a:gd name="T44" fmla="*/ 767 w 2939"/>
                  <a:gd name="T45" fmla="*/ 1845 h 2939"/>
                  <a:gd name="T46" fmla="*/ 1037 w 2939"/>
                  <a:gd name="T47" fmla="*/ 1902 h 2939"/>
                  <a:gd name="T48" fmla="*/ 1094 w 2939"/>
                  <a:gd name="T49" fmla="*/ 2172 h 2939"/>
                  <a:gd name="T50" fmla="*/ 940 w 2939"/>
                  <a:gd name="T51" fmla="*/ 2190 h 2939"/>
                  <a:gd name="T52" fmla="*/ 848 w 2939"/>
                  <a:gd name="T53" fmla="*/ 2211 h 2939"/>
                  <a:gd name="T54" fmla="*/ 847 w 2939"/>
                  <a:gd name="T55" fmla="*/ 2212 h 2939"/>
                  <a:gd name="T56" fmla="*/ 817 w 2939"/>
                  <a:gd name="T57" fmla="*/ 2287 h 2939"/>
                  <a:gd name="T58" fmla="*/ 1470 w 2939"/>
                  <a:gd name="T59" fmla="*/ 2939 h 2939"/>
                  <a:gd name="T60" fmla="*/ 2122 w 2939"/>
                  <a:gd name="T61" fmla="*/ 2287 h 2939"/>
                  <a:gd name="T62" fmla="*/ 2198 w 2939"/>
                  <a:gd name="T63" fmla="*/ 2317 h 2939"/>
                  <a:gd name="T64" fmla="*/ 2198 w 2939"/>
                  <a:gd name="T65" fmla="*/ 2318 h 2939"/>
                  <a:gd name="T66" fmla="*/ 2219 w 2939"/>
                  <a:gd name="T67" fmla="*/ 2410 h 2939"/>
                  <a:gd name="T68" fmla="*/ 2237 w 2939"/>
                  <a:gd name="T69" fmla="*/ 2564 h 2939"/>
                  <a:gd name="T70" fmla="*/ 2507 w 2939"/>
                  <a:gd name="T71" fmla="*/ 2507 h 2939"/>
                  <a:gd name="T72" fmla="*/ 2564 w 2939"/>
                  <a:gd name="T73" fmla="*/ 2237 h 2939"/>
                  <a:gd name="T74" fmla="*/ 2410 w 2939"/>
                  <a:gd name="T75" fmla="*/ 2219 h 2939"/>
                  <a:gd name="T76" fmla="*/ 2318 w 2939"/>
                  <a:gd name="T77" fmla="*/ 2198 h 2939"/>
                  <a:gd name="T78" fmla="*/ 2317 w 2939"/>
                  <a:gd name="T79" fmla="*/ 2198 h 2939"/>
                  <a:gd name="T80" fmla="*/ 2287 w 2939"/>
                  <a:gd name="T81" fmla="*/ 2122 h 2939"/>
                  <a:gd name="T82" fmla="*/ 2939 w 2939"/>
                  <a:gd name="T83" fmla="*/ 1470 h 2939"/>
                  <a:gd name="T84" fmla="*/ 2287 w 2939"/>
                  <a:gd name="T85" fmla="*/ 817 h 2939"/>
                  <a:gd name="T86" fmla="*/ 2211 w 2939"/>
                  <a:gd name="T87" fmla="*/ 848 h 2939"/>
                  <a:gd name="T88" fmla="*/ 2211 w 2939"/>
                  <a:gd name="T89" fmla="*/ 848 h 2939"/>
                  <a:gd name="T90" fmla="*/ 2190 w 2939"/>
                  <a:gd name="T91" fmla="*/ 940 h 2939"/>
                  <a:gd name="T92" fmla="*/ 2172 w 2939"/>
                  <a:gd name="T93" fmla="*/ 1095 h 2939"/>
                  <a:gd name="T94" fmla="*/ 1902 w 2939"/>
                  <a:gd name="T95" fmla="*/ 1037 h 2939"/>
                  <a:gd name="T96" fmla="*/ 1845 w 2939"/>
                  <a:gd name="T97" fmla="*/ 767 h 2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39" h="2939">
                    <a:moveTo>
                      <a:pt x="1845" y="767"/>
                    </a:moveTo>
                    <a:cubicBezTo>
                      <a:pt x="1880" y="732"/>
                      <a:pt x="1939" y="727"/>
                      <a:pt x="1999" y="749"/>
                    </a:cubicBezTo>
                    <a:cubicBezTo>
                      <a:pt x="2030" y="760"/>
                      <a:pt x="2066" y="754"/>
                      <a:pt x="2091" y="729"/>
                    </a:cubicBezTo>
                    <a:cubicBezTo>
                      <a:pt x="2092" y="729"/>
                      <a:pt x="2092" y="728"/>
                      <a:pt x="2092" y="728"/>
                    </a:cubicBezTo>
                    <a:cubicBezTo>
                      <a:pt x="2117" y="703"/>
                      <a:pt x="2129" y="672"/>
                      <a:pt x="2122" y="653"/>
                    </a:cubicBezTo>
                    <a:cubicBezTo>
                      <a:pt x="1470" y="0"/>
                      <a:pt x="1470" y="0"/>
                      <a:pt x="1470" y="0"/>
                    </a:cubicBezTo>
                    <a:cubicBezTo>
                      <a:pt x="817" y="653"/>
                      <a:pt x="817" y="653"/>
                      <a:pt x="817" y="653"/>
                    </a:cubicBezTo>
                    <a:cubicBezTo>
                      <a:pt x="798" y="659"/>
                      <a:pt x="767" y="648"/>
                      <a:pt x="742" y="622"/>
                    </a:cubicBezTo>
                    <a:cubicBezTo>
                      <a:pt x="742" y="622"/>
                      <a:pt x="741" y="622"/>
                      <a:pt x="741" y="622"/>
                    </a:cubicBezTo>
                    <a:cubicBezTo>
                      <a:pt x="716" y="597"/>
                      <a:pt x="710" y="560"/>
                      <a:pt x="721" y="530"/>
                    </a:cubicBezTo>
                    <a:cubicBezTo>
                      <a:pt x="743" y="469"/>
                      <a:pt x="738" y="411"/>
                      <a:pt x="702" y="375"/>
                    </a:cubicBezTo>
                    <a:cubicBezTo>
                      <a:pt x="644" y="317"/>
                      <a:pt x="523" y="342"/>
                      <a:pt x="433" y="433"/>
                    </a:cubicBezTo>
                    <a:cubicBezTo>
                      <a:pt x="342" y="523"/>
                      <a:pt x="317" y="644"/>
                      <a:pt x="375" y="703"/>
                    </a:cubicBezTo>
                    <a:cubicBezTo>
                      <a:pt x="411" y="738"/>
                      <a:pt x="469" y="743"/>
                      <a:pt x="530" y="721"/>
                    </a:cubicBezTo>
                    <a:cubicBezTo>
                      <a:pt x="560" y="710"/>
                      <a:pt x="596" y="716"/>
                      <a:pt x="622" y="741"/>
                    </a:cubicBezTo>
                    <a:cubicBezTo>
                      <a:pt x="622" y="742"/>
                      <a:pt x="622" y="742"/>
                      <a:pt x="622" y="742"/>
                    </a:cubicBezTo>
                    <a:cubicBezTo>
                      <a:pt x="648" y="767"/>
                      <a:pt x="659" y="798"/>
                      <a:pt x="653" y="817"/>
                    </a:cubicBezTo>
                    <a:cubicBezTo>
                      <a:pt x="0" y="1470"/>
                      <a:pt x="0" y="1470"/>
                      <a:pt x="0" y="1470"/>
                    </a:cubicBezTo>
                    <a:cubicBezTo>
                      <a:pt x="653" y="2122"/>
                      <a:pt x="653" y="2122"/>
                      <a:pt x="653" y="2122"/>
                    </a:cubicBezTo>
                    <a:cubicBezTo>
                      <a:pt x="672" y="2129"/>
                      <a:pt x="703" y="2117"/>
                      <a:pt x="728" y="2092"/>
                    </a:cubicBezTo>
                    <a:cubicBezTo>
                      <a:pt x="728" y="2092"/>
                      <a:pt x="728" y="2092"/>
                      <a:pt x="729" y="2091"/>
                    </a:cubicBezTo>
                    <a:cubicBezTo>
                      <a:pt x="753" y="2066"/>
                      <a:pt x="760" y="2030"/>
                      <a:pt x="749" y="1999"/>
                    </a:cubicBezTo>
                    <a:cubicBezTo>
                      <a:pt x="727" y="1939"/>
                      <a:pt x="732" y="1881"/>
                      <a:pt x="767" y="1845"/>
                    </a:cubicBezTo>
                    <a:cubicBezTo>
                      <a:pt x="826" y="1786"/>
                      <a:pt x="947" y="1812"/>
                      <a:pt x="1037" y="1902"/>
                    </a:cubicBezTo>
                    <a:cubicBezTo>
                      <a:pt x="1127" y="1993"/>
                      <a:pt x="1153" y="2114"/>
                      <a:pt x="1094" y="2172"/>
                    </a:cubicBezTo>
                    <a:cubicBezTo>
                      <a:pt x="1059" y="2208"/>
                      <a:pt x="1001" y="2212"/>
                      <a:pt x="940" y="2190"/>
                    </a:cubicBezTo>
                    <a:cubicBezTo>
                      <a:pt x="910" y="2179"/>
                      <a:pt x="873" y="2186"/>
                      <a:pt x="848" y="2211"/>
                    </a:cubicBezTo>
                    <a:cubicBezTo>
                      <a:pt x="848" y="2211"/>
                      <a:pt x="848" y="2211"/>
                      <a:pt x="847" y="2212"/>
                    </a:cubicBezTo>
                    <a:cubicBezTo>
                      <a:pt x="822" y="2237"/>
                      <a:pt x="810" y="2268"/>
                      <a:pt x="817" y="2287"/>
                    </a:cubicBezTo>
                    <a:cubicBezTo>
                      <a:pt x="1470" y="2939"/>
                      <a:pt x="1470" y="2939"/>
                      <a:pt x="1470" y="2939"/>
                    </a:cubicBezTo>
                    <a:cubicBezTo>
                      <a:pt x="2122" y="2287"/>
                      <a:pt x="2122" y="2287"/>
                      <a:pt x="2122" y="2287"/>
                    </a:cubicBezTo>
                    <a:cubicBezTo>
                      <a:pt x="2141" y="2280"/>
                      <a:pt x="2172" y="2292"/>
                      <a:pt x="2198" y="2317"/>
                    </a:cubicBezTo>
                    <a:cubicBezTo>
                      <a:pt x="2198" y="2317"/>
                      <a:pt x="2198" y="2318"/>
                      <a:pt x="2198" y="2318"/>
                    </a:cubicBezTo>
                    <a:cubicBezTo>
                      <a:pt x="2223" y="2343"/>
                      <a:pt x="2230" y="2380"/>
                      <a:pt x="2219" y="2410"/>
                    </a:cubicBezTo>
                    <a:cubicBezTo>
                      <a:pt x="2197" y="2470"/>
                      <a:pt x="2201" y="2529"/>
                      <a:pt x="2237" y="2564"/>
                    </a:cubicBezTo>
                    <a:cubicBezTo>
                      <a:pt x="2296" y="2623"/>
                      <a:pt x="2416" y="2597"/>
                      <a:pt x="2507" y="2507"/>
                    </a:cubicBezTo>
                    <a:cubicBezTo>
                      <a:pt x="2597" y="2417"/>
                      <a:pt x="2623" y="2296"/>
                      <a:pt x="2564" y="2237"/>
                    </a:cubicBezTo>
                    <a:cubicBezTo>
                      <a:pt x="2529" y="2202"/>
                      <a:pt x="2470" y="2197"/>
                      <a:pt x="2410" y="2219"/>
                    </a:cubicBezTo>
                    <a:cubicBezTo>
                      <a:pt x="2379" y="2230"/>
                      <a:pt x="2343" y="2223"/>
                      <a:pt x="2318" y="2198"/>
                    </a:cubicBezTo>
                    <a:cubicBezTo>
                      <a:pt x="2317" y="2198"/>
                      <a:pt x="2317" y="2198"/>
                      <a:pt x="2317" y="2198"/>
                    </a:cubicBezTo>
                    <a:cubicBezTo>
                      <a:pt x="2292" y="2172"/>
                      <a:pt x="2280" y="2142"/>
                      <a:pt x="2287" y="2122"/>
                    </a:cubicBezTo>
                    <a:cubicBezTo>
                      <a:pt x="2939" y="1470"/>
                      <a:pt x="2939" y="1470"/>
                      <a:pt x="2939" y="1470"/>
                    </a:cubicBezTo>
                    <a:cubicBezTo>
                      <a:pt x="2287" y="817"/>
                      <a:pt x="2287" y="817"/>
                      <a:pt x="2287" y="817"/>
                    </a:cubicBezTo>
                    <a:cubicBezTo>
                      <a:pt x="2267" y="811"/>
                      <a:pt x="2237" y="822"/>
                      <a:pt x="2211" y="848"/>
                    </a:cubicBezTo>
                    <a:cubicBezTo>
                      <a:pt x="2211" y="848"/>
                      <a:pt x="2211" y="848"/>
                      <a:pt x="2211" y="848"/>
                    </a:cubicBezTo>
                    <a:cubicBezTo>
                      <a:pt x="2186" y="873"/>
                      <a:pt x="2179" y="910"/>
                      <a:pt x="2190" y="940"/>
                    </a:cubicBezTo>
                    <a:cubicBezTo>
                      <a:pt x="2212" y="1001"/>
                      <a:pt x="2208" y="1059"/>
                      <a:pt x="2172" y="1095"/>
                    </a:cubicBezTo>
                    <a:cubicBezTo>
                      <a:pt x="2113" y="1153"/>
                      <a:pt x="1993" y="1128"/>
                      <a:pt x="1902" y="1037"/>
                    </a:cubicBezTo>
                    <a:cubicBezTo>
                      <a:pt x="1812" y="947"/>
                      <a:pt x="1786" y="826"/>
                      <a:pt x="1845" y="767"/>
                    </a:cubicBezTo>
                    <a:close/>
                  </a:path>
                </a:pathLst>
              </a:custGeom>
              <a:solidFill>
                <a:schemeClr val="accent1"/>
              </a:solidFill>
              <a:ln w="28575">
                <a:solidFill>
                  <a:schemeClr val="bg1"/>
                </a:solidFill>
              </a:ln>
            </p:spPr>
            <p:txBody>
              <a:bodyPr vert="horz" wrap="square" lIns="91440" tIns="45720" rIns="91440" bIns="45720" numCol="1" anchor="t" anchorCtr="0" compatLnSpc="1">
                <a:prstTxWarp prst="textNoShape">
                  <a:avLst/>
                </a:prstTxWarp>
              </a:bodyPr>
              <a:lstStyle/>
              <a:p>
                <a:pPr>
                  <a:lnSpc>
                    <a:spcPct val="100000"/>
                  </a:lnSpc>
                </a:pPr>
                <a:endParaRPr lang="en-US" sz="1500">
                  <a:latin typeface="Arial" panose="020B0604020202020204" pitchFamily="34" charset="0"/>
                  <a:cs typeface="Arial" panose="020B0604020202020204" pitchFamily="34" charset="0"/>
                </a:endParaRPr>
              </a:p>
            </p:txBody>
          </p:sp>
        </p:grpSp>
        <p:cxnSp>
          <p:nvCxnSpPr>
            <p:cNvPr id="35" name="Straight Connector 34">
              <a:extLst>
                <a:ext uri="{FF2B5EF4-FFF2-40B4-BE49-F238E27FC236}">
                  <a16:creationId xmlns:a16="http://schemas.microsoft.com/office/drawing/2014/main" id="{1882F725-D166-CC3E-F1E6-5D442BBAC8C2}"/>
                </a:ext>
              </a:extLst>
            </p:cNvPr>
            <p:cNvCxnSpPr/>
            <p:nvPr/>
          </p:nvCxnSpPr>
          <p:spPr>
            <a:xfrm flipH="1">
              <a:off x="6782638" y="6109398"/>
              <a:ext cx="20297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F4D612-0E0F-9DC9-75CD-775F31329EF3}"/>
                </a:ext>
              </a:extLst>
            </p:cNvPr>
            <p:cNvCxnSpPr/>
            <p:nvPr/>
          </p:nvCxnSpPr>
          <p:spPr>
            <a:xfrm flipH="1">
              <a:off x="8792309" y="10239271"/>
              <a:ext cx="20297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157E0D-0CA2-B72B-79F7-222E805C4444}"/>
                </a:ext>
              </a:extLst>
            </p:cNvPr>
            <p:cNvCxnSpPr/>
            <p:nvPr/>
          </p:nvCxnSpPr>
          <p:spPr>
            <a:xfrm flipH="1">
              <a:off x="13384405" y="4099727"/>
              <a:ext cx="20297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5CB671-97C4-A7C1-C66B-3FE763F7CADF}"/>
                </a:ext>
              </a:extLst>
            </p:cNvPr>
            <p:cNvCxnSpPr/>
            <p:nvPr/>
          </p:nvCxnSpPr>
          <p:spPr>
            <a:xfrm flipH="1">
              <a:off x="15484511" y="8320035"/>
              <a:ext cx="202976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90B256C-D284-DF40-DCF3-D34A9867BCC4}"/>
                </a:ext>
              </a:extLst>
            </p:cNvPr>
            <p:cNvSpPr txBox="1"/>
            <p:nvPr/>
          </p:nvSpPr>
          <p:spPr>
            <a:xfrm>
              <a:off x="13167100" y="6800967"/>
              <a:ext cx="1917086" cy="570740"/>
            </a:xfrm>
            <a:prstGeom prst="rect">
              <a:avLst/>
            </a:prstGeom>
            <a:noFill/>
          </p:spPr>
          <p:txBody>
            <a:bodyPr wrap="square" lIns="0" tIns="0" rIns="0" bIns="0" rtlCol="0" anchor="t">
              <a:spAutoFit/>
            </a:bodyPr>
            <a:lstStyle/>
            <a:p>
              <a:pPr algn="ctr">
                <a:lnSpc>
                  <a:spcPct val="100000"/>
                </a:lnSpc>
              </a:pPr>
              <a:r>
                <a:rPr lang="en-US" sz="1500">
                  <a:solidFill>
                    <a:schemeClr val="bg1"/>
                  </a:solidFill>
                  <a:latin typeface="Arial" panose="020B0604020202020204" pitchFamily="34" charset="0"/>
                  <a:ea typeface="Open Sans Light" panose="020B0306030504020204" pitchFamily="34" charset="0"/>
                  <a:cs typeface="Arial" panose="020B0604020202020204" pitchFamily="34" charset="0"/>
                </a:rPr>
                <a:t>W</a:t>
              </a:r>
            </a:p>
          </p:txBody>
        </p:sp>
        <p:sp>
          <p:nvSpPr>
            <p:cNvPr id="43" name="TextBox 42">
              <a:extLst>
                <a:ext uri="{FF2B5EF4-FFF2-40B4-BE49-F238E27FC236}">
                  <a16:creationId xmlns:a16="http://schemas.microsoft.com/office/drawing/2014/main" id="{B975303C-FE20-8AA6-9B85-3D1DEBBB5474}"/>
                </a:ext>
              </a:extLst>
            </p:cNvPr>
            <p:cNvSpPr txBox="1"/>
            <p:nvPr/>
          </p:nvSpPr>
          <p:spPr>
            <a:xfrm>
              <a:off x="11296126" y="4699924"/>
              <a:ext cx="1917086" cy="570740"/>
            </a:xfrm>
            <a:prstGeom prst="rect">
              <a:avLst/>
            </a:prstGeom>
            <a:noFill/>
          </p:spPr>
          <p:txBody>
            <a:bodyPr wrap="square" lIns="0" tIns="0" rIns="0" bIns="0" rtlCol="0" anchor="t">
              <a:spAutoFit/>
            </a:bodyPr>
            <a:lstStyle/>
            <a:p>
              <a:pPr algn="ctr">
                <a:lnSpc>
                  <a:spcPct val="100000"/>
                </a:lnSpc>
              </a:pPr>
              <a:r>
                <a:rPr lang="en-US" sz="1500">
                  <a:solidFill>
                    <a:schemeClr val="bg1"/>
                  </a:solidFill>
                  <a:latin typeface="Arial" panose="020B0604020202020204" pitchFamily="34" charset="0"/>
                  <a:ea typeface="Open Sans Light" panose="020B0306030504020204" pitchFamily="34" charset="0"/>
                  <a:cs typeface="Arial" panose="020B0604020202020204" pitchFamily="34" charset="0"/>
                </a:rPr>
                <a:t>S</a:t>
              </a:r>
            </a:p>
          </p:txBody>
        </p:sp>
        <p:sp>
          <p:nvSpPr>
            <p:cNvPr id="44" name="TextBox 43">
              <a:extLst>
                <a:ext uri="{FF2B5EF4-FFF2-40B4-BE49-F238E27FC236}">
                  <a16:creationId xmlns:a16="http://schemas.microsoft.com/office/drawing/2014/main" id="{8B517B9E-61D4-3F7A-4FB3-1BBC763C9304}"/>
                </a:ext>
              </a:extLst>
            </p:cNvPr>
            <p:cNvSpPr txBox="1"/>
            <p:nvPr/>
          </p:nvSpPr>
          <p:spPr>
            <a:xfrm>
              <a:off x="9253008" y="6576589"/>
              <a:ext cx="1917086" cy="570740"/>
            </a:xfrm>
            <a:prstGeom prst="rect">
              <a:avLst/>
            </a:prstGeom>
            <a:noFill/>
          </p:spPr>
          <p:txBody>
            <a:bodyPr wrap="square" lIns="0" tIns="0" rIns="0" bIns="0" rtlCol="0" anchor="t">
              <a:spAutoFit/>
            </a:bodyPr>
            <a:lstStyle/>
            <a:p>
              <a:pPr algn="ctr">
                <a:lnSpc>
                  <a:spcPct val="100000"/>
                </a:lnSpc>
              </a:pPr>
              <a:r>
                <a:rPr lang="en-US" sz="1500">
                  <a:solidFill>
                    <a:schemeClr val="bg1"/>
                  </a:solidFill>
                  <a:latin typeface="Arial" panose="020B0604020202020204" pitchFamily="34" charset="0"/>
                  <a:ea typeface="Open Sans Light" panose="020B0306030504020204" pitchFamily="34" charset="0"/>
                  <a:cs typeface="Arial" panose="020B0604020202020204" pitchFamily="34" charset="0"/>
                </a:rPr>
                <a:t>T</a:t>
              </a:r>
            </a:p>
          </p:txBody>
        </p:sp>
        <p:sp>
          <p:nvSpPr>
            <p:cNvPr id="45" name="TextBox 44">
              <a:extLst>
                <a:ext uri="{FF2B5EF4-FFF2-40B4-BE49-F238E27FC236}">
                  <a16:creationId xmlns:a16="http://schemas.microsoft.com/office/drawing/2014/main" id="{4BF8318B-8356-B152-018F-7A283699560D}"/>
                </a:ext>
              </a:extLst>
            </p:cNvPr>
            <p:cNvSpPr txBox="1"/>
            <p:nvPr/>
          </p:nvSpPr>
          <p:spPr>
            <a:xfrm>
              <a:off x="11170091" y="8503254"/>
              <a:ext cx="1917086" cy="570740"/>
            </a:xfrm>
            <a:prstGeom prst="rect">
              <a:avLst/>
            </a:prstGeom>
            <a:noFill/>
          </p:spPr>
          <p:txBody>
            <a:bodyPr wrap="square" lIns="0" tIns="0" rIns="0" bIns="0" rtlCol="0" anchor="t">
              <a:spAutoFit/>
            </a:bodyPr>
            <a:lstStyle/>
            <a:p>
              <a:pPr algn="ctr">
                <a:lnSpc>
                  <a:spcPct val="100000"/>
                </a:lnSpc>
              </a:pPr>
              <a:r>
                <a:rPr lang="en-US" sz="1500">
                  <a:solidFill>
                    <a:schemeClr val="bg1"/>
                  </a:solidFill>
                  <a:latin typeface="Arial" panose="020B0604020202020204" pitchFamily="34" charset="0"/>
                  <a:ea typeface="Open Sans Light" panose="020B0306030504020204" pitchFamily="34" charset="0"/>
                  <a:cs typeface="Arial" panose="020B0604020202020204" pitchFamily="34" charset="0"/>
                </a:rPr>
                <a:t>O</a:t>
              </a:r>
            </a:p>
          </p:txBody>
        </p:sp>
      </p:grpSp>
      <p:sp>
        <p:nvSpPr>
          <p:cNvPr id="84" name="Text Placeholder 38">
            <a:extLst>
              <a:ext uri="{FF2B5EF4-FFF2-40B4-BE49-F238E27FC236}">
                <a16:creationId xmlns:a16="http://schemas.microsoft.com/office/drawing/2014/main" id="{7BCBD8A4-7FDE-13E5-24C0-4BC1E65619FD}"/>
              </a:ext>
            </a:extLst>
          </p:cNvPr>
          <p:cNvSpPr>
            <a:spLocks noGrp="1"/>
          </p:cNvSpPr>
          <p:nvPr>
            <p:ph type="body" sz="quarter" idx="20"/>
          </p:nvPr>
        </p:nvSpPr>
        <p:spPr>
          <a:xfrm>
            <a:off x="617220" y="2293424"/>
            <a:ext cx="1853100" cy="823337"/>
          </a:xfrm>
          <a:prstGeom prst="rect">
            <a:avLst/>
          </a:prstGeom>
        </p:spPr>
        <p:txBody>
          <a:bodyPr/>
          <a:lstStyle>
            <a:lvl1pPr algn="r">
              <a:defRPr sz="1050"/>
            </a:lvl1pPr>
          </a:lstStyle>
          <a:p>
            <a:pPr lvl="0"/>
            <a:r>
              <a:rPr lang="en-US"/>
              <a:t>Click to edit Master text styles</a:t>
            </a:r>
          </a:p>
        </p:txBody>
      </p:sp>
      <p:sp>
        <p:nvSpPr>
          <p:cNvPr id="85" name="Text Placeholder 180">
            <a:extLst>
              <a:ext uri="{FF2B5EF4-FFF2-40B4-BE49-F238E27FC236}">
                <a16:creationId xmlns:a16="http://schemas.microsoft.com/office/drawing/2014/main" id="{9E272A86-AD2B-7708-4C1C-7C0AA0BA7AA9}"/>
              </a:ext>
            </a:extLst>
          </p:cNvPr>
          <p:cNvSpPr>
            <a:spLocks noGrp="1"/>
          </p:cNvSpPr>
          <p:nvPr>
            <p:ph type="body" sz="quarter" idx="26" hasCustomPrompt="1"/>
          </p:nvPr>
        </p:nvSpPr>
        <p:spPr>
          <a:xfrm>
            <a:off x="1081921" y="1987503"/>
            <a:ext cx="1391840" cy="245542"/>
          </a:xfrm>
          <a:prstGeom prst="rect">
            <a:avLst/>
          </a:prstGeom>
        </p:spPr>
        <p:txBody>
          <a:bodyPr/>
          <a:lstStyle>
            <a:lvl1pPr algn="r">
              <a:defRPr sz="1500">
                <a:solidFill>
                  <a:schemeClr val="tx2"/>
                </a:solidFill>
              </a:defRPr>
            </a:lvl1pPr>
          </a:lstStyle>
          <a:p>
            <a:pPr lvl="0"/>
            <a:r>
              <a:rPr lang="en-US"/>
              <a:t>Threats</a:t>
            </a:r>
          </a:p>
        </p:txBody>
      </p:sp>
      <p:sp>
        <p:nvSpPr>
          <p:cNvPr id="86" name="Text Placeholder 38">
            <a:extLst>
              <a:ext uri="{FF2B5EF4-FFF2-40B4-BE49-F238E27FC236}">
                <a16:creationId xmlns:a16="http://schemas.microsoft.com/office/drawing/2014/main" id="{F9D9E862-0B13-5948-302A-943F38356B85}"/>
              </a:ext>
            </a:extLst>
          </p:cNvPr>
          <p:cNvSpPr>
            <a:spLocks noGrp="1"/>
          </p:cNvSpPr>
          <p:nvPr>
            <p:ph type="body" sz="quarter" idx="27"/>
          </p:nvPr>
        </p:nvSpPr>
        <p:spPr>
          <a:xfrm>
            <a:off x="617220" y="3933412"/>
            <a:ext cx="2646248" cy="823337"/>
          </a:xfrm>
          <a:prstGeom prst="rect">
            <a:avLst/>
          </a:prstGeom>
        </p:spPr>
        <p:txBody>
          <a:bodyPr/>
          <a:lstStyle>
            <a:lvl1pPr algn="r">
              <a:defRPr sz="1050"/>
            </a:lvl1pPr>
          </a:lstStyle>
          <a:p>
            <a:pPr lvl="0"/>
            <a:r>
              <a:rPr lang="en-US"/>
              <a:t>Click to edit Master text styles</a:t>
            </a:r>
          </a:p>
        </p:txBody>
      </p:sp>
      <p:sp>
        <p:nvSpPr>
          <p:cNvPr id="87" name="Text Placeholder 180">
            <a:extLst>
              <a:ext uri="{FF2B5EF4-FFF2-40B4-BE49-F238E27FC236}">
                <a16:creationId xmlns:a16="http://schemas.microsoft.com/office/drawing/2014/main" id="{322BC19C-3CF7-379A-941B-6610308A9226}"/>
              </a:ext>
            </a:extLst>
          </p:cNvPr>
          <p:cNvSpPr>
            <a:spLocks noGrp="1"/>
          </p:cNvSpPr>
          <p:nvPr>
            <p:ph type="body" sz="quarter" idx="28" hasCustomPrompt="1"/>
          </p:nvPr>
        </p:nvSpPr>
        <p:spPr>
          <a:xfrm>
            <a:off x="1875069" y="3627491"/>
            <a:ext cx="1391840" cy="245542"/>
          </a:xfrm>
          <a:prstGeom prst="rect">
            <a:avLst/>
          </a:prstGeom>
        </p:spPr>
        <p:txBody>
          <a:bodyPr/>
          <a:lstStyle>
            <a:lvl1pPr algn="r">
              <a:defRPr sz="1500">
                <a:solidFill>
                  <a:schemeClr val="tx2"/>
                </a:solidFill>
              </a:defRPr>
            </a:lvl1pPr>
          </a:lstStyle>
          <a:p>
            <a:pPr lvl="0"/>
            <a:r>
              <a:rPr lang="en-US"/>
              <a:t>Opportunities</a:t>
            </a:r>
          </a:p>
        </p:txBody>
      </p:sp>
      <p:sp>
        <p:nvSpPr>
          <p:cNvPr id="88" name="Text Placeholder 38">
            <a:extLst>
              <a:ext uri="{FF2B5EF4-FFF2-40B4-BE49-F238E27FC236}">
                <a16:creationId xmlns:a16="http://schemas.microsoft.com/office/drawing/2014/main" id="{FC0EBC32-2495-D494-7D0D-718C5E084C5B}"/>
              </a:ext>
            </a:extLst>
          </p:cNvPr>
          <p:cNvSpPr>
            <a:spLocks noGrp="1"/>
          </p:cNvSpPr>
          <p:nvPr>
            <p:ph type="body" sz="quarter" idx="29"/>
          </p:nvPr>
        </p:nvSpPr>
        <p:spPr>
          <a:xfrm>
            <a:off x="6983122" y="3085401"/>
            <a:ext cx="1810358" cy="1448498"/>
          </a:xfrm>
          <a:prstGeom prst="rect">
            <a:avLst/>
          </a:prstGeom>
        </p:spPr>
        <p:txBody>
          <a:bodyPr/>
          <a:lstStyle>
            <a:lvl1pPr algn="l">
              <a:defRPr sz="1050"/>
            </a:lvl1pPr>
          </a:lstStyle>
          <a:p>
            <a:pPr lvl="0"/>
            <a:r>
              <a:rPr lang="en-US"/>
              <a:t>Click to edit Master text styles</a:t>
            </a:r>
          </a:p>
        </p:txBody>
      </p:sp>
      <p:sp>
        <p:nvSpPr>
          <p:cNvPr id="89" name="Text Placeholder 180">
            <a:extLst>
              <a:ext uri="{FF2B5EF4-FFF2-40B4-BE49-F238E27FC236}">
                <a16:creationId xmlns:a16="http://schemas.microsoft.com/office/drawing/2014/main" id="{DF8E9538-BF78-A9EF-B069-EBE592C53409}"/>
              </a:ext>
            </a:extLst>
          </p:cNvPr>
          <p:cNvSpPr>
            <a:spLocks noGrp="1"/>
          </p:cNvSpPr>
          <p:nvPr>
            <p:ph type="body" sz="quarter" idx="30" hasCustomPrompt="1"/>
          </p:nvPr>
        </p:nvSpPr>
        <p:spPr>
          <a:xfrm>
            <a:off x="7001455" y="2777714"/>
            <a:ext cx="1391840" cy="245542"/>
          </a:xfrm>
          <a:prstGeom prst="rect">
            <a:avLst/>
          </a:prstGeom>
        </p:spPr>
        <p:txBody>
          <a:bodyPr/>
          <a:lstStyle>
            <a:lvl1pPr algn="l">
              <a:defRPr sz="1500">
                <a:solidFill>
                  <a:schemeClr val="tx2"/>
                </a:solidFill>
              </a:defRPr>
            </a:lvl1pPr>
          </a:lstStyle>
          <a:p>
            <a:pPr lvl="0"/>
            <a:r>
              <a:rPr lang="en-US"/>
              <a:t>Weaknesses</a:t>
            </a:r>
          </a:p>
        </p:txBody>
      </p:sp>
      <p:sp>
        <p:nvSpPr>
          <p:cNvPr id="90" name="Text Placeholder 38">
            <a:extLst>
              <a:ext uri="{FF2B5EF4-FFF2-40B4-BE49-F238E27FC236}">
                <a16:creationId xmlns:a16="http://schemas.microsoft.com/office/drawing/2014/main" id="{F9EEB4EE-CBB4-2EFA-63F9-259F4B77A3FB}"/>
              </a:ext>
            </a:extLst>
          </p:cNvPr>
          <p:cNvSpPr>
            <a:spLocks noGrp="1"/>
          </p:cNvSpPr>
          <p:nvPr>
            <p:ph type="body" sz="quarter" idx="31"/>
          </p:nvPr>
        </p:nvSpPr>
        <p:spPr>
          <a:xfrm>
            <a:off x="6156438" y="1459030"/>
            <a:ext cx="2637042" cy="567709"/>
          </a:xfrm>
          <a:prstGeom prst="rect">
            <a:avLst/>
          </a:prstGeom>
        </p:spPr>
        <p:txBody>
          <a:bodyPr/>
          <a:lstStyle>
            <a:lvl1pPr algn="l">
              <a:defRPr sz="1050"/>
            </a:lvl1pPr>
          </a:lstStyle>
          <a:p>
            <a:pPr lvl="0"/>
            <a:r>
              <a:rPr lang="en-US"/>
              <a:t>Click to edit Master text styles</a:t>
            </a:r>
          </a:p>
        </p:txBody>
      </p:sp>
      <p:sp>
        <p:nvSpPr>
          <p:cNvPr id="91" name="Text Placeholder 180">
            <a:extLst>
              <a:ext uri="{FF2B5EF4-FFF2-40B4-BE49-F238E27FC236}">
                <a16:creationId xmlns:a16="http://schemas.microsoft.com/office/drawing/2014/main" id="{061CB1AD-EC1C-C915-4397-17EF66E18DA8}"/>
              </a:ext>
            </a:extLst>
          </p:cNvPr>
          <p:cNvSpPr>
            <a:spLocks noGrp="1"/>
          </p:cNvSpPr>
          <p:nvPr>
            <p:ph type="body" sz="quarter" idx="32" hasCustomPrompt="1"/>
          </p:nvPr>
        </p:nvSpPr>
        <p:spPr>
          <a:xfrm>
            <a:off x="6156439" y="1151343"/>
            <a:ext cx="1391840" cy="245542"/>
          </a:xfrm>
          <a:prstGeom prst="rect">
            <a:avLst/>
          </a:prstGeom>
        </p:spPr>
        <p:txBody>
          <a:bodyPr/>
          <a:lstStyle>
            <a:lvl1pPr algn="l">
              <a:defRPr sz="1500">
                <a:solidFill>
                  <a:schemeClr val="tx2"/>
                </a:solidFill>
              </a:defRPr>
            </a:lvl1pPr>
          </a:lstStyle>
          <a:p>
            <a:pPr lvl="0"/>
            <a:r>
              <a:rPr lang="en-US"/>
              <a:t>Strengths</a:t>
            </a:r>
          </a:p>
        </p:txBody>
      </p:sp>
      <p:sp>
        <p:nvSpPr>
          <p:cNvPr id="92" name="Slide Number Placeholder 91">
            <a:extLst>
              <a:ext uri="{FF2B5EF4-FFF2-40B4-BE49-F238E27FC236}">
                <a16:creationId xmlns:a16="http://schemas.microsoft.com/office/drawing/2014/main" id="{96D835FA-3E65-69A7-F43C-631AB0B6C7F4}"/>
              </a:ext>
            </a:extLst>
          </p:cNvPr>
          <p:cNvSpPr>
            <a:spLocks noGrp="1"/>
          </p:cNvSpPr>
          <p:nvPr>
            <p:ph type="sldNum" sz="quarter" idx="33"/>
          </p:nvPr>
        </p:nvSpPr>
        <p:spPr/>
        <p:txBody>
          <a:bodyPr/>
          <a:lstStyle/>
          <a:p>
            <a:fld id="{D581A734-D8E7-A947-8B2B-F0EFE9963A13}" type="slidenum">
              <a:rPr lang="en-US" smtClean="0"/>
              <a:pPr/>
              <a:t>‹#›</a:t>
            </a:fld>
            <a:endParaRPr lang="en-US"/>
          </a:p>
        </p:txBody>
      </p:sp>
      <p:sp>
        <p:nvSpPr>
          <p:cNvPr id="4" name="Title 3">
            <a:extLst>
              <a:ext uri="{FF2B5EF4-FFF2-40B4-BE49-F238E27FC236}">
                <a16:creationId xmlns:a16="http://schemas.microsoft.com/office/drawing/2014/main" id="{CAE4437A-E04A-243C-C664-1A6C10FEB2BC}"/>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4153984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Bullets">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080CB02-5FF2-AFE7-6E07-8357892CB687}"/>
              </a:ext>
            </a:extLst>
          </p:cNvPr>
          <p:cNvGrpSpPr/>
          <p:nvPr userDrawn="1"/>
        </p:nvGrpSpPr>
        <p:grpSpPr>
          <a:xfrm>
            <a:off x="757989" y="1138408"/>
            <a:ext cx="5333379" cy="3407293"/>
            <a:chOff x="2958584" y="3444564"/>
            <a:chExt cx="13247286" cy="8463186"/>
          </a:xfrm>
        </p:grpSpPr>
        <p:sp>
          <p:nvSpPr>
            <p:cNvPr id="40" name="Freeform 5">
              <a:extLst>
                <a:ext uri="{FF2B5EF4-FFF2-40B4-BE49-F238E27FC236}">
                  <a16:creationId xmlns:a16="http://schemas.microsoft.com/office/drawing/2014/main" id="{C668E2F3-47FC-FE38-1D12-635B8AAEB0C3}"/>
                </a:ext>
              </a:extLst>
            </p:cNvPr>
            <p:cNvSpPr>
              <a:spLocks noEditPoints="1"/>
            </p:cNvSpPr>
            <p:nvPr/>
          </p:nvSpPr>
          <p:spPr bwMode="auto">
            <a:xfrm>
              <a:off x="3343986" y="3572557"/>
              <a:ext cx="4006183" cy="4007605"/>
            </a:xfrm>
            <a:custGeom>
              <a:avLst/>
              <a:gdLst>
                <a:gd name="T0" fmla="*/ 1258 w 2517"/>
                <a:gd name="T1" fmla="*/ 0 h 2517"/>
                <a:gd name="T2" fmla="*/ 0 w 2517"/>
                <a:gd name="T3" fmla="*/ 1259 h 2517"/>
                <a:gd name="T4" fmla="*/ 1258 w 2517"/>
                <a:gd name="T5" fmla="*/ 2517 h 2517"/>
                <a:gd name="T6" fmla="*/ 2517 w 2517"/>
                <a:gd name="T7" fmla="*/ 1259 h 2517"/>
                <a:gd name="T8" fmla="*/ 1258 w 2517"/>
                <a:gd name="T9" fmla="*/ 0 h 2517"/>
                <a:gd name="T10" fmla="*/ 1258 w 2517"/>
                <a:gd name="T11" fmla="*/ 2388 h 2517"/>
                <a:gd name="T12" fmla="*/ 129 w 2517"/>
                <a:gd name="T13" fmla="*/ 1259 h 2517"/>
                <a:gd name="T14" fmla="*/ 1258 w 2517"/>
                <a:gd name="T15" fmla="*/ 129 h 2517"/>
                <a:gd name="T16" fmla="*/ 2388 w 2517"/>
                <a:gd name="T17" fmla="*/ 1259 h 2517"/>
                <a:gd name="T18" fmla="*/ 1258 w 2517"/>
                <a:gd name="T19" fmla="*/ 2388 h 2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7" h="2517">
                  <a:moveTo>
                    <a:pt x="1258" y="0"/>
                  </a:moveTo>
                  <a:cubicBezTo>
                    <a:pt x="564" y="0"/>
                    <a:pt x="0" y="564"/>
                    <a:pt x="0" y="1259"/>
                  </a:cubicBezTo>
                  <a:cubicBezTo>
                    <a:pt x="0" y="1953"/>
                    <a:pt x="564" y="2517"/>
                    <a:pt x="1258" y="2517"/>
                  </a:cubicBezTo>
                  <a:cubicBezTo>
                    <a:pt x="1953" y="2517"/>
                    <a:pt x="2517" y="1953"/>
                    <a:pt x="2517" y="1259"/>
                  </a:cubicBezTo>
                  <a:cubicBezTo>
                    <a:pt x="2517" y="564"/>
                    <a:pt x="1953" y="0"/>
                    <a:pt x="1258" y="0"/>
                  </a:cubicBezTo>
                  <a:close/>
                  <a:moveTo>
                    <a:pt x="1258" y="2388"/>
                  </a:moveTo>
                  <a:cubicBezTo>
                    <a:pt x="635" y="2388"/>
                    <a:pt x="129" y="1883"/>
                    <a:pt x="129" y="1259"/>
                  </a:cubicBezTo>
                  <a:cubicBezTo>
                    <a:pt x="129" y="635"/>
                    <a:pt x="635" y="129"/>
                    <a:pt x="1258" y="129"/>
                  </a:cubicBezTo>
                  <a:cubicBezTo>
                    <a:pt x="1882" y="129"/>
                    <a:pt x="2388" y="635"/>
                    <a:pt x="2388" y="1259"/>
                  </a:cubicBezTo>
                  <a:cubicBezTo>
                    <a:pt x="2388" y="1883"/>
                    <a:pt x="1882" y="2388"/>
                    <a:pt x="1258" y="2388"/>
                  </a:cubicBezTo>
                  <a:close/>
                </a:path>
              </a:pathLst>
            </a:custGeom>
            <a:gradFill>
              <a:gsLst>
                <a:gs pos="0">
                  <a:srgbClr val="AE76B5"/>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7D3A945D-06B2-F062-7FA3-13969003C750}"/>
                </a:ext>
              </a:extLst>
            </p:cNvPr>
            <p:cNvSpPr>
              <a:spLocks/>
            </p:cNvSpPr>
            <p:nvPr/>
          </p:nvSpPr>
          <p:spPr bwMode="auto">
            <a:xfrm>
              <a:off x="2958584" y="3572557"/>
              <a:ext cx="2387782" cy="204789"/>
            </a:xfrm>
            <a:custGeom>
              <a:avLst/>
              <a:gdLst>
                <a:gd name="T0" fmla="*/ 0 w 1679"/>
                <a:gd name="T1" fmla="*/ 144 h 144"/>
                <a:gd name="T2" fmla="*/ 1679 w 1679"/>
                <a:gd name="T3" fmla="*/ 144 h 144"/>
                <a:gd name="T4" fmla="*/ 1679 w 1679"/>
                <a:gd name="T5" fmla="*/ 0 h 144"/>
                <a:gd name="T6" fmla="*/ 0 w 1679"/>
                <a:gd name="T7" fmla="*/ 0 h 144"/>
                <a:gd name="T8" fmla="*/ 163 w 1679"/>
                <a:gd name="T9" fmla="*/ 72 h 144"/>
                <a:gd name="T10" fmla="*/ 0 w 1679"/>
                <a:gd name="T11" fmla="*/ 144 h 144"/>
              </a:gdLst>
              <a:ahLst/>
              <a:cxnLst>
                <a:cxn ang="0">
                  <a:pos x="T0" y="T1"/>
                </a:cxn>
                <a:cxn ang="0">
                  <a:pos x="T2" y="T3"/>
                </a:cxn>
                <a:cxn ang="0">
                  <a:pos x="T4" y="T5"/>
                </a:cxn>
                <a:cxn ang="0">
                  <a:pos x="T6" y="T7"/>
                </a:cxn>
                <a:cxn ang="0">
                  <a:pos x="T8" y="T9"/>
                </a:cxn>
                <a:cxn ang="0">
                  <a:pos x="T10" y="T11"/>
                </a:cxn>
              </a:cxnLst>
              <a:rect l="0" t="0" r="r" b="b"/>
              <a:pathLst>
                <a:path w="1679" h="144">
                  <a:moveTo>
                    <a:pt x="0" y="144"/>
                  </a:moveTo>
                  <a:lnTo>
                    <a:pt x="1679" y="144"/>
                  </a:lnTo>
                  <a:lnTo>
                    <a:pt x="1679" y="0"/>
                  </a:lnTo>
                  <a:lnTo>
                    <a:pt x="0" y="0"/>
                  </a:lnTo>
                  <a:lnTo>
                    <a:pt x="163" y="72"/>
                  </a:lnTo>
                  <a:lnTo>
                    <a:pt x="0" y="144"/>
                  </a:lnTo>
                  <a:close/>
                </a:path>
              </a:pathLst>
            </a:custGeom>
            <a:solidFill>
              <a:srgbClr val="AE76B5"/>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42" name="Freeform 8">
              <a:extLst>
                <a:ext uri="{FF2B5EF4-FFF2-40B4-BE49-F238E27FC236}">
                  <a16:creationId xmlns:a16="http://schemas.microsoft.com/office/drawing/2014/main" id="{55041ED5-7BBB-CF70-7EF8-0EEC0B5EC752}"/>
                </a:ext>
              </a:extLst>
            </p:cNvPr>
            <p:cNvSpPr>
              <a:spLocks noEditPoints="1"/>
            </p:cNvSpPr>
            <p:nvPr/>
          </p:nvSpPr>
          <p:spPr bwMode="auto">
            <a:xfrm>
              <a:off x="5993443" y="5737062"/>
              <a:ext cx="4006183" cy="4006183"/>
            </a:xfrm>
            <a:custGeom>
              <a:avLst/>
              <a:gdLst>
                <a:gd name="T0" fmla="*/ 1258 w 2517"/>
                <a:gd name="T1" fmla="*/ 0 h 2516"/>
                <a:gd name="T2" fmla="*/ 0 w 2517"/>
                <a:gd name="T3" fmla="*/ 1258 h 2516"/>
                <a:gd name="T4" fmla="*/ 1258 w 2517"/>
                <a:gd name="T5" fmla="*/ 2516 h 2516"/>
                <a:gd name="T6" fmla="*/ 2517 w 2517"/>
                <a:gd name="T7" fmla="*/ 1258 h 2516"/>
                <a:gd name="T8" fmla="*/ 1258 w 2517"/>
                <a:gd name="T9" fmla="*/ 0 h 2516"/>
                <a:gd name="T10" fmla="*/ 1258 w 2517"/>
                <a:gd name="T11" fmla="*/ 2388 h 2516"/>
                <a:gd name="T12" fmla="*/ 129 w 2517"/>
                <a:gd name="T13" fmla="*/ 1258 h 2516"/>
                <a:gd name="T14" fmla="*/ 1258 w 2517"/>
                <a:gd name="T15" fmla="*/ 128 h 2516"/>
                <a:gd name="T16" fmla="*/ 2388 w 2517"/>
                <a:gd name="T17" fmla="*/ 1258 h 2516"/>
                <a:gd name="T18" fmla="*/ 1258 w 2517"/>
                <a:gd name="T19" fmla="*/ 2388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7" h="2516">
                  <a:moveTo>
                    <a:pt x="1258" y="0"/>
                  </a:moveTo>
                  <a:cubicBezTo>
                    <a:pt x="563" y="0"/>
                    <a:pt x="0" y="563"/>
                    <a:pt x="0" y="1258"/>
                  </a:cubicBezTo>
                  <a:cubicBezTo>
                    <a:pt x="0" y="1953"/>
                    <a:pt x="563" y="2516"/>
                    <a:pt x="1258" y="2516"/>
                  </a:cubicBezTo>
                  <a:cubicBezTo>
                    <a:pt x="1953" y="2516"/>
                    <a:pt x="2517" y="1953"/>
                    <a:pt x="2517" y="1258"/>
                  </a:cubicBezTo>
                  <a:cubicBezTo>
                    <a:pt x="2517" y="563"/>
                    <a:pt x="1953" y="0"/>
                    <a:pt x="1258" y="0"/>
                  </a:cubicBezTo>
                  <a:close/>
                  <a:moveTo>
                    <a:pt x="1258" y="2388"/>
                  </a:moveTo>
                  <a:cubicBezTo>
                    <a:pt x="634" y="2388"/>
                    <a:pt x="129" y="1882"/>
                    <a:pt x="129" y="1258"/>
                  </a:cubicBezTo>
                  <a:cubicBezTo>
                    <a:pt x="129" y="634"/>
                    <a:pt x="634" y="128"/>
                    <a:pt x="1258" y="128"/>
                  </a:cubicBezTo>
                  <a:cubicBezTo>
                    <a:pt x="1882" y="128"/>
                    <a:pt x="2388" y="634"/>
                    <a:pt x="2388" y="1258"/>
                  </a:cubicBezTo>
                  <a:cubicBezTo>
                    <a:pt x="2388" y="1882"/>
                    <a:pt x="1882" y="2388"/>
                    <a:pt x="1258" y="2388"/>
                  </a:cubicBezTo>
                  <a:close/>
                </a:path>
              </a:pathLst>
            </a:custGeom>
            <a:gradFill>
              <a:gsLst>
                <a:gs pos="0">
                  <a:srgbClr val="AE76B5"/>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FD4C2891-7DF2-EF4B-F828-174CF815BE9F}"/>
                </a:ext>
              </a:extLst>
            </p:cNvPr>
            <p:cNvSpPr>
              <a:spLocks noEditPoints="1"/>
            </p:cNvSpPr>
            <p:nvPr/>
          </p:nvSpPr>
          <p:spPr bwMode="auto">
            <a:xfrm>
              <a:off x="8641478" y="7901567"/>
              <a:ext cx="4004762" cy="4006183"/>
            </a:xfrm>
            <a:custGeom>
              <a:avLst/>
              <a:gdLst>
                <a:gd name="T0" fmla="*/ 1258 w 2516"/>
                <a:gd name="T1" fmla="*/ 0 h 2516"/>
                <a:gd name="T2" fmla="*/ 0 w 2516"/>
                <a:gd name="T3" fmla="*/ 1258 h 2516"/>
                <a:gd name="T4" fmla="*/ 1258 w 2516"/>
                <a:gd name="T5" fmla="*/ 2516 h 2516"/>
                <a:gd name="T6" fmla="*/ 2516 w 2516"/>
                <a:gd name="T7" fmla="*/ 1258 h 2516"/>
                <a:gd name="T8" fmla="*/ 1258 w 2516"/>
                <a:gd name="T9" fmla="*/ 0 h 2516"/>
                <a:gd name="T10" fmla="*/ 1258 w 2516"/>
                <a:gd name="T11" fmla="*/ 2388 h 2516"/>
                <a:gd name="T12" fmla="*/ 128 w 2516"/>
                <a:gd name="T13" fmla="*/ 1258 h 2516"/>
                <a:gd name="T14" fmla="*/ 1258 w 2516"/>
                <a:gd name="T15" fmla="*/ 128 h 2516"/>
                <a:gd name="T16" fmla="*/ 2388 w 2516"/>
                <a:gd name="T17" fmla="*/ 1258 h 2516"/>
                <a:gd name="T18" fmla="*/ 1258 w 2516"/>
                <a:gd name="T19" fmla="*/ 2388 h 2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6" h="2516">
                  <a:moveTo>
                    <a:pt x="1258" y="0"/>
                  </a:moveTo>
                  <a:cubicBezTo>
                    <a:pt x="563" y="0"/>
                    <a:pt x="0" y="563"/>
                    <a:pt x="0" y="1258"/>
                  </a:cubicBezTo>
                  <a:cubicBezTo>
                    <a:pt x="0" y="1953"/>
                    <a:pt x="563" y="2516"/>
                    <a:pt x="1258" y="2516"/>
                  </a:cubicBezTo>
                  <a:cubicBezTo>
                    <a:pt x="1953" y="2516"/>
                    <a:pt x="2516" y="1953"/>
                    <a:pt x="2516" y="1258"/>
                  </a:cubicBezTo>
                  <a:cubicBezTo>
                    <a:pt x="2516" y="563"/>
                    <a:pt x="1953" y="0"/>
                    <a:pt x="1258" y="0"/>
                  </a:cubicBezTo>
                  <a:close/>
                  <a:moveTo>
                    <a:pt x="1258" y="2388"/>
                  </a:moveTo>
                  <a:cubicBezTo>
                    <a:pt x="634" y="2388"/>
                    <a:pt x="128" y="1882"/>
                    <a:pt x="128" y="1258"/>
                  </a:cubicBezTo>
                  <a:cubicBezTo>
                    <a:pt x="128" y="634"/>
                    <a:pt x="634" y="128"/>
                    <a:pt x="1258" y="128"/>
                  </a:cubicBezTo>
                  <a:cubicBezTo>
                    <a:pt x="1882" y="128"/>
                    <a:pt x="2388" y="634"/>
                    <a:pt x="2388" y="1258"/>
                  </a:cubicBezTo>
                  <a:cubicBezTo>
                    <a:pt x="2388" y="1882"/>
                    <a:pt x="1882" y="2388"/>
                    <a:pt x="1258" y="2388"/>
                  </a:cubicBezTo>
                  <a:close/>
                </a:path>
              </a:pathLst>
            </a:custGeom>
            <a:gradFill>
              <a:gsLst>
                <a:gs pos="0">
                  <a:srgbClr val="AE76B5"/>
                </a:gs>
                <a:gs pos="100000">
                  <a:schemeClr val="tx2"/>
                </a:gs>
              </a:gsLst>
              <a:lin ang="5400000" scaled="1"/>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44" name="Freeform 43">
              <a:extLst>
                <a:ext uri="{FF2B5EF4-FFF2-40B4-BE49-F238E27FC236}">
                  <a16:creationId xmlns:a16="http://schemas.microsoft.com/office/drawing/2014/main" id="{C78A0E8C-B2E6-0A9A-310F-1AFE78593A9A}"/>
                </a:ext>
              </a:extLst>
            </p:cNvPr>
            <p:cNvSpPr>
              <a:spLocks/>
            </p:cNvSpPr>
            <p:nvPr/>
          </p:nvSpPr>
          <p:spPr bwMode="auto">
            <a:xfrm>
              <a:off x="5346367" y="3444564"/>
              <a:ext cx="4185373" cy="460775"/>
            </a:xfrm>
            <a:custGeom>
              <a:avLst/>
              <a:gdLst>
                <a:gd name="connsiteX0" fmla="*/ 3953564 w 4185373"/>
                <a:gd name="connsiteY0" fmla="*/ 0 h 460775"/>
                <a:gd name="connsiteX1" fmla="*/ 4185373 w 4185373"/>
                <a:gd name="connsiteY1" fmla="*/ 230388 h 460775"/>
                <a:gd name="connsiteX2" fmla="*/ 3953564 w 4185373"/>
                <a:gd name="connsiteY2" fmla="*/ 460775 h 460775"/>
                <a:gd name="connsiteX3" fmla="*/ 3953564 w 4185373"/>
                <a:gd name="connsiteY3" fmla="*/ 332782 h 460775"/>
                <a:gd name="connsiteX4" fmla="*/ 0 w 4185373"/>
                <a:gd name="connsiteY4" fmla="*/ 332782 h 460775"/>
                <a:gd name="connsiteX5" fmla="*/ 0 w 4185373"/>
                <a:gd name="connsiteY5" fmla="*/ 127993 h 460775"/>
                <a:gd name="connsiteX6" fmla="*/ 3953564 w 4185373"/>
                <a:gd name="connsiteY6" fmla="*/ 127993 h 4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373" h="460775">
                  <a:moveTo>
                    <a:pt x="3953564" y="0"/>
                  </a:moveTo>
                  <a:lnTo>
                    <a:pt x="4185373" y="230388"/>
                  </a:lnTo>
                  <a:lnTo>
                    <a:pt x="3953564" y="460775"/>
                  </a:lnTo>
                  <a:lnTo>
                    <a:pt x="3953564" y="332782"/>
                  </a:lnTo>
                  <a:lnTo>
                    <a:pt x="0" y="332782"/>
                  </a:lnTo>
                  <a:lnTo>
                    <a:pt x="0" y="127993"/>
                  </a:lnTo>
                  <a:lnTo>
                    <a:pt x="3953564" y="127993"/>
                  </a:lnTo>
                  <a:close/>
                </a:path>
              </a:pathLst>
            </a:custGeom>
            <a:solidFill>
              <a:srgbClr val="AE76B5"/>
            </a:solidFill>
            <a:ln>
              <a:noFill/>
            </a:ln>
          </p:spPr>
          <p:txBody>
            <a:bodyPr vert="horz" wrap="square" lIns="91440" tIns="45720" rIns="91440" bIns="45720" numCol="1" anchor="t" anchorCtr="0" compatLnSpc="1">
              <a:prstTxWarp prst="textNoShape">
                <a:avLst/>
              </a:prstTxWarp>
              <a:noAutofit/>
            </a:bodyPr>
            <a:lstStyle/>
            <a:p>
              <a:endParaRPr lang="en-US" sz="1350"/>
            </a:p>
          </p:txBody>
        </p:sp>
        <p:sp>
          <p:nvSpPr>
            <p:cNvPr id="45" name="Freeform 44">
              <a:extLst>
                <a:ext uri="{FF2B5EF4-FFF2-40B4-BE49-F238E27FC236}">
                  <a16:creationId xmlns:a16="http://schemas.microsoft.com/office/drawing/2014/main" id="{F59A182C-AC30-6240-E6B0-24E9B7ED2584}"/>
                </a:ext>
              </a:extLst>
            </p:cNvPr>
            <p:cNvSpPr>
              <a:spLocks/>
            </p:cNvSpPr>
            <p:nvPr/>
          </p:nvSpPr>
          <p:spPr bwMode="auto">
            <a:xfrm>
              <a:off x="7991556" y="5609069"/>
              <a:ext cx="4532378" cy="460775"/>
            </a:xfrm>
            <a:custGeom>
              <a:avLst/>
              <a:gdLst>
                <a:gd name="connsiteX0" fmla="*/ 0 w 4532378"/>
                <a:gd name="connsiteY0" fmla="*/ 127993 h 460775"/>
                <a:gd name="connsiteX1" fmla="*/ 4303412 w 4532378"/>
                <a:gd name="connsiteY1" fmla="*/ 127993 h 460775"/>
                <a:gd name="connsiteX2" fmla="*/ 4303412 w 4532378"/>
                <a:gd name="connsiteY2" fmla="*/ 332782 h 460775"/>
                <a:gd name="connsiteX3" fmla="*/ 0 w 4532378"/>
                <a:gd name="connsiteY3" fmla="*/ 332782 h 460775"/>
                <a:gd name="connsiteX4" fmla="*/ 4303413 w 4532378"/>
                <a:gd name="connsiteY4" fmla="*/ 0 h 460775"/>
                <a:gd name="connsiteX5" fmla="*/ 4532378 w 4532378"/>
                <a:gd name="connsiteY5" fmla="*/ 230388 h 460775"/>
                <a:gd name="connsiteX6" fmla="*/ 4303413 w 4532378"/>
                <a:gd name="connsiteY6" fmla="*/ 460775 h 460775"/>
                <a:gd name="connsiteX7" fmla="*/ 4303413 w 4532378"/>
                <a:gd name="connsiteY7" fmla="*/ 230388 h 46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378" h="460775">
                  <a:moveTo>
                    <a:pt x="0" y="127993"/>
                  </a:moveTo>
                  <a:lnTo>
                    <a:pt x="4303412" y="127993"/>
                  </a:lnTo>
                  <a:lnTo>
                    <a:pt x="4303412" y="332782"/>
                  </a:lnTo>
                  <a:lnTo>
                    <a:pt x="0" y="332782"/>
                  </a:lnTo>
                  <a:close/>
                  <a:moveTo>
                    <a:pt x="4303413" y="0"/>
                  </a:moveTo>
                  <a:lnTo>
                    <a:pt x="4532378" y="230388"/>
                  </a:lnTo>
                  <a:lnTo>
                    <a:pt x="4303413" y="460775"/>
                  </a:lnTo>
                  <a:lnTo>
                    <a:pt x="4303413" y="230388"/>
                  </a:lnTo>
                  <a:close/>
                </a:path>
              </a:pathLst>
            </a:custGeom>
            <a:solidFill>
              <a:srgbClr val="AE76B5"/>
            </a:solidFill>
            <a:ln>
              <a:noFill/>
            </a:ln>
          </p:spPr>
          <p:txBody>
            <a:bodyPr vert="horz" wrap="square" lIns="91440" tIns="45720" rIns="91440" bIns="45720" numCol="1" anchor="t" anchorCtr="0" compatLnSpc="1">
              <a:prstTxWarp prst="textNoShape">
                <a:avLst/>
              </a:prstTxWarp>
              <a:noAutofit/>
            </a:bodyPr>
            <a:lstStyle/>
            <a:p>
              <a:endParaRPr lang="en-US" sz="1350"/>
            </a:p>
          </p:txBody>
        </p:sp>
        <p:sp>
          <p:nvSpPr>
            <p:cNvPr id="46" name="Freeform 45">
              <a:extLst>
                <a:ext uri="{FF2B5EF4-FFF2-40B4-BE49-F238E27FC236}">
                  <a16:creationId xmlns:a16="http://schemas.microsoft.com/office/drawing/2014/main" id="{7652B467-52C3-F048-EE8D-844D9D693BAC}"/>
                </a:ext>
              </a:extLst>
            </p:cNvPr>
            <p:cNvSpPr>
              <a:spLocks/>
            </p:cNvSpPr>
            <p:nvPr/>
          </p:nvSpPr>
          <p:spPr bwMode="auto">
            <a:xfrm>
              <a:off x="10643858" y="7772151"/>
              <a:ext cx="5562012" cy="462198"/>
            </a:xfrm>
            <a:custGeom>
              <a:avLst/>
              <a:gdLst>
                <a:gd name="connsiteX0" fmla="*/ 5331624 w 5562012"/>
                <a:gd name="connsiteY0" fmla="*/ 0 h 462198"/>
                <a:gd name="connsiteX1" fmla="*/ 5562012 w 5562012"/>
                <a:gd name="connsiteY1" fmla="*/ 231810 h 462198"/>
                <a:gd name="connsiteX2" fmla="*/ 5331624 w 5562012"/>
                <a:gd name="connsiteY2" fmla="*/ 462198 h 462198"/>
                <a:gd name="connsiteX3" fmla="*/ 5331624 w 5562012"/>
                <a:gd name="connsiteY3" fmla="*/ 332783 h 462198"/>
                <a:gd name="connsiteX4" fmla="*/ 0 w 5562012"/>
                <a:gd name="connsiteY4" fmla="*/ 332783 h 462198"/>
                <a:gd name="connsiteX5" fmla="*/ 0 w 5562012"/>
                <a:gd name="connsiteY5" fmla="*/ 129416 h 462198"/>
                <a:gd name="connsiteX6" fmla="*/ 5331624 w 5562012"/>
                <a:gd name="connsiteY6" fmla="*/ 129416 h 46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012" h="462198">
                  <a:moveTo>
                    <a:pt x="5331624" y="0"/>
                  </a:moveTo>
                  <a:lnTo>
                    <a:pt x="5562012" y="231810"/>
                  </a:lnTo>
                  <a:lnTo>
                    <a:pt x="5331624" y="462198"/>
                  </a:lnTo>
                  <a:lnTo>
                    <a:pt x="5331624" y="332783"/>
                  </a:lnTo>
                  <a:lnTo>
                    <a:pt x="0" y="332783"/>
                  </a:lnTo>
                  <a:lnTo>
                    <a:pt x="0" y="129416"/>
                  </a:lnTo>
                  <a:lnTo>
                    <a:pt x="5331624" y="129416"/>
                  </a:lnTo>
                  <a:close/>
                </a:path>
              </a:pathLst>
            </a:custGeom>
            <a:solidFill>
              <a:srgbClr val="AE76B5"/>
            </a:solidFill>
            <a:ln>
              <a:noFill/>
            </a:ln>
          </p:spPr>
          <p:txBody>
            <a:bodyPr vert="horz" wrap="square" lIns="91440" tIns="45720" rIns="91440" bIns="45720" numCol="1" anchor="t" anchorCtr="0" compatLnSpc="1">
              <a:prstTxWarp prst="textNoShape">
                <a:avLst/>
              </a:prstTxWarp>
              <a:noAutofit/>
            </a:bodyPr>
            <a:lstStyle/>
            <a:p>
              <a:endParaRPr lang="en-US" sz="1350"/>
            </a:p>
          </p:txBody>
        </p:sp>
        <p:sp>
          <p:nvSpPr>
            <p:cNvPr id="53" name="Freeform 18">
              <a:extLst>
                <a:ext uri="{FF2B5EF4-FFF2-40B4-BE49-F238E27FC236}">
                  <a16:creationId xmlns:a16="http://schemas.microsoft.com/office/drawing/2014/main" id="{D335D64C-F240-3340-5269-955584D18B0F}"/>
                </a:ext>
              </a:extLst>
            </p:cNvPr>
            <p:cNvSpPr>
              <a:spLocks noEditPoints="1"/>
            </p:cNvSpPr>
            <p:nvPr/>
          </p:nvSpPr>
          <p:spPr bwMode="auto">
            <a:xfrm>
              <a:off x="4738069" y="4638941"/>
              <a:ext cx="1241425" cy="1874837"/>
            </a:xfrm>
            <a:custGeom>
              <a:avLst/>
              <a:gdLst>
                <a:gd name="T0" fmla="*/ 753 w 1422"/>
                <a:gd name="T1" fmla="*/ 13 h 2147"/>
                <a:gd name="T2" fmla="*/ 0 w 1422"/>
                <a:gd name="T3" fmla="*/ 715 h 2147"/>
                <a:gd name="T4" fmla="*/ 56 w 1422"/>
                <a:gd name="T5" fmla="*/ 994 h 2147"/>
                <a:gd name="T6" fmla="*/ 132 w 1422"/>
                <a:gd name="T7" fmla="*/ 1125 h 2147"/>
                <a:gd name="T8" fmla="*/ 365 w 1422"/>
                <a:gd name="T9" fmla="*/ 1636 h 2147"/>
                <a:gd name="T10" fmla="*/ 405 w 1422"/>
                <a:gd name="T11" fmla="*/ 1773 h 2147"/>
                <a:gd name="T12" fmla="*/ 405 w 1422"/>
                <a:gd name="T13" fmla="*/ 1884 h 2147"/>
                <a:gd name="T14" fmla="*/ 405 w 1422"/>
                <a:gd name="T15" fmla="*/ 1948 h 2147"/>
                <a:gd name="T16" fmla="*/ 585 w 1422"/>
                <a:gd name="T17" fmla="*/ 2147 h 2147"/>
                <a:gd name="T18" fmla="*/ 942 w 1422"/>
                <a:gd name="T19" fmla="*/ 2031 h 2147"/>
                <a:gd name="T20" fmla="*/ 1000 w 1422"/>
                <a:gd name="T21" fmla="*/ 1926 h 2147"/>
                <a:gd name="T22" fmla="*/ 1000 w 1422"/>
                <a:gd name="T23" fmla="*/ 1816 h 2147"/>
                <a:gd name="T24" fmla="*/ 1000 w 1422"/>
                <a:gd name="T25" fmla="*/ 1688 h 2147"/>
                <a:gd name="T26" fmla="*/ 1120 w 1422"/>
                <a:gd name="T27" fmla="*/ 1414 h 2147"/>
                <a:gd name="T28" fmla="*/ 1275 w 1422"/>
                <a:gd name="T29" fmla="*/ 1139 h 2147"/>
                <a:gd name="T30" fmla="*/ 1346 w 1422"/>
                <a:gd name="T31" fmla="*/ 999 h 2147"/>
                <a:gd name="T32" fmla="*/ 1353 w 1422"/>
                <a:gd name="T33" fmla="*/ 989 h 2147"/>
                <a:gd name="T34" fmla="*/ 1387 w 1422"/>
                <a:gd name="T35" fmla="*/ 549 h 2147"/>
                <a:gd name="T36" fmla="*/ 585 w 1422"/>
                <a:gd name="T37" fmla="*/ 2105 h 2147"/>
                <a:gd name="T38" fmla="*/ 900 w 1422"/>
                <a:gd name="T39" fmla="*/ 2037 h 2147"/>
                <a:gd name="T40" fmla="*/ 958 w 1422"/>
                <a:gd name="T41" fmla="*/ 1948 h 2147"/>
                <a:gd name="T42" fmla="*/ 494 w 1422"/>
                <a:gd name="T43" fmla="*/ 1995 h 2147"/>
                <a:gd name="T44" fmla="*/ 448 w 1422"/>
                <a:gd name="T45" fmla="*/ 1926 h 2147"/>
                <a:gd name="T46" fmla="*/ 958 w 1422"/>
                <a:gd name="T47" fmla="*/ 1948 h 2147"/>
                <a:gd name="T48" fmla="*/ 448 w 1422"/>
                <a:gd name="T49" fmla="*/ 1884 h 2147"/>
                <a:gd name="T50" fmla="*/ 958 w 1422"/>
                <a:gd name="T51" fmla="*/ 1816 h 2147"/>
                <a:gd name="T52" fmla="*/ 958 w 1422"/>
                <a:gd name="T53" fmla="*/ 1705 h 2147"/>
                <a:gd name="T54" fmla="*/ 448 w 1422"/>
                <a:gd name="T55" fmla="*/ 1773 h 2147"/>
                <a:gd name="T56" fmla="*/ 461 w 1422"/>
                <a:gd name="T57" fmla="*/ 1705 h 2147"/>
                <a:gd name="T58" fmla="*/ 808 w 1422"/>
                <a:gd name="T59" fmla="*/ 1705 h 2147"/>
                <a:gd name="T60" fmla="*/ 958 w 1422"/>
                <a:gd name="T61" fmla="*/ 1705 h 2147"/>
                <a:gd name="T62" fmla="*/ 541 w 1422"/>
                <a:gd name="T63" fmla="*/ 1040 h 2147"/>
                <a:gd name="T64" fmla="*/ 714 w 1422"/>
                <a:gd name="T65" fmla="*/ 1138 h 2147"/>
                <a:gd name="T66" fmla="*/ 789 w 1422"/>
                <a:gd name="T67" fmla="*/ 1182 h 2147"/>
                <a:gd name="T68" fmla="*/ 787 w 1422"/>
                <a:gd name="T69" fmla="*/ 1663 h 2147"/>
                <a:gd name="T70" fmla="*/ 619 w 1422"/>
                <a:gd name="T71" fmla="*/ 1192 h 2147"/>
                <a:gd name="T72" fmla="*/ 1313 w 1422"/>
                <a:gd name="T73" fmla="*/ 972 h 2147"/>
                <a:gd name="T74" fmla="*/ 1241 w 1422"/>
                <a:gd name="T75" fmla="*/ 1097 h 2147"/>
                <a:gd name="T76" fmla="*/ 1082 w 1422"/>
                <a:gd name="T77" fmla="*/ 1397 h 2147"/>
                <a:gd name="T78" fmla="*/ 944 w 1422"/>
                <a:gd name="T79" fmla="*/ 1663 h 2147"/>
                <a:gd name="T80" fmla="*/ 829 w 1422"/>
                <a:gd name="T81" fmla="*/ 1197 h 2147"/>
                <a:gd name="T82" fmla="*/ 936 w 1422"/>
                <a:gd name="T83" fmla="*/ 963 h 2147"/>
                <a:gd name="T84" fmla="*/ 703 w 1422"/>
                <a:gd name="T85" fmla="*/ 1095 h 2147"/>
                <a:gd name="T86" fmla="*/ 470 w 1422"/>
                <a:gd name="T87" fmla="*/ 963 h 2147"/>
                <a:gd name="T88" fmla="*/ 577 w 1422"/>
                <a:gd name="T89" fmla="*/ 1197 h 2147"/>
                <a:gd name="T90" fmla="*/ 461 w 1422"/>
                <a:gd name="T91" fmla="*/ 1663 h 2147"/>
                <a:gd name="T92" fmla="*/ 324 w 1422"/>
                <a:gd name="T93" fmla="*/ 1397 h 2147"/>
                <a:gd name="T94" fmla="*/ 96 w 1422"/>
                <a:gd name="T95" fmla="*/ 976 h 2147"/>
                <a:gd name="T96" fmla="*/ 42 w 1422"/>
                <a:gd name="T97" fmla="*/ 715 h 2147"/>
                <a:gd name="T98" fmla="*/ 750 w 1422"/>
                <a:gd name="T99" fmla="*/ 55 h 2147"/>
                <a:gd name="T100" fmla="*/ 1313 w 1422"/>
                <a:gd name="T101" fmla="*/ 972 h 2147"/>
                <a:gd name="T102" fmla="*/ 884 w 1422"/>
                <a:gd name="T103" fmla="*/ 292 h 2147"/>
                <a:gd name="T104" fmla="*/ 229 w 1422"/>
                <a:gd name="T105" fmla="*/ 767 h 2147"/>
                <a:gd name="T106" fmla="*/ 187 w 1422"/>
                <a:gd name="T107" fmla="*/ 767 h 2147"/>
                <a:gd name="T108" fmla="*/ 898 w 1422"/>
                <a:gd name="T109" fmla="*/ 251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2" h="2147">
                  <a:moveTo>
                    <a:pt x="1387" y="549"/>
                  </a:moveTo>
                  <a:cubicBezTo>
                    <a:pt x="1317" y="255"/>
                    <a:pt x="1056" y="35"/>
                    <a:pt x="753" y="13"/>
                  </a:cubicBezTo>
                  <a:cubicBezTo>
                    <a:pt x="556" y="0"/>
                    <a:pt x="367" y="66"/>
                    <a:pt x="223" y="200"/>
                  </a:cubicBezTo>
                  <a:cubicBezTo>
                    <a:pt x="81" y="333"/>
                    <a:pt x="0" y="521"/>
                    <a:pt x="0" y="715"/>
                  </a:cubicBezTo>
                  <a:cubicBezTo>
                    <a:pt x="0" y="811"/>
                    <a:pt x="19" y="904"/>
                    <a:pt x="56" y="992"/>
                  </a:cubicBezTo>
                  <a:cubicBezTo>
                    <a:pt x="56" y="994"/>
                    <a:pt x="56" y="994"/>
                    <a:pt x="56" y="994"/>
                  </a:cubicBezTo>
                  <a:cubicBezTo>
                    <a:pt x="59" y="997"/>
                    <a:pt x="59" y="997"/>
                    <a:pt x="59" y="997"/>
                  </a:cubicBezTo>
                  <a:cubicBezTo>
                    <a:pt x="68" y="1013"/>
                    <a:pt x="97" y="1063"/>
                    <a:pt x="132" y="1125"/>
                  </a:cubicBezTo>
                  <a:cubicBezTo>
                    <a:pt x="187" y="1223"/>
                    <a:pt x="258" y="1352"/>
                    <a:pt x="286" y="1414"/>
                  </a:cubicBezTo>
                  <a:cubicBezTo>
                    <a:pt x="305" y="1459"/>
                    <a:pt x="340" y="1559"/>
                    <a:pt x="365" y="1636"/>
                  </a:cubicBezTo>
                  <a:cubicBezTo>
                    <a:pt x="373" y="1658"/>
                    <a:pt x="387" y="1676"/>
                    <a:pt x="405" y="1688"/>
                  </a:cubicBezTo>
                  <a:cubicBezTo>
                    <a:pt x="405" y="1773"/>
                    <a:pt x="405" y="1773"/>
                    <a:pt x="405" y="1773"/>
                  </a:cubicBezTo>
                  <a:cubicBezTo>
                    <a:pt x="405" y="1816"/>
                    <a:pt x="405" y="1816"/>
                    <a:pt x="405" y="1816"/>
                  </a:cubicBezTo>
                  <a:cubicBezTo>
                    <a:pt x="405" y="1884"/>
                    <a:pt x="405" y="1884"/>
                    <a:pt x="405" y="1884"/>
                  </a:cubicBezTo>
                  <a:cubicBezTo>
                    <a:pt x="405" y="1926"/>
                    <a:pt x="405" y="1926"/>
                    <a:pt x="405" y="1926"/>
                  </a:cubicBezTo>
                  <a:cubicBezTo>
                    <a:pt x="405" y="1948"/>
                    <a:pt x="405" y="1948"/>
                    <a:pt x="405" y="1948"/>
                  </a:cubicBezTo>
                  <a:cubicBezTo>
                    <a:pt x="405" y="1986"/>
                    <a:pt x="430" y="2018"/>
                    <a:pt x="464" y="2031"/>
                  </a:cubicBezTo>
                  <a:cubicBezTo>
                    <a:pt x="467" y="2096"/>
                    <a:pt x="520" y="2147"/>
                    <a:pt x="585" y="2147"/>
                  </a:cubicBezTo>
                  <a:cubicBezTo>
                    <a:pt x="820" y="2147"/>
                    <a:pt x="820" y="2147"/>
                    <a:pt x="820" y="2147"/>
                  </a:cubicBezTo>
                  <a:cubicBezTo>
                    <a:pt x="886" y="2147"/>
                    <a:pt x="939" y="2096"/>
                    <a:pt x="942" y="2031"/>
                  </a:cubicBezTo>
                  <a:cubicBezTo>
                    <a:pt x="976" y="2019"/>
                    <a:pt x="1000" y="1986"/>
                    <a:pt x="1000" y="1948"/>
                  </a:cubicBezTo>
                  <a:cubicBezTo>
                    <a:pt x="1000" y="1926"/>
                    <a:pt x="1000" y="1926"/>
                    <a:pt x="1000" y="1926"/>
                  </a:cubicBezTo>
                  <a:cubicBezTo>
                    <a:pt x="1000" y="1884"/>
                    <a:pt x="1000" y="1884"/>
                    <a:pt x="1000" y="1884"/>
                  </a:cubicBezTo>
                  <a:cubicBezTo>
                    <a:pt x="1000" y="1816"/>
                    <a:pt x="1000" y="1816"/>
                    <a:pt x="1000" y="1816"/>
                  </a:cubicBezTo>
                  <a:cubicBezTo>
                    <a:pt x="1000" y="1773"/>
                    <a:pt x="1000" y="1773"/>
                    <a:pt x="1000" y="1773"/>
                  </a:cubicBezTo>
                  <a:cubicBezTo>
                    <a:pt x="1000" y="1688"/>
                    <a:pt x="1000" y="1688"/>
                    <a:pt x="1000" y="1688"/>
                  </a:cubicBezTo>
                  <a:cubicBezTo>
                    <a:pt x="1019" y="1676"/>
                    <a:pt x="1033" y="1658"/>
                    <a:pt x="1041" y="1636"/>
                  </a:cubicBezTo>
                  <a:cubicBezTo>
                    <a:pt x="1076" y="1528"/>
                    <a:pt x="1105" y="1449"/>
                    <a:pt x="1120" y="1414"/>
                  </a:cubicBezTo>
                  <a:cubicBezTo>
                    <a:pt x="1148" y="1351"/>
                    <a:pt x="1221" y="1219"/>
                    <a:pt x="1266" y="1139"/>
                  </a:cubicBezTo>
                  <a:cubicBezTo>
                    <a:pt x="1275" y="1139"/>
                    <a:pt x="1275" y="1139"/>
                    <a:pt x="1275" y="1139"/>
                  </a:cubicBezTo>
                  <a:cubicBezTo>
                    <a:pt x="1275" y="1123"/>
                    <a:pt x="1275" y="1123"/>
                    <a:pt x="1275" y="1123"/>
                  </a:cubicBezTo>
                  <a:cubicBezTo>
                    <a:pt x="1308" y="1063"/>
                    <a:pt x="1336" y="1015"/>
                    <a:pt x="1346" y="999"/>
                  </a:cubicBezTo>
                  <a:cubicBezTo>
                    <a:pt x="1347" y="997"/>
                    <a:pt x="1348" y="995"/>
                    <a:pt x="1349" y="993"/>
                  </a:cubicBezTo>
                  <a:cubicBezTo>
                    <a:pt x="1353" y="989"/>
                    <a:pt x="1353" y="989"/>
                    <a:pt x="1353" y="989"/>
                  </a:cubicBezTo>
                  <a:cubicBezTo>
                    <a:pt x="1353" y="985"/>
                    <a:pt x="1353" y="985"/>
                    <a:pt x="1353" y="985"/>
                  </a:cubicBezTo>
                  <a:cubicBezTo>
                    <a:pt x="1410" y="847"/>
                    <a:pt x="1422" y="696"/>
                    <a:pt x="1387" y="549"/>
                  </a:cubicBezTo>
                  <a:close/>
                  <a:moveTo>
                    <a:pt x="820" y="2105"/>
                  </a:moveTo>
                  <a:cubicBezTo>
                    <a:pt x="585" y="2105"/>
                    <a:pt x="585" y="2105"/>
                    <a:pt x="585" y="2105"/>
                  </a:cubicBezTo>
                  <a:cubicBezTo>
                    <a:pt x="545" y="2105"/>
                    <a:pt x="512" y="2075"/>
                    <a:pt x="506" y="2037"/>
                  </a:cubicBezTo>
                  <a:cubicBezTo>
                    <a:pt x="900" y="2037"/>
                    <a:pt x="900" y="2037"/>
                    <a:pt x="900" y="2037"/>
                  </a:cubicBezTo>
                  <a:cubicBezTo>
                    <a:pt x="894" y="2075"/>
                    <a:pt x="861" y="2105"/>
                    <a:pt x="820" y="2105"/>
                  </a:cubicBezTo>
                  <a:close/>
                  <a:moveTo>
                    <a:pt x="958" y="1948"/>
                  </a:moveTo>
                  <a:cubicBezTo>
                    <a:pt x="958" y="1974"/>
                    <a:pt x="937" y="1995"/>
                    <a:pt x="912" y="1995"/>
                  </a:cubicBezTo>
                  <a:cubicBezTo>
                    <a:pt x="494" y="1995"/>
                    <a:pt x="494" y="1995"/>
                    <a:pt x="494" y="1995"/>
                  </a:cubicBezTo>
                  <a:cubicBezTo>
                    <a:pt x="468" y="1995"/>
                    <a:pt x="448" y="1974"/>
                    <a:pt x="448" y="1948"/>
                  </a:cubicBezTo>
                  <a:cubicBezTo>
                    <a:pt x="448" y="1926"/>
                    <a:pt x="448" y="1926"/>
                    <a:pt x="448" y="1926"/>
                  </a:cubicBezTo>
                  <a:cubicBezTo>
                    <a:pt x="958" y="1926"/>
                    <a:pt x="958" y="1926"/>
                    <a:pt x="958" y="1926"/>
                  </a:cubicBezTo>
                  <a:lnTo>
                    <a:pt x="958" y="1948"/>
                  </a:lnTo>
                  <a:close/>
                  <a:moveTo>
                    <a:pt x="958" y="1884"/>
                  </a:moveTo>
                  <a:cubicBezTo>
                    <a:pt x="448" y="1884"/>
                    <a:pt x="448" y="1884"/>
                    <a:pt x="448" y="1884"/>
                  </a:cubicBezTo>
                  <a:cubicBezTo>
                    <a:pt x="448" y="1816"/>
                    <a:pt x="448" y="1816"/>
                    <a:pt x="448" y="1816"/>
                  </a:cubicBezTo>
                  <a:cubicBezTo>
                    <a:pt x="958" y="1816"/>
                    <a:pt x="958" y="1816"/>
                    <a:pt x="958" y="1816"/>
                  </a:cubicBezTo>
                  <a:lnTo>
                    <a:pt x="958" y="1884"/>
                  </a:lnTo>
                  <a:close/>
                  <a:moveTo>
                    <a:pt x="958" y="1705"/>
                  </a:moveTo>
                  <a:cubicBezTo>
                    <a:pt x="958" y="1773"/>
                    <a:pt x="958" y="1773"/>
                    <a:pt x="958" y="1773"/>
                  </a:cubicBezTo>
                  <a:cubicBezTo>
                    <a:pt x="448" y="1773"/>
                    <a:pt x="448" y="1773"/>
                    <a:pt x="448" y="1773"/>
                  </a:cubicBezTo>
                  <a:cubicBezTo>
                    <a:pt x="448" y="1705"/>
                    <a:pt x="448" y="1705"/>
                    <a:pt x="448" y="1705"/>
                  </a:cubicBezTo>
                  <a:cubicBezTo>
                    <a:pt x="461" y="1705"/>
                    <a:pt x="461" y="1705"/>
                    <a:pt x="461" y="1705"/>
                  </a:cubicBezTo>
                  <a:cubicBezTo>
                    <a:pt x="598" y="1705"/>
                    <a:pt x="598" y="1705"/>
                    <a:pt x="598" y="1705"/>
                  </a:cubicBezTo>
                  <a:cubicBezTo>
                    <a:pt x="808" y="1705"/>
                    <a:pt x="808" y="1705"/>
                    <a:pt x="808" y="1705"/>
                  </a:cubicBezTo>
                  <a:cubicBezTo>
                    <a:pt x="944" y="1705"/>
                    <a:pt x="944" y="1705"/>
                    <a:pt x="944" y="1705"/>
                  </a:cubicBezTo>
                  <a:lnTo>
                    <a:pt x="958" y="1705"/>
                  </a:lnTo>
                  <a:close/>
                  <a:moveTo>
                    <a:pt x="616" y="1182"/>
                  </a:moveTo>
                  <a:cubicBezTo>
                    <a:pt x="541" y="1040"/>
                    <a:pt x="541" y="1040"/>
                    <a:pt x="541" y="1040"/>
                  </a:cubicBezTo>
                  <a:cubicBezTo>
                    <a:pt x="691" y="1138"/>
                    <a:pt x="691" y="1138"/>
                    <a:pt x="691" y="1138"/>
                  </a:cubicBezTo>
                  <a:cubicBezTo>
                    <a:pt x="698" y="1142"/>
                    <a:pt x="707" y="1142"/>
                    <a:pt x="714" y="1138"/>
                  </a:cubicBezTo>
                  <a:cubicBezTo>
                    <a:pt x="865" y="1040"/>
                    <a:pt x="865" y="1040"/>
                    <a:pt x="865" y="1040"/>
                  </a:cubicBezTo>
                  <a:cubicBezTo>
                    <a:pt x="789" y="1182"/>
                    <a:pt x="789" y="1182"/>
                    <a:pt x="789" y="1182"/>
                  </a:cubicBezTo>
                  <a:cubicBezTo>
                    <a:pt x="788" y="1185"/>
                    <a:pt x="787" y="1189"/>
                    <a:pt x="787" y="1192"/>
                  </a:cubicBezTo>
                  <a:cubicBezTo>
                    <a:pt x="787" y="1663"/>
                    <a:pt x="787" y="1663"/>
                    <a:pt x="787" y="1663"/>
                  </a:cubicBezTo>
                  <a:cubicBezTo>
                    <a:pt x="619" y="1663"/>
                    <a:pt x="619" y="1663"/>
                    <a:pt x="619" y="1663"/>
                  </a:cubicBezTo>
                  <a:cubicBezTo>
                    <a:pt x="619" y="1192"/>
                    <a:pt x="619" y="1192"/>
                    <a:pt x="619" y="1192"/>
                  </a:cubicBezTo>
                  <a:cubicBezTo>
                    <a:pt x="619" y="1189"/>
                    <a:pt x="618" y="1185"/>
                    <a:pt x="616" y="1182"/>
                  </a:cubicBezTo>
                  <a:close/>
                  <a:moveTo>
                    <a:pt x="1313" y="972"/>
                  </a:moveTo>
                  <a:cubicBezTo>
                    <a:pt x="1310" y="976"/>
                    <a:pt x="1310" y="976"/>
                    <a:pt x="1310" y="976"/>
                  </a:cubicBezTo>
                  <a:cubicBezTo>
                    <a:pt x="1300" y="993"/>
                    <a:pt x="1273" y="1039"/>
                    <a:pt x="1241" y="1097"/>
                  </a:cubicBezTo>
                  <a:cubicBezTo>
                    <a:pt x="1235" y="1107"/>
                    <a:pt x="1235" y="1107"/>
                    <a:pt x="1235" y="1107"/>
                  </a:cubicBezTo>
                  <a:cubicBezTo>
                    <a:pt x="1190" y="1187"/>
                    <a:pt x="1111" y="1329"/>
                    <a:pt x="1082" y="1397"/>
                  </a:cubicBezTo>
                  <a:cubicBezTo>
                    <a:pt x="1061" y="1443"/>
                    <a:pt x="1026" y="1545"/>
                    <a:pt x="1001" y="1622"/>
                  </a:cubicBezTo>
                  <a:cubicBezTo>
                    <a:pt x="993" y="1647"/>
                    <a:pt x="970" y="1663"/>
                    <a:pt x="944" y="1663"/>
                  </a:cubicBezTo>
                  <a:cubicBezTo>
                    <a:pt x="829" y="1663"/>
                    <a:pt x="829" y="1663"/>
                    <a:pt x="829" y="1663"/>
                  </a:cubicBezTo>
                  <a:cubicBezTo>
                    <a:pt x="829" y="1197"/>
                    <a:pt x="829" y="1197"/>
                    <a:pt x="829" y="1197"/>
                  </a:cubicBezTo>
                  <a:cubicBezTo>
                    <a:pt x="940" y="989"/>
                    <a:pt x="940" y="989"/>
                    <a:pt x="940" y="989"/>
                  </a:cubicBezTo>
                  <a:cubicBezTo>
                    <a:pt x="945" y="980"/>
                    <a:pt x="943" y="970"/>
                    <a:pt x="936" y="963"/>
                  </a:cubicBezTo>
                  <a:cubicBezTo>
                    <a:pt x="929" y="957"/>
                    <a:pt x="918" y="956"/>
                    <a:pt x="910" y="961"/>
                  </a:cubicBezTo>
                  <a:cubicBezTo>
                    <a:pt x="703" y="1095"/>
                    <a:pt x="703" y="1095"/>
                    <a:pt x="703" y="1095"/>
                  </a:cubicBezTo>
                  <a:cubicBezTo>
                    <a:pt x="495" y="961"/>
                    <a:pt x="495" y="961"/>
                    <a:pt x="495" y="961"/>
                  </a:cubicBezTo>
                  <a:cubicBezTo>
                    <a:pt x="487" y="956"/>
                    <a:pt x="477" y="957"/>
                    <a:pt x="470" y="963"/>
                  </a:cubicBezTo>
                  <a:cubicBezTo>
                    <a:pt x="463" y="970"/>
                    <a:pt x="461" y="980"/>
                    <a:pt x="465" y="989"/>
                  </a:cubicBezTo>
                  <a:cubicBezTo>
                    <a:pt x="577" y="1197"/>
                    <a:pt x="577" y="1197"/>
                    <a:pt x="577" y="1197"/>
                  </a:cubicBezTo>
                  <a:cubicBezTo>
                    <a:pt x="577" y="1663"/>
                    <a:pt x="577" y="1663"/>
                    <a:pt x="577" y="1663"/>
                  </a:cubicBezTo>
                  <a:cubicBezTo>
                    <a:pt x="461" y="1663"/>
                    <a:pt x="461" y="1663"/>
                    <a:pt x="461" y="1663"/>
                  </a:cubicBezTo>
                  <a:cubicBezTo>
                    <a:pt x="436" y="1663"/>
                    <a:pt x="413" y="1647"/>
                    <a:pt x="405" y="1622"/>
                  </a:cubicBezTo>
                  <a:cubicBezTo>
                    <a:pt x="380" y="1545"/>
                    <a:pt x="345" y="1443"/>
                    <a:pt x="324" y="1397"/>
                  </a:cubicBezTo>
                  <a:cubicBezTo>
                    <a:pt x="296" y="1334"/>
                    <a:pt x="224" y="1203"/>
                    <a:pt x="169" y="1104"/>
                  </a:cubicBezTo>
                  <a:cubicBezTo>
                    <a:pt x="134" y="1042"/>
                    <a:pt x="105" y="992"/>
                    <a:pt x="96" y="976"/>
                  </a:cubicBezTo>
                  <a:cubicBezTo>
                    <a:pt x="94" y="974"/>
                    <a:pt x="94" y="974"/>
                    <a:pt x="94" y="974"/>
                  </a:cubicBezTo>
                  <a:cubicBezTo>
                    <a:pt x="59" y="892"/>
                    <a:pt x="42" y="805"/>
                    <a:pt x="42" y="715"/>
                  </a:cubicBezTo>
                  <a:cubicBezTo>
                    <a:pt x="42" y="532"/>
                    <a:pt x="118" y="356"/>
                    <a:pt x="252" y="231"/>
                  </a:cubicBezTo>
                  <a:cubicBezTo>
                    <a:pt x="388" y="105"/>
                    <a:pt x="564" y="42"/>
                    <a:pt x="750" y="55"/>
                  </a:cubicBezTo>
                  <a:cubicBezTo>
                    <a:pt x="1035" y="75"/>
                    <a:pt x="1280" y="282"/>
                    <a:pt x="1346" y="558"/>
                  </a:cubicBezTo>
                  <a:cubicBezTo>
                    <a:pt x="1379" y="698"/>
                    <a:pt x="1367" y="841"/>
                    <a:pt x="1313" y="972"/>
                  </a:cubicBezTo>
                  <a:close/>
                  <a:moveTo>
                    <a:pt x="911" y="278"/>
                  </a:moveTo>
                  <a:cubicBezTo>
                    <a:pt x="907" y="289"/>
                    <a:pt x="895" y="295"/>
                    <a:pt x="884" y="292"/>
                  </a:cubicBezTo>
                  <a:cubicBezTo>
                    <a:pt x="834" y="275"/>
                    <a:pt x="782" y="267"/>
                    <a:pt x="729" y="267"/>
                  </a:cubicBezTo>
                  <a:cubicBezTo>
                    <a:pt x="453" y="267"/>
                    <a:pt x="229" y="491"/>
                    <a:pt x="229" y="767"/>
                  </a:cubicBezTo>
                  <a:cubicBezTo>
                    <a:pt x="229" y="778"/>
                    <a:pt x="219" y="788"/>
                    <a:pt x="208" y="788"/>
                  </a:cubicBezTo>
                  <a:cubicBezTo>
                    <a:pt x="196" y="788"/>
                    <a:pt x="187" y="778"/>
                    <a:pt x="187" y="767"/>
                  </a:cubicBezTo>
                  <a:cubicBezTo>
                    <a:pt x="187" y="468"/>
                    <a:pt x="430" y="225"/>
                    <a:pt x="729" y="225"/>
                  </a:cubicBezTo>
                  <a:cubicBezTo>
                    <a:pt x="786" y="225"/>
                    <a:pt x="843" y="234"/>
                    <a:pt x="898" y="251"/>
                  </a:cubicBezTo>
                  <a:cubicBezTo>
                    <a:pt x="909" y="255"/>
                    <a:pt x="915" y="267"/>
                    <a:pt x="911" y="27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54" name="Freeform 30">
              <a:extLst>
                <a:ext uri="{FF2B5EF4-FFF2-40B4-BE49-F238E27FC236}">
                  <a16:creationId xmlns:a16="http://schemas.microsoft.com/office/drawing/2014/main" id="{AF661921-F9CC-A0B1-BAFC-6A3EC86E30E5}"/>
                </a:ext>
              </a:extLst>
            </p:cNvPr>
            <p:cNvSpPr>
              <a:spLocks noEditPoints="1"/>
            </p:cNvSpPr>
            <p:nvPr/>
          </p:nvSpPr>
          <p:spPr bwMode="auto">
            <a:xfrm>
              <a:off x="9808395" y="9184264"/>
              <a:ext cx="1666824" cy="1505386"/>
            </a:xfrm>
            <a:custGeom>
              <a:avLst/>
              <a:gdLst>
                <a:gd name="T0" fmla="*/ 2581 w 3659"/>
                <a:gd name="T1" fmla="*/ 193 h 3301"/>
                <a:gd name="T2" fmla="*/ 1056 w 3659"/>
                <a:gd name="T3" fmla="*/ 182 h 3301"/>
                <a:gd name="T4" fmla="*/ 337 w 3659"/>
                <a:gd name="T5" fmla="*/ 905 h 3301"/>
                <a:gd name="T6" fmla="*/ 6 w 3659"/>
                <a:gd name="T7" fmla="*/ 1528 h 3301"/>
                <a:gd name="T8" fmla="*/ 3329 w 3659"/>
                <a:gd name="T9" fmla="*/ 2295 h 3301"/>
                <a:gd name="T10" fmla="*/ 3658 w 3659"/>
                <a:gd name="T11" fmla="*/ 1208 h 3301"/>
                <a:gd name="T12" fmla="*/ 508 w 3659"/>
                <a:gd name="T13" fmla="*/ 1193 h 3301"/>
                <a:gd name="T14" fmla="*/ 708 w 3659"/>
                <a:gd name="T15" fmla="*/ 1994 h 3301"/>
                <a:gd name="T16" fmla="*/ 2383 w 3659"/>
                <a:gd name="T17" fmla="*/ 1349 h 3301"/>
                <a:gd name="T18" fmla="*/ 1809 w 3659"/>
                <a:gd name="T19" fmla="*/ 606 h 3301"/>
                <a:gd name="T20" fmla="*/ 2362 w 3659"/>
                <a:gd name="T21" fmla="*/ 1328 h 3301"/>
                <a:gd name="T22" fmla="*/ 1612 w 3659"/>
                <a:gd name="T23" fmla="*/ 1454 h 3301"/>
                <a:gd name="T24" fmla="*/ 1032 w 3659"/>
                <a:gd name="T25" fmla="*/ 1314 h 3301"/>
                <a:gd name="T26" fmla="*/ 1032 w 3659"/>
                <a:gd name="T27" fmla="*/ 1314 h 3301"/>
                <a:gd name="T28" fmla="*/ 1659 w 3659"/>
                <a:gd name="T29" fmla="*/ 505 h 3301"/>
                <a:gd name="T30" fmla="*/ 1814 w 3659"/>
                <a:gd name="T31" fmla="*/ 70 h 3301"/>
                <a:gd name="T32" fmla="*/ 2529 w 3659"/>
                <a:gd name="T33" fmla="*/ 379 h 3301"/>
                <a:gd name="T34" fmla="*/ 1217 w 3659"/>
                <a:gd name="T35" fmla="*/ 448 h 3301"/>
                <a:gd name="T36" fmla="*/ 964 w 3659"/>
                <a:gd name="T37" fmla="*/ 1299 h 3301"/>
                <a:gd name="T38" fmla="*/ 1406 w 3659"/>
                <a:gd name="T39" fmla="*/ 2188 h 3301"/>
                <a:gd name="T40" fmla="*/ 1809 w 3659"/>
                <a:gd name="T41" fmla="*/ 2135 h 3301"/>
                <a:gd name="T42" fmla="*/ 1809 w 3659"/>
                <a:gd name="T43" fmla="*/ 1458 h 3301"/>
                <a:gd name="T44" fmla="*/ 1940 w 3659"/>
                <a:gd name="T45" fmla="*/ 2133 h 3301"/>
                <a:gd name="T46" fmla="*/ 2466 w 3659"/>
                <a:gd name="T47" fmla="*/ 1651 h 3301"/>
                <a:gd name="T48" fmla="*/ 2968 w 3659"/>
                <a:gd name="T49" fmla="*/ 1193 h 3301"/>
                <a:gd name="T50" fmla="*/ 3323 w 3659"/>
                <a:gd name="T51" fmla="*/ 1194 h 3301"/>
                <a:gd name="T52" fmla="*/ 3214 w 3659"/>
                <a:gd name="T53" fmla="*/ 926 h 3301"/>
                <a:gd name="T54" fmla="*/ 2641 w 3659"/>
                <a:gd name="T55" fmla="*/ 308 h 3301"/>
                <a:gd name="T56" fmla="*/ 2572 w 3659"/>
                <a:gd name="T57" fmla="*/ 308 h 3301"/>
                <a:gd name="T58" fmla="*/ 977 w 3659"/>
                <a:gd name="T59" fmla="*/ 307 h 3301"/>
                <a:gd name="T60" fmla="*/ 401 w 3659"/>
                <a:gd name="T61" fmla="*/ 947 h 3301"/>
                <a:gd name="T62" fmla="*/ 448 w 3659"/>
                <a:gd name="T63" fmla="*/ 1150 h 3301"/>
                <a:gd name="T64" fmla="*/ 228 w 3659"/>
                <a:gd name="T65" fmla="*/ 1651 h 3301"/>
                <a:gd name="T66" fmla="*/ 1734 w 3659"/>
                <a:gd name="T67" fmla="*/ 3224 h 3301"/>
                <a:gd name="T68" fmla="*/ 1809 w 3659"/>
                <a:gd name="T69" fmla="*/ 2871 h 3301"/>
                <a:gd name="T70" fmla="*/ 1809 w 3659"/>
                <a:gd name="T71" fmla="*/ 2871 h 3301"/>
                <a:gd name="T72" fmla="*/ 2265 w 3659"/>
                <a:gd name="T73" fmla="*/ 2847 h 3301"/>
                <a:gd name="T74" fmla="*/ 2374 w 3659"/>
                <a:gd name="T75" fmla="*/ 2763 h 3301"/>
                <a:gd name="T76" fmla="*/ 1491 w 3659"/>
                <a:gd name="T77" fmla="*/ 3189 h 3301"/>
                <a:gd name="T78" fmla="*/ 753 w 3659"/>
                <a:gd name="T79" fmla="*/ 2647 h 3301"/>
                <a:gd name="T80" fmla="*/ 459 w 3659"/>
                <a:gd name="T81" fmla="*/ 2477 h 3301"/>
                <a:gd name="T82" fmla="*/ 709 w 3659"/>
                <a:gd name="T83" fmla="*/ 2705 h 3301"/>
                <a:gd name="T84" fmla="*/ 2762 w 3659"/>
                <a:gd name="T85" fmla="*/ 2753 h 3301"/>
                <a:gd name="T86" fmla="*/ 2820 w 3659"/>
                <a:gd name="T87" fmla="*/ 2663 h 3301"/>
                <a:gd name="T88" fmla="*/ 3154 w 3659"/>
                <a:gd name="T89" fmla="*/ 2482 h 3301"/>
                <a:gd name="T90" fmla="*/ 3277 w 3659"/>
                <a:gd name="T91" fmla="*/ 2145 h 3301"/>
                <a:gd name="T92" fmla="*/ 1607 w 3659"/>
                <a:gd name="T93" fmla="*/ 2797 h 3301"/>
                <a:gd name="T94" fmla="*/ 243 w 3659"/>
                <a:gd name="T95" fmla="*/ 1893 h 3301"/>
                <a:gd name="T96" fmla="*/ 172 w 3659"/>
                <a:gd name="T97" fmla="*/ 1710 h 3301"/>
                <a:gd name="T98" fmla="*/ 408 w 3659"/>
                <a:gd name="T99" fmla="*/ 1900 h 3301"/>
                <a:gd name="T100" fmla="*/ 1656 w 3659"/>
                <a:gd name="T101" fmla="*/ 2257 h 3301"/>
                <a:gd name="T102" fmla="*/ 2689 w 3659"/>
                <a:gd name="T103" fmla="*/ 1593 h 3301"/>
                <a:gd name="T104" fmla="*/ 3496 w 3659"/>
                <a:gd name="T105" fmla="*/ 2364 h 3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9" h="3301">
                  <a:moveTo>
                    <a:pt x="3648" y="1181"/>
                  </a:moveTo>
                  <a:cubicBezTo>
                    <a:pt x="3641" y="1173"/>
                    <a:pt x="3631" y="1170"/>
                    <a:pt x="3621" y="1171"/>
                  </a:cubicBezTo>
                  <a:cubicBezTo>
                    <a:pt x="3393" y="1189"/>
                    <a:pt x="3393" y="1189"/>
                    <a:pt x="3393" y="1189"/>
                  </a:cubicBezTo>
                  <a:cubicBezTo>
                    <a:pt x="3266" y="751"/>
                    <a:pt x="2967" y="397"/>
                    <a:pt x="2581" y="193"/>
                  </a:cubicBezTo>
                  <a:cubicBezTo>
                    <a:pt x="2578" y="190"/>
                    <a:pt x="2574" y="188"/>
                    <a:pt x="2571" y="187"/>
                  </a:cubicBezTo>
                  <a:cubicBezTo>
                    <a:pt x="2340" y="67"/>
                    <a:pt x="2081" y="0"/>
                    <a:pt x="1809" y="0"/>
                  </a:cubicBezTo>
                  <a:cubicBezTo>
                    <a:pt x="1806" y="0"/>
                    <a:pt x="1804" y="0"/>
                    <a:pt x="1801" y="0"/>
                  </a:cubicBezTo>
                  <a:cubicBezTo>
                    <a:pt x="1533" y="2"/>
                    <a:pt x="1280" y="67"/>
                    <a:pt x="1056" y="182"/>
                  </a:cubicBezTo>
                  <a:cubicBezTo>
                    <a:pt x="1050" y="183"/>
                    <a:pt x="1043" y="185"/>
                    <a:pt x="1038" y="190"/>
                  </a:cubicBezTo>
                  <a:cubicBezTo>
                    <a:pt x="1037" y="191"/>
                    <a:pt x="1036" y="192"/>
                    <a:pt x="1034" y="194"/>
                  </a:cubicBezTo>
                  <a:cubicBezTo>
                    <a:pt x="739" y="351"/>
                    <a:pt x="497" y="596"/>
                    <a:pt x="343" y="894"/>
                  </a:cubicBezTo>
                  <a:cubicBezTo>
                    <a:pt x="340" y="897"/>
                    <a:pt x="339" y="901"/>
                    <a:pt x="337" y="905"/>
                  </a:cubicBezTo>
                  <a:cubicBezTo>
                    <a:pt x="230" y="1115"/>
                    <a:pt x="167" y="1351"/>
                    <a:pt x="160" y="1602"/>
                  </a:cubicBezTo>
                  <a:cubicBezTo>
                    <a:pt x="126" y="1567"/>
                    <a:pt x="95" y="1532"/>
                    <a:pt x="65" y="1495"/>
                  </a:cubicBezTo>
                  <a:cubicBezTo>
                    <a:pt x="55" y="1482"/>
                    <a:pt x="36" y="1479"/>
                    <a:pt x="21" y="1487"/>
                  </a:cubicBezTo>
                  <a:cubicBezTo>
                    <a:pt x="7" y="1495"/>
                    <a:pt x="0" y="1513"/>
                    <a:pt x="6" y="1528"/>
                  </a:cubicBezTo>
                  <a:cubicBezTo>
                    <a:pt x="58" y="1675"/>
                    <a:pt x="117" y="1806"/>
                    <a:pt x="181" y="1923"/>
                  </a:cubicBezTo>
                  <a:cubicBezTo>
                    <a:pt x="311" y="2704"/>
                    <a:pt x="967" y="3275"/>
                    <a:pt x="1755" y="3300"/>
                  </a:cubicBezTo>
                  <a:cubicBezTo>
                    <a:pt x="1773" y="3301"/>
                    <a:pt x="1791" y="3301"/>
                    <a:pt x="1809" y="3301"/>
                  </a:cubicBezTo>
                  <a:cubicBezTo>
                    <a:pt x="2468" y="3301"/>
                    <a:pt x="3072" y="2899"/>
                    <a:pt x="3329" y="2295"/>
                  </a:cubicBezTo>
                  <a:cubicBezTo>
                    <a:pt x="3500" y="2466"/>
                    <a:pt x="3500" y="2466"/>
                    <a:pt x="3500" y="2466"/>
                  </a:cubicBezTo>
                  <a:cubicBezTo>
                    <a:pt x="3510" y="2476"/>
                    <a:pt x="3524" y="2479"/>
                    <a:pt x="3536" y="2474"/>
                  </a:cubicBezTo>
                  <a:cubicBezTo>
                    <a:pt x="3549" y="2469"/>
                    <a:pt x="3558" y="2458"/>
                    <a:pt x="3559" y="2444"/>
                  </a:cubicBezTo>
                  <a:cubicBezTo>
                    <a:pt x="3658" y="1208"/>
                    <a:pt x="3658" y="1208"/>
                    <a:pt x="3658" y="1208"/>
                  </a:cubicBezTo>
                  <a:cubicBezTo>
                    <a:pt x="3659" y="1198"/>
                    <a:pt x="3655" y="1188"/>
                    <a:pt x="3648" y="1181"/>
                  </a:cubicBezTo>
                  <a:close/>
                  <a:moveTo>
                    <a:pt x="461" y="1853"/>
                  </a:moveTo>
                  <a:cubicBezTo>
                    <a:pt x="454" y="1786"/>
                    <a:pt x="450" y="1718"/>
                    <a:pt x="450" y="1651"/>
                  </a:cubicBezTo>
                  <a:cubicBezTo>
                    <a:pt x="450" y="1492"/>
                    <a:pt x="470" y="1338"/>
                    <a:pt x="508" y="1193"/>
                  </a:cubicBezTo>
                  <a:cubicBezTo>
                    <a:pt x="616" y="1263"/>
                    <a:pt x="770" y="1322"/>
                    <a:pt x="957" y="1367"/>
                  </a:cubicBezTo>
                  <a:cubicBezTo>
                    <a:pt x="949" y="1459"/>
                    <a:pt x="944" y="1554"/>
                    <a:pt x="944" y="1651"/>
                  </a:cubicBezTo>
                  <a:cubicBezTo>
                    <a:pt x="944" y="1789"/>
                    <a:pt x="953" y="1926"/>
                    <a:pt x="971" y="2059"/>
                  </a:cubicBezTo>
                  <a:cubicBezTo>
                    <a:pt x="878" y="2041"/>
                    <a:pt x="789" y="2019"/>
                    <a:pt x="708" y="1994"/>
                  </a:cubicBezTo>
                  <a:cubicBezTo>
                    <a:pt x="708" y="1994"/>
                    <a:pt x="708" y="1994"/>
                    <a:pt x="708" y="1994"/>
                  </a:cubicBezTo>
                  <a:cubicBezTo>
                    <a:pt x="622" y="1953"/>
                    <a:pt x="540" y="1905"/>
                    <a:pt x="461" y="1853"/>
                  </a:cubicBezTo>
                  <a:close/>
                  <a:moveTo>
                    <a:pt x="2362" y="1328"/>
                  </a:moveTo>
                  <a:cubicBezTo>
                    <a:pt x="2383" y="1349"/>
                    <a:pt x="2383" y="1349"/>
                    <a:pt x="2383" y="1349"/>
                  </a:cubicBezTo>
                  <a:cubicBezTo>
                    <a:pt x="2202" y="1375"/>
                    <a:pt x="2010" y="1389"/>
                    <a:pt x="1809" y="1389"/>
                  </a:cubicBezTo>
                  <a:cubicBezTo>
                    <a:pt x="1766" y="1389"/>
                    <a:pt x="1724" y="1388"/>
                    <a:pt x="1682" y="1387"/>
                  </a:cubicBezTo>
                  <a:cubicBezTo>
                    <a:pt x="1687" y="1074"/>
                    <a:pt x="1701" y="811"/>
                    <a:pt x="1719" y="604"/>
                  </a:cubicBezTo>
                  <a:cubicBezTo>
                    <a:pt x="1749" y="605"/>
                    <a:pt x="1779" y="606"/>
                    <a:pt x="1809" y="606"/>
                  </a:cubicBezTo>
                  <a:cubicBezTo>
                    <a:pt x="1954" y="606"/>
                    <a:pt x="2102" y="593"/>
                    <a:pt x="2232" y="566"/>
                  </a:cubicBezTo>
                  <a:cubicBezTo>
                    <a:pt x="2302" y="762"/>
                    <a:pt x="2353" y="1004"/>
                    <a:pt x="2379" y="1271"/>
                  </a:cubicBezTo>
                  <a:cubicBezTo>
                    <a:pt x="2368" y="1273"/>
                    <a:pt x="2358" y="1281"/>
                    <a:pt x="2354" y="1292"/>
                  </a:cubicBezTo>
                  <a:cubicBezTo>
                    <a:pt x="2350" y="1305"/>
                    <a:pt x="2353" y="1319"/>
                    <a:pt x="2362" y="1328"/>
                  </a:cubicBezTo>
                  <a:close/>
                  <a:moveTo>
                    <a:pt x="1043" y="2072"/>
                  </a:moveTo>
                  <a:cubicBezTo>
                    <a:pt x="1024" y="1935"/>
                    <a:pt x="1013" y="1794"/>
                    <a:pt x="1013" y="1651"/>
                  </a:cubicBezTo>
                  <a:cubicBezTo>
                    <a:pt x="1013" y="1559"/>
                    <a:pt x="1017" y="1470"/>
                    <a:pt x="1025" y="1383"/>
                  </a:cubicBezTo>
                  <a:cubicBezTo>
                    <a:pt x="1199" y="1420"/>
                    <a:pt x="1398" y="1444"/>
                    <a:pt x="1612" y="1454"/>
                  </a:cubicBezTo>
                  <a:cubicBezTo>
                    <a:pt x="1612" y="1519"/>
                    <a:pt x="1611" y="1584"/>
                    <a:pt x="1611" y="1651"/>
                  </a:cubicBezTo>
                  <a:cubicBezTo>
                    <a:pt x="1611" y="1815"/>
                    <a:pt x="1614" y="1976"/>
                    <a:pt x="1619" y="2131"/>
                  </a:cubicBezTo>
                  <a:cubicBezTo>
                    <a:pt x="1415" y="2123"/>
                    <a:pt x="1220" y="2103"/>
                    <a:pt x="1043" y="2072"/>
                  </a:cubicBezTo>
                  <a:close/>
                  <a:moveTo>
                    <a:pt x="1032" y="1314"/>
                  </a:moveTo>
                  <a:cubicBezTo>
                    <a:pt x="1065" y="1012"/>
                    <a:pt x="1141" y="742"/>
                    <a:pt x="1247" y="531"/>
                  </a:cubicBezTo>
                  <a:cubicBezTo>
                    <a:pt x="1363" y="568"/>
                    <a:pt x="1504" y="591"/>
                    <a:pt x="1650" y="601"/>
                  </a:cubicBezTo>
                  <a:cubicBezTo>
                    <a:pt x="1631" y="826"/>
                    <a:pt x="1618" y="1095"/>
                    <a:pt x="1613" y="1385"/>
                  </a:cubicBezTo>
                  <a:cubicBezTo>
                    <a:pt x="1395" y="1375"/>
                    <a:pt x="1199" y="1350"/>
                    <a:pt x="1032" y="1314"/>
                  </a:cubicBezTo>
                  <a:close/>
                  <a:moveTo>
                    <a:pt x="1656" y="532"/>
                  </a:moveTo>
                  <a:cubicBezTo>
                    <a:pt x="1508" y="523"/>
                    <a:pt x="1380" y="500"/>
                    <a:pt x="1280" y="470"/>
                  </a:cubicBezTo>
                  <a:cubicBezTo>
                    <a:pt x="1404" y="252"/>
                    <a:pt x="1561" y="108"/>
                    <a:pt x="1735" y="76"/>
                  </a:cubicBezTo>
                  <a:cubicBezTo>
                    <a:pt x="1710" y="143"/>
                    <a:pt x="1683" y="269"/>
                    <a:pt x="1659" y="505"/>
                  </a:cubicBezTo>
                  <a:cubicBezTo>
                    <a:pt x="1658" y="514"/>
                    <a:pt x="1657" y="523"/>
                    <a:pt x="1656" y="532"/>
                  </a:cubicBezTo>
                  <a:close/>
                  <a:moveTo>
                    <a:pt x="1809" y="537"/>
                  </a:moveTo>
                  <a:cubicBezTo>
                    <a:pt x="1780" y="537"/>
                    <a:pt x="1753" y="536"/>
                    <a:pt x="1725" y="536"/>
                  </a:cubicBezTo>
                  <a:cubicBezTo>
                    <a:pt x="1752" y="262"/>
                    <a:pt x="1786" y="101"/>
                    <a:pt x="1814" y="70"/>
                  </a:cubicBezTo>
                  <a:cubicBezTo>
                    <a:pt x="1965" y="74"/>
                    <a:pt x="2103" y="238"/>
                    <a:pt x="2208" y="501"/>
                  </a:cubicBezTo>
                  <a:cubicBezTo>
                    <a:pt x="2095" y="523"/>
                    <a:pt x="1959" y="537"/>
                    <a:pt x="1809" y="537"/>
                  </a:cubicBezTo>
                  <a:close/>
                  <a:moveTo>
                    <a:pt x="2035" y="97"/>
                  </a:moveTo>
                  <a:cubicBezTo>
                    <a:pt x="2216" y="142"/>
                    <a:pt x="2385" y="240"/>
                    <a:pt x="2529" y="379"/>
                  </a:cubicBezTo>
                  <a:cubicBezTo>
                    <a:pt x="2481" y="419"/>
                    <a:pt x="2394" y="457"/>
                    <a:pt x="2278" y="486"/>
                  </a:cubicBezTo>
                  <a:cubicBezTo>
                    <a:pt x="2211" y="314"/>
                    <a:pt x="2128" y="181"/>
                    <a:pt x="2035" y="97"/>
                  </a:cubicBezTo>
                  <a:close/>
                  <a:moveTo>
                    <a:pt x="1497" y="111"/>
                  </a:moveTo>
                  <a:cubicBezTo>
                    <a:pt x="1392" y="189"/>
                    <a:pt x="1297" y="304"/>
                    <a:pt x="1217" y="448"/>
                  </a:cubicBezTo>
                  <a:cubicBezTo>
                    <a:pt x="1130" y="415"/>
                    <a:pt x="1073" y="376"/>
                    <a:pt x="1053" y="337"/>
                  </a:cubicBezTo>
                  <a:cubicBezTo>
                    <a:pt x="1186" y="233"/>
                    <a:pt x="1336" y="156"/>
                    <a:pt x="1497" y="111"/>
                  </a:cubicBezTo>
                  <a:close/>
                  <a:moveTo>
                    <a:pt x="1185" y="510"/>
                  </a:moveTo>
                  <a:cubicBezTo>
                    <a:pt x="1076" y="725"/>
                    <a:pt x="999" y="997"/>
                    <a:pt x="964" y="1299"/>
                  </a:cubicBezTo>
                  <a:cubicBezTo>
                    <a:pt x="773" y="1252"/>
                    <a:pt x="624" y="1191"/>
                    <a:pt x="527" y="1124"/>
                  </a:cubicBezTo>
                  <a:cubicBezTo>
                    <a:pt x="618" y="825"/>
                    <a:pt x="784" y="568"/>
                    <a:pt x="999" y="382"/>
                  </a:cubicBezTo>
                  <a:cubicBezTo>
                    <a:pt x="1032" y="433"/>
                    <a:pt x="1098" y="476"/>
                    <a:pt x="1185" y="510"/>
                  </a:cubicBezTo>
                  <a:close/>
                  <a:moveTo>
                    <a:pt x="1406" y="2188"/>
                  </a:moveTo>
                  <a:cubicBezTo>
                    <a:pt x="1396" y="2187"/>
                    <a:pt x="1386" y="2186"/>
                    <a:pt x="1376" y="2185"/>
                  </a:cubicBezTo>
                  <a:cubicBezTo>
                    <a:pt x="1386" y="2186"/>
                    <a:pt x="1396" y="2187"/>
                    <a:pt x="1406" y="2188"/>
                  </a:cubicBezTo>
                  <a:close/>
                  <a:moveTo>
                    <a:pt x="1940" y="2133"/>
                  </a:moveTo>
                  <a:cubicBezTo>
                    <a:pt x="1897" y="2134"/>
                    <a:pt x="1853" y="2135"/>
                    <a:pt x="1809" y="2135"/>
                  </a:cubicBezTo>
                  <a:cubicBezTo>
                    <a:pt x="1768" y="2135"/>
                    <a:pt x="1728" y="2134"/>
                    <a:pt x="1688" y="2133"/>
                  </a:cubicBezTo>
                  <a:cubicBezTo>
                    <a:pt x="1683" y="1977"/>
                    <a:pt x="1680" y="1816"/>
                    <a:pt x="1680" y="1651"/>
                  </a:cubicBezTo>
                  <a:cubicBezTo>
                    <a:pt x="1680" y="1584"/>
                    <a:pt x="1681" y="1519"/>
                    <a:pt x="1681" y="1456"/>
                  </a:cubicBezTo>
                  <a:cubicBezTo>
                    <a:pt x="1723" y="1458"/>
                    <a:pt x="1766" y="1458"/>
                    <a:pt x="1809" y="1458"/>
                  </a:cubicBezTo>
                  <a:cubicBezTo>
                    <a:pt x="2012" y="1458"/>
                    <a:pt x="2207" y="1444"/>
                    <a:pt x="2390" y="1418"/>
                  </a:cubicBezTo>
                  <a:cubicBezTo>
                    <a:pt x="2395" y="1494"/>
                    <a:pt x="2397" y="1572"/>
                    <a:pt x="2397" y="1651"/>
                  </a:cubicBezTo>
                  <a:cubicBezTo>
                    <a:pt x="2397" y="1725"/>
                    <a:pt x="2395" y="1799"/>
                    <a:pt x="2391" y="1872"/>
                  </a:cubicBezTo>
                  <a:cubicBezTo>
                    <a:pt x="2249" y="2006"/>
                    <a:pt x="2091" y="2087"/>
                    <a:pt x="1940" y="2133"/>
                  </a:cubicBezTo>
                  <a:close/>
                  <a:moveTo>
                    <a:pt x="2460" y="1426"/>
                  </a:moveTo>
                  <a:cubicBezTo>
                    <a:pt x="2616" y="1582"/>
                    <a:pt x="2616" y="1582"/>
                    <a:pt x="2616" y="1582"/>
                  </a:cubicBezTo>
                  <a:cubicBezTo>
                    <a:pt x="2569" y="1664"/>
                    <a:pt x="2518" y="1735"/>
                    <a:pt x="2463" y="1797"/>
                  </a:cubicBezTo>
                  <a:cubicBezTo>
                    <a:pt x="2465" y="1748"/>
                    <a:pt x="2466" y="1699"/>
                    <a:pt x="2466" y="1651"/>
                  </a:cubicBezTo>
                  <a:cubicBezTo>
                    <a:pt x="2466" y="1574"/>
                    <a:pt x="2464" y="1499"/>
                    <a:pt x="2460" y="1426"/>
                  </a:cubicBezTo>
                  <a:close/>
                  <a:moveTo>
                    <a:pt x="2302" y="550"/>
                  </a:moveTo>
                  <a:cubicBezTo>
                    <a:pt x="2420" y="521"/>
                    <a:pt x="2517" y="480"/>
                    <a:pt x="2577" y="428"/>
                  </a:cubicBezTo>
                  <a:cubicBezTo>
                    <a:pt x="2758" y="622"/>
                    <a:pt x="2897" y="885"/>
                    <a:pt x="2968" y="1193"/>
                  </a:cubicBezTo>
                  <a:cubicBezTo>
                    <a:pt x="2940" y="1206"/>
                    <a:pt x="2911" y="1218"/>
                    <a:pt x="2879" y="1230"/>
                  </a:cubicBezTo>
                  <a:cubicBezTo>
                    <a:pt x="2448" y="1264"/>
                    <a:pt x="2448" y="1264"/>
                    <a:pt x="2448" y="1264"/>
                  </a:cubicBezTo>
                  <a:cubicBezTo>
                    <a:pt x="2423" y="993"/>
                    <a:pt x="2373" y="750"/>
                    <a:pt x="2302" y="550"/>
                  </a:cubicBezTo>
                  <a:close/>
                  <a:moveTo>
                    <a:pt x="3323" y="1194"/>
                  </a:moveTo>
                  <a:cubicBezTo>
                    <a:pt x="3078" y="1214"/>
                    <a:pt x="3078" y="1214"/>
                    <a:pt x="3078" y="1214"/>
                  </a:cubicBezTo>
                  <a:cubicBezTo>
                    <a:pt x="3173" y="1160"/>
                    <a:pt x="3236" y="1099"/>
                    <a:pt x="3266" y="1035"/>
                  </a:cubicBezTo>
                  <a:cubicBezTo>
                    <a:pt x="3287" y="1087"/>
                    <a:pt x="3307" y="1140"/>
                    <a:pt x="3323" y="1194"/>
                  </a:cubicBezTo>
                  <a:close/>
                  <a:moveTo>
                    <a:pt x="3214" y="926"/>
                  </a:moveTo>
                  <a:cubicBezTo>
                    <a:pt x="3216" y="933"/>
                    <a:pt x="3217" y="940"/>
                    <a:pt x="3217" y="947"/>
                  </a:cubicBezTo>
                  <a:cubicBezTo>
                    <a:pt x="3217" y="1020"/>
                    <a:pt x="3151" y="1094"/>
                    <a:pt x="3031" y="1161"/>
                  </a:cubicBezTo>
                  <a:cubicBezTo>
                    <a:pt x="2956" y="846"/>
                    <a:pt x="2811" y="576"/>
                    <a:pt x="2622" y="376"/>
                  </a:cubicBezTo>
                  <a:cubicBezTo>
                    <a:pt x="2635" y="354"/>
                    <a:pt x="2641" y="332"/>
                    <a:pt x="2641" y="308"/>
                  </a:cubicBezTo>
                  <a:cubicBezTo>
                    <a:pt x="2641" y="308"/>
                    <a:pt x="2641" y="307"/>
                    <a:pt x="2641" y="307"/>
                  </a:cubicBezTo>
                  <a:cubicBezTo>
                    <a:pt x="2882" y="456"/>
                    <a:pt x="3082" y="669"/>
                    <a:pt x="3214" y="926"/>
                  </a:cubicBezTo>
                  <a:close/>
                  <a:moveTo>
                    <a:pt x="2542" y="250"/>
                  </a:moveTo>
                  <a:cubicBezTo>
                    <a:pt x="2562" y="270"/>
                    <a:pt x="2572" y="289"/>
                    <a:pt x="2572" y="308"/>
                  </a:cubicBezTo>
                  <a:cubicBezTo>
                    <a:pt x="2572" y="313"/>
                    <a:pt x="2571" y="318"/>
                    <a:pt x="2570" y="323"/>
                  </a:cubicBezTo>
                  <a:cubicBezTo>
                    <a:pt x="2514" y="270"/>
                    <a:pt x="2455" y="223"/>
                    <a:pt x="2394" y="182"/>
                  </a:cubicBezTo>
                  <a:cubicBezTo>
                    <a:pt x="2444" y="202"/>
                    <a:pt x="2494" y="225"/>
                    <a:pt x="2542" y="250"/>
                  </a:cubicBezTo>
                  <a:close/>
                  <a:moveTo>
                    <a:pt x="977" y="307"/>
                  </a:moveTo>
                  <a:cubicBezTo>
                    <a:pt x="977" y="307"/>
                    <a:pt x="976" y="308"/>
                    <a:pt x="976" y="308"/>
                  </a:cubicBezTo>
                  <a:cubicBezTo>
                    <a:pt x="976" y="309"/>
                    <a:pt x="977" y="310"/>
                    <a:pt x="977" y="311"/>
                  </a:cubicBezTo>
                  <a:cubicBezTo>
                    <a:pt x="748" y="501"/>
                    <a:pt x="569" y="767"/>
                    <a:pt x="470" y="1078"/>
                  </a:cubicBezTo>
                  <a:cubicBezTo>
                    <a:pt x="425" y="1035"/>
                    <a:pt x="401" y="991"/>
                    <a:pt x="401" y="947"/>
                  </a:cubicBezTo>
                  <a:cubicBezTo>
                    <a:pt x="401" y="941"/>
                    <a:pt x="402" y="935"/>
                    <a:pt x="403" y="928"/>
                  </a:cubicBezTo>
                  <a:cubicBezTo>
                    <a:pt x="535" y="673"/>
                    <a:pt x="734" y="458"/>
                    <a:pt x="977" y="307"/>
                  </a:cubicBezTo>
                  <a:close/>
                  <a:moveTo>
                    <a:pt x="353" y="1034"/>
                  </a:moveTo>
                  <a:cubicBezTo>
                    <a:pt x="372" y="1075"/>
                    <a:pt x="404" y="1113"/>
                    <a:pt x="448" y="1150"/>
                  </a:cubicBezTo>
                  <a:cubicBezTo>
                    <a:pt x="404" y="1308"/>
                    <a:pt x="381" y="1476"/>
                    <a:pt x="381" y="1651"/>
                  </a:cubicBezTo>
                  <a:cubicBezTo>
                    <a:pt x="381" y="1701"/>
                    <a:pt x="383" y="1751"/>
                    <a:pt x="387" y="1801"/>
                  </a:cubicBezTo>
                  <a:cubicBezTo>
                    <a:pt x="332" y="1760"/>
                    <a:pt x="279" y="1716"/>
                    <a:pt x="230" y="1670"/>
                  </a:cubicBezTo>
                  <a:cubicBezTo>
                    <a:pt x="229" y="1664"/>
                    <a:pt x="228" y="1657"/>
                    <a:pt x="228" y="1651"/>
                  </a:cubicBezTo>
                  <a:cubicBezTo>
                    <a:pt x="228" y="1432"/>
                    <a:pt x="272" y="1224"/>
                    <a:pt x="353" y="1034"/>
                  </a:cubicBezTo>
                  <a:close/>
                  <a:moveTo>
                    <a:pt x="1662" y="2869"/>
                  </a:moveTo>
                  <a:cubicBezTo>
                    <a:pt x="1664" y="2869"/>
                    <a:pt x="1665" y="2869"/>
                    <a:pt x="1667" y="2869"/>
                  </a:cubicBezTo>
                  <a:cubicBezTo>
                    <a:pt x="1688" y="3057"/>
                    <a:pt x="1711" y="3164"/>
                    <a:pt x="1734" y="3224"/>
                  </a:cubicBezTo>
                  <a:cubicBezTo>
                    <a:pt x="1570" y="3193"/>
                    <a:pt x="1412" y="3057"/>
                    <a:pt x="1287" y="2839"/>
                  </a:cubicBezTo>
                  <a:cubicBezTo>
                    <a:pt x="1394" y="2853"/>
                    <a:pt x="1507" y="2863"/>
                    <a:pt x="1624" y="2867"/>
                  </a:cubicBezTo>
                  <a:cubicBezTo>
                    <a:pt x="1636" y="2868"/>
                    <a:pt x="1649" y="2868"/>
                    <a:pt x="1662" y="2869"/>
                  </a:cubicBezTo>
                  <a:close/>
                  <a:moveTo>
                    <a:pt x="1809" y="2871"/>
                  </a:moveTo>
                  <a:cubicBezTo>
                    <a:pt x="1939" y="2871"/>
                    <a:pt x="2065" y="2866"/>
                    <a:pt x="2186" y="2855"/>
                  </a:cubicBezTo>
                  <a:cubicBezTo>
                    <a:pt x="2081" y="3092"/>
                    <a:pt x="1949" y="3228"/>
                    <a:pt x="1815" y="3231"/>
                  </a:cubicBezTo>
                  <a:cubicBezTo>
                    <a:pt x="1804" y="3219"/>
                    <a:pt x="1770" y="3157"/>
                    <a:pt x="1737" y="2871"/>
                  </a:cubicBezTo>
                  <a:cubicBezTo>
                    <a:pt x="1761" y="2871"/>
                    <a:pt x="1785" y="2871"/>
                    <a:pt x="1809" y="2871"/>
                  </a:cubicBezTo>
                  <a:close/>
                  <a:moveTo>
                    <a:pt x="2265" y="2847"/>
                  </a:moveTo>
                  <a:cubicBezTo>
                    <a:pt x="2405" y="2832"/>
                    <a:pt x="2537" y="2809"/>
                    <a:pt x="2656" y="2781"/>
                  </a:cubicBezTo>
                  <a:cubicBezTo>
                    <a:pt x="2485" y="3000"/>
                    <a:pt x="2271" y="3147"/>
                    <a:pt x="2035" y="3204"/>
                  </a:cubicBezTo>
                  <a:cubicBezTo>
                    <a:pt x="2120" y="3128"/>
                    <a:pt x="2198" y="3007"/>
                    <a:pt x="2265" y="2847"/>
                  </a:cubicBezTo>
                  <a:close/>
                  <a:moveTo>
                    <a:pt x="2374" y="2763"/>
                  </a:moveTo>
                  <a:cubicBezTo>
                    <a:pt x="2517" y="2716"/>
                    <a:pt x="2657" y="2654"/>
                    <a:pt x="2789" y="2578"/>
                  </a:cubicBezTo>
                  <a:cubicBezTo>
                    <a:pt x="2767" y="2618"/>
                    <a:pt x="2743" y="2657"/>
                    <a:pt x="2718" y="2693"/>
                  </a:cubicBezTo>
                  <a:cubicBezTo>
                    <a:pt x="2615" y="2722"/>
                    <a:pt x="2499" y="2745"/>
                    <a:pt x="2374" y="2763"/>
                  </a:cubicBezTo>
                  <a:close/>
                  <a:moveTo>
                    <a:pt x="1491" y="3189"/>
                  </a:moveTo>
                  <a:cubicBezTo>
                    <a:pt x="1237" y="3119"/>
                    <a:pt x="1007" y="2964"/>
                    <a:pt x="827" y="2745"/>
                  </a:cubicBezTo>
                  <a:cubicBezTo>
                    <a:pt x="938" y="2779"/>
                    <a:pt x="1064" y="2806"/>
                    <a:pt x="1201" y="2827"/>
                  </a:cubicBezTo>
                  <a:cubicBezTo>
                    <a:pt x="1285" y="2987"/>
                    <a:pt x="1384" y="3109"/>
                    <a:pt x="1491" y="3189"/>
                  </a:cubicBezTo>
                  <a:close/>
                  <a:moveTo>
                    <a:pt x="753" y="2647"/>
                  </a:moveTo>
                  <a:cubicBezTo>
                    <a:pt x="724" y="2605"/>
                    <a:pt x="696" y="2560"/>
                    <a:pt x="669" y="2513"/>
                  </a:cubicBezTo>
                  <a:cubicBezTo>
                    <a:pt x="783" y="2603"/>
                    <a:pt x="900" y="2671"/>
                    <a:pt x="1014" y="2722"/>
                  </a:cubicBezTo>
                  <a:cubicBezTo>
                    <a:pt x="918" y="2701"/>
                    <a:pt x="831" y="2676"/>
                    <a:pt x="753" y="2647"/>
                  </a:cubicBezTo>
                  <a:close/>
                  <a:moveTo>
                    <a:pt x="533" y="2393"/>
                  </a:moveTo>
                  <a:cubicBezTo>
                    <a:pt x="565" y="2466"/>
                    <a:pt x="601" y="2535"/>
                    <a:pt x="640" y="2600"/>
                  </a:cubicBezTo>
                  <a:cubicBezTo>
                    <a:pt x="563" y="2563"/>
                    <a:pt x="502" y="2523"/>
                    <a:pt x="461" y="2479"/>
                  </a:cubicBezTo>
                  <a:cubicBezTo>
                    <a:pt x="460" y="2478"/>
                    <a:pt x="459" y="2478"/>
                    <a:pt x="459" y="2477"/>
                  </a:cubicBezTo>
                  <a:cubicBezTo>
                    <a:pt x="389" y="2363"/>
                    <a:pt x="334" y="2240"/>
                    <a:pt x="295" y="2108"/>
                  </a:cubicBezTo>
                  <a:cubicBezTo>
                    <a:pt x="370" y="2218"/>
                    <a:pt x="450" y="2312"/>
                    <a:pt x="533" y="2393"/>
                  </a:cubicBezTo>
                  <a:close/>
                  <a:moveTo>
                    <a:pt x="577" y="2646"/>
                  </a:moveTo>
                  <a:cubicBezTo>
                    <a:pt x="617" y="2667"/>
                    <a:pt x="661" y="2686"/>
                    <a:pt x="709" y="2705"/>
                  </a:cubicBezTo>
                  <a:cubicBezTo>
                    <a:pt x="793" y="2822"/>
                    <a:pt x="889" y="2924"/>
                    <a:pt x="995" y="3009"/>
                  </a:cubicBezTo>
                  <a:cubicBezTo>
                    <a:pt x="836" y="2914"/>
                    <a:pt x="694" y="2791"/>
                    <a:pt x="577" y="2646"/>
                  </a:cubicBezTo>
                  <a:close/>
                  <a:moveTo>
                    <a:pt x="2405" y="3113"/>
                  </a:moveTo>
                  <a:cubicBezTo>
                    <a:pt x="2539" y="3023"/>
                    <a:pt x="2660" y="2901"/>
                    <a:pt x="2762" y="2753"/>
                  </a:cubicBezTo>
                  <a:cubicBezTo>
                    <a:pt x="2865" y="2724"/>
                    <a:pt x="2957" y="2689"/>
                    <a:pt x="3033" y="2650"/>
                  </a:cubicBezTo>
                  <a:cubicBezTo>
                    <a:pt x="2865" y="2854"/>
                    <a:pt x="2648" y="3013"/>
                    <a:pt x="2405" y="3113"/>
                  </a:cubicBezTo>
                  <a:close/>
                  <a:moveTo>
                    <a:pt x="3154" y="2482"/>
                  </a:moveTo>
                  <a:cubicBezTo>
                    <a:pt x="3087" y="2551"/>
                    <a:pt x="2971" y="2613"/>
                    <a:pt x="2820" y="2663"/>
                  </a:cubicBezTo>
                  <a:cubicBezTo>
                    <a:pt x="2850" y="2614"/>
                    <a:pt x="2877" y="2562"/>
                    <a:pt x="2903" y="2508"/>
                  </a:cubicBezTo>
                  <a:cubicBezTo>
                    <a:pt x="3029" y="2424"/>
                    <a:pt x="3147" y="2328"/>
                    <a:pt x="3253" y="2219"/>
                  </a:cubicBezTo>
                  <a:cubicBezTo>
                    <a:pt x="3276" y="2242"/>
                    <a:pt x="3276" y="2242"/>
                    <a:pt x="3276" y="2242"/>
                  </a:cubicBezTo>
                  <a:cubicBezTo>
                    <a:pt x="3242" y="2326"/>
                    <a:pt x="3201" y="2406"/>
                    <a:pt x="3154" y="2482"/>
                  </a:cubicBezTo>
                  <a:close/>
                  <a:moveTo>
                    <a:pt x="3496" y="2364"/>
                  </a:moveTo>
                  <a:cubicBezTo>
                    <a:pt x="3340" y="2209"/>
                    <a:pt x="3340" y="2209"/>
                    <a:pt x="3340" y="2209"/>
                  </a:cubicBezTo>
                  <a:cubicBezTo>
                    <a:pt x="3340" y="2209"/>
                    <a:pt x="3340" y="2209"/>
                    <a:pt x="3340" y="2209"/>
                  </a:cubicBezTo>
                  <a:cubicBezTo>
                    <a:pt x="3277" y="2145"/>
                    <a:pt x="3277" y="2145"/>
                    <a:pt x="3277" y="2145"/>
                  </a:cubicBezTo>
                  <a:cubicBezTo>
                    <a:pt x="3270" y="2138"/>
                    <a:pt x="3260" y="2133"/>
                    <a:pt x="3251" y="2135"/>
                  </a:cubicBezTo>
                  <a:cubicBezTo>
                    <a:pt x="3242" y="2135"/>
                    <a:pt x="3233" y="2139"/>
                    <a:pt x="3227" y="2146"/>
                  </a:cubicBezTo>
                  <a:cubicBezTo>
                    <a:pt x="2839" y="2562"/>
                    <a:pt x="2263" y="2805"/>
                    <a:pt x="1714" y="2801"/>
                  </a:cubicBezTo>
                  <a:cubicBezTo>
                    <a:pt x="1678" y="2800"/>
                    <a:pt x="1643" y="2799"/>
                    <a:pt x="1607" y="2797"/>
                  </a:cubicBezTo>
                  <a:cubicBezTo>
                    <a:pt x="1529" y="2792"/>
                    <a:pt x="1451" y="2782"/>
                    <a:pt x="1375" y="2766"/>
                  </a:cubicBezTo>
                  <a:cubicBezTo>
                    <a:pt x="1135" y="2716"/>
                    <a:pt x="848" y="2601"/>
                    <a:pt x="587" y="2349"/>
                  </a:cubicBezTo>
                  <a:cubicBezTo>
                    <a:pt x="585" y="2346"/>
                    <a:pt x="583" y="2344"/>
                    <a:pt x="581" y="2343"/>
                  </a:cubicBezTo>
                  <a:cubicBezTo>
                    <a:pt x="460" y="2225"/>
                    <a:pt x="345" y="2077"/>
                    <a:pt x="243" y="1893"/>
                  </a:cubicBezTo>
                  <a:cubicBezTo>
                    <a:pt x="243" y="1892"/>
                    <a:pt x="243" y="1891"/>
                    <a:pt x="242" y="1891"/>
                  </a:cubicBezTo>
                  <a:cubicBezTo>
                    <a:pt x="206" y="1825"/>
                    <a:pt x="171" y="1755"/>
                    <a:pt x="139" y="1679"/>
                  </a:cubicBezTo>
                  <a:cubicBezTo>
                    <a:pt x="148" y="1689"/>
                    <a:pt x="158" y="1697"/>
                    <a:pt x="168" y="1706"/>
                  </a:cubicBezTo>
                  <a:cubicBezTo>
                    <a:pt x="169" y="1708"/>
                    <a:pt x="170" y="1709"/>
                    <a:pt x="172" y="1710"/>
                  </a:cubicBezTo>
                  <a:cubicBezTo>
                    <a:pt x="172" y="1710"/>
                    <a:pt x="172" y="1710"/>
                    <a:pt x="172" y="1710"/>
                  </a:cubicBezTo>
                  <a:cubicBezTo>
                    <a:pt x="174" y="1712"/>
                    <a:pt x="175" y="1713"/>
                    <a:pt x="177" y="1715"/>
                  </a:cubicBezTo>
                  <a:cubicBezTo>
                    <a:pt x="248" y="1781"/>
                    <a:pt x="325" y="1842"/>
                    <a:pt x="406" y="1898"/>
                  </a:cubicBezTo>
                  <a:cubicBezTo>
                    <a:pt x="407" y="1899"/>
                    <a:pt x="408" y="1899"/>
                    <a:pt x="408" y="1900"/>
                  </a:cubicBezTo>
                  <a:cubicBezTo>
                    <a:pt x="590" y="2024"/>
                    <a:pt x="794" y="2120"/>
                    <a:pt x="1005" y="2182"/>
                  </a:cubicBezTo>
                  <a:cubicBezTo>
                    <a:pt x="1008" y="2183"/>
                    <a:pt x="1011" y="2184"/>
                    <a:pt x="1014" y="2185"/>
                  </a:cubicBezTo>
                  <a:cubicBezTo>
                    <a:pt x="1227" y="2247"/>
                    <a:pt x="1446" y="2273"/>
                    <a:pt x="1655" y="2257"/>
                  </a:cubicBezTo>
                  <a:cubicBezTo>
                    <a:pt x="1655" y="2257"/>
                    <a:pt x="1656" y="2257"/>
                    <a:pt x="1656" y="2257"/>
                  </a:cubicBezTo>
                  <a:cubicBezTo>
                    <a:pt x="1657" y="2257"/>
                    <a:pt x="1657" y="2257"/>
                    <a:pt x="1658" y="2257"/>
                  </a:cubicBezTo>
                  <a:cubicBezTo>
                    <a:pt x="1658" y="2257"/>
                    <a:pt x="1659" y="2256"/>
                    <a:pt x="1659" y="2256"/>
                  </a:cubicBezTo>
                  <a:cubicBezTo>
                    <a:pt x="1663" y="2256"/>
                    <a:pt x="1667" y="2256"/>
                    <a:pt x="1671" y="2256"/>
                  </a:cubicBezTo>
                  <a:cubicBezTo>
                    <a:pt x="1986" y="2227"/>
                    <a:pt x="2417" y="2089"/>
                    <a:pt x="2689" y="1593"/>
                  </a:cubicBezTo>
                  <a:cubicBezTo>
                    <a:pt x="2697" y="1579"/>
                    <a:pt x="2694" y="1563"/>
                    <a:pt x="2684" y="1552"/>
                  </a:cubicBezTo>
                  <a:cubicBezTo>
                    <a:pt x="2464" y="1332"/>
                    <a:pt x="2464" y="1332"/>
                    <a:pt x="2464" y="1332"/>
                  </a:cubicBezTo>
                  <a:cubicBezTo>
                    <a:pt x="3586" y="1243"/>
                    <a:pt x="3586" y="1243"/>
                    <a:pt x="3586" y="1243"/>
                  </a:cubicBezTo>
                  <a:lnTo>
                    <a:pt x="3496" y="23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0"/>
            </a:p>
          </p:txBody>
        </p:sp>
        <p:sp>
          <p:nvSpPr>
            <p:cNvPr id="55" name="Freeform 41">
              <a:extLst>
                <a:ext uri="{FF2B5EF4-FFF2-40B4-BE49-F238E27FC236}">
                  <a16:creationId xmlns:a16="http://schemas.microsoft.com/office/drawing/2014/main" id="{4BBFBD5B-35DC-4BAD-2283-979A42C6FCC5}"/>
                </a:ext>
              </a:extLst>
            </p:cNvPr>
            <p:cNvSpPr>
              <a:spLocks noEditPoints="1"/>
            </p:cNvSpPr>
            <p:nvPr/>
          </p:nvSpPr>
          <p:spPr bwMode="auto">
            <a:xfrm>
              <a:off x="7254473" y="6809906"/>
              <a:ext cx="1586330" cy="1586330"/>
            </a:xfrm>
            <a:custGeom>
              <a:avLst/>
              <a:gdLst>
                <a:gd name="T0" fmla="*/ 667 w 1470"/>
                <a:gd name="T1" fmla="*/ 357 h 1467"/>
                <a:gd name="T2" fmla="*/ 667 w 1470"/>
                <a:gd name="T3" fmla="*/ 1242 h 1467"/>
                <a:gd name="T4" fmla="*/ 1034 w 1470"/>
                <a:gd name="T5" fmla="*/ 553 h 1467"/>
                <a:gd name="T6" fmla="*/ 1067 w 1470"/>
                <a:gd name="T7" fmla="*/ 531 h 1467"/>
                <a:gd name="T8" fmla="*/ 667 w 1470"/>
                <a:gd name="T9" fmla="*/ 1282 h 1467"/>
                <a:gd name="T10" fmla="*/ 667 w 1470"/>
                <a:gd name="T11" fmla="*/ 318 h 1467"/>
                <a:gd name="T12" fmla="*/ 931 w 1470"/>
                <a:gd name="T13" fmla="*/ 420 h 1467"/>
                <a:gd name="T14" fmla="*/ 667 w 1470"/>
                <a:gd name="T15" fmla="*/ 542 h 1467"/>
                <a:gd name="T16" fmla="*/ 805 w 1470"/>
                <a:gd name="T17" fmla="*/ 559 h 1467"/>
                <a:gd name="T18" fmla="*/ 667 w 1470"/>
                <a:gd name="T19" fmla="*/ 503 h 1467"/>
                <a:gd name="T20" fmla="*/ 667 w 1470"/>
                <a:gd name="T21" fmla="*/ 1097 h 1467"/>
                <a:gd name="T22" fmla="*/ 930 w 1470"/>
                <a:gd name="T23" fmla="*/ 662 h 1467"/>
                <a:gd name="T24" fmla="*/ 895 w 1470"/>
                <a:gd name="T25" fmla="*/ 680 h 1467"/>
                <a:gd name="T26" fmla="*/ 667 w 1470"/>
                <a:gd name="T27" fmla="*/ 1057 h 1467"/>
                <a:gd name="T28" fmla="*/ 667 w 1470"/>
                <a:gd name="T29" fmla="*/ 542 h 1467"/>
                <a:gd name="T30" fmla="*/ 1256 w 1470"/>
                <a:gd name="T31" fmla="*/ 237 h 1467"/>
                <a:gd name="T32" fmla="*/ 1388 w 1470"/>
                <a:gd name="T33" fmla="*/ 307 h 1467"/>
                <a:gd name="T34" fmla="*/ 1202 w 1470"/>
                <a:gd name="T35" fmla="*/ 291 h 1467"/>
                <a:gd name="T36" fmla="*/ 1333 w 1470"/>
                <a:gd name="T37" fmla="*/ 361 h 1467"/>
                <a:gd name="T38" fmla="*/ 736 w 1470"/>
                <a:gd name="T39" fmla="*/ 756 h 1467"/>
                <a:gd name="T40" fmla="*/ 667 w 1470"/>
                <a:gd name="T41" fmla="*/ 882 h 1467"/>
                <a:gd name="T42" fmla="*/ 667 w 1470"/>
                <a:gd name="T43" fmla="*/ 718 h 1467"/>
                <a:gd name="T44" fmla="*/ 1150 w 1470"/>
                <a:gd name="T45" fmla="*/ 295 h 1467"/>
                <a:gd name="T46" fmla="*/ 1135 w 1470"/>
                <a:gd name="T47" fmla="*/ 109 h 1467"/>
                <a:gd name="T48" fmla="*/ 1205 w 1470"/>
                <a:gd name="T49" fmla="*/ 240 h 1467"/>
                <a:gd name="T50" fmla="*/ 1190 w 1470"/>
                <a:gd name="T51" fmla="*/ 54 h 1467"/>
                <a:gd name="T52" fmla="*/ 1260 w 1470"/>
                <a:gd name="T53" fmla="*/ 186 h 1467"/>
                <a:gd name="T54" fmla="*/ 1245 w 1470"/>
                <a:gd name="T55" fmla="*/ 0 h 1467"/>
                <a:gd name="T56" fmla="*/ 1315 w 1470"/>
                <a:gd name="T57" fmla="*/ 131 h 1467"/>
                <a:gd name="T58" fmla="*/ 1311 w 1470"/>
                <a:gd name="T59" fmla="*/ 183 h 1467"/>
                <a:gd name="T60" fmla="*/ 1442 w 1470"/>
                <a:gd name="T61" fmla="*/ 253 h 1467"/>
                <a:gd name="T62" fmla="*/ 707 w 1470"/>
                <a:gd name="T63" fmla="*/ 785 h 1467"/>
                <a:gd name="T64" fmla="*/ 661 w 1470"/>
                <a:gd name="T65" fmla="*/ 824 h 1467"/>
                <a:gd name="T66" fmla="*/ 649 w 1470"/>
                <a:gd name="T67" fmla="*/ 795 h 1467"/>
                <a:gd name="T68" fmla="*/ 667 w 1470"/>
                <a:gd name="T69" fmla="*/ 757 h 1467"/>
                <a:gd name="T70" fmla="*/ 667 w 1470"/>
                <a:gd name="T71" fmla="*/ 842 h 1467"/>
                <a:gd name="T72" fmla="*/ 707 w 1470"/>
                <a:gd name="T73" fmla="*/ 785 h 1467"/>
                <a:gd name="T74" fmla="*/ 1162 w 1470"/>
                <a:gd name="T75" fmla="*/ 415 h 1467"/>
                <a:gd name="T76" fmla="*/ 667 w 1470"/>
                <a:gd name="T77" fmla="*/ 1427 h 1467"/>
                <a:gd name="T78" fmla="*/ 667 w 1470"/>
                <a:gd name="T79" fmla="*/ 173 h 1467"/>
                <a:gd name="T80" fmla="*/ 1066 w 1470"/>
                <a:gd name="T81" fmla="*/ 290 h 1467"/>
                <a:gd name="T82" fmla="*/ 667 w 1470"/>
                <a:gd name="T83" fmla="*/ 133 h 1467"/>
                <a:gd name="T84" fmla="*/ 667 w 1470"/>
                <a:gd name="T85" fmla="*/ 1467 h 1467"/>
                <a:gd name="T86" fmla="*/ 1193 w 1470"/>
                <a:gd name="T87" fmla="*/ 391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70" h="1467">
                  <a:moveTo>
                    <a:pt x="904" y="426"/>
                  </a:moveTo>
                  <a:cubicBezTo>
                    <a:pt x="833" y="381"/>
                    <a:pt x="751" y="357"/>
                    <a:pt x="667" y="357"/>
                  </a:cubicBezTo>
                  <a:cubicBezTo>
                    <a:pt x="423" y="357"/>
                    <a:pt x="225" y="556"/>
                    <a:pt x="225" y="800"/>
                  </a:cubicBezTo>
                  <a:cubicBezTo>
                    <a:pt x="225" y="1044"/>
                    <a:pt x="423" y="1242"/>
                    <a:pt x="667" y="1242"/>
                  </a:cubicBezTo>
                  <a:cubicBezTo>
                    <a:pt x="911" y="1242"/>
                    <a:pt x="1109" y="1044"/>
                    <a:pt x="1109" y="800"/>
                  </a:cubicBezTo>
                  <a:cubicBezTo>
                    <a:pt x="1109" y="712"/>
                    <a:pt x="1083" y="626"/>
                    <a:pt x="1034" y="553"/>
                  </a:cubicBezTo>
                  <a:cubicBezTo>
                    <a:pt x="1028" y="544"/>
                    <a:pt x="1031" y="532"/>
                    <a:pt x="1040" y="526"/>
                  </a:cubicBezTo>
                  <a:cubicBezTo>
                    <a:pt x="1049" y="520"/>
                    <a:pt x="1061" y="522"/>
                    <a:pt x="1067" y="531"/>
                  </a:cubicBezTo>
                  <a:cubicBezTo>
                    <a:pt x="1121" y="611"/>
                    <a:pt x="1149" y="704"/>
                    <a:pt x="1149" y="800"/>
                  </a:cubicBezTo>
                  <a:cubicBezTo>
                    <a:pt x="1149" y="1066"/>
                    <a:pt x="933" y="1282"/>
                    <a:pt x="667" y="1282"/>
                  </a:cubicBezTo>
                  <a:cubicBezTo>
                    <a:pt x="401" y="1282"/>
                    <a:pt x="185" y="1066"/>
                    <a:pt x="185" y="800"/>
                  </a:cubicBezTo>
                  <a:cubicBezTo>
                    <a:pt x="185" y="534"/>
                    <a:pt x="401" y="318"/>
                    <a:pt x="667" y="318"/>
                  </a:cubicBezTo>
                  <a:cubicBezTo>
                    <a:pt x="759" y="318"/>
                    <a:pt x="848" y="344"/>
                    <a:pt x="925" y="393"/>
                  </a:cubicBezTo>
                  <a:cubicBezTo>
                    <a:pt x="935" y="399"/>
                    <a:pt x="937" y="411"/>
                    <a:pt x="931" y="420"/>
                  </a:cubicBezTo>
                  <a:cubicBezTo>
                    <a:pt x="925" y="429"/>
                    <a:pt x="913" y="432"/>
                    <a:pt x="904" y="426"/>
                  </a:cubicBezTo>
                  <a:close/>
                  <a:moveTo>
                    <a:pt x="667" y="542"/>
                  </a:moveTo>
                  <a:cubicBezTo>
                    <a:pt x="706" y="542"/>
                    <a:pt x="744" y="551"/>
                    <a:pt x="779" y="568"/>
                  </a:cubicBezTo>
                  <a:cubicBezTo>
                    <a:pt x="789" y="573"/>
                    <a:pt x="800" y="568"/>
                    <a:pt x="805" y="559"/>
                  </a:cubicBezTo>
                  <a:cubicBezTo>
                    <a:pt x="810" y="549"/>
                    <a:pt x="806" y="537"/>
                    <a:pt x="796" y="532"/>
                  </a:cubicBezTo>
                  <a:cubicBezTo>
                    <a:pt x="756" y="513"/>
                    <a:pt x="712" y="503"/>
                    <a:pt x="667" y="503"/>
                  </a:cubicBezTo>
                  <a:cubicBezTo>
                    <a:pt x="503" y="503"/>
                    <a:pt x="370" y="636"/>
                    <a:pt x="370" y="800"/>
                  </a:cubicBezTo>
                  <a:cubicBezTo>
                    <a:pt x="370" y="964"/>
                    <a:pt x="503" y="1097"/>
                    <a:pt x="667" y="1097"/>
                  </a:cubicBezTo>
                  <a:cubicBezTo>
                    <a:pt x="831" y="1097"/>
                    <a:pt x="964" y="964"/>
                    <a:pt x="964" y="800"/>
                  </a:cubicBezTo>
                  <a:cubicBezTo>
                    <a:pt x="964" y="752"/>
                    <a:pt x="952" y="704"/>
                    <a:pt x="930" y="662"/>
                  </a:cubicBezTo>
                  <a:cubicBezTo>
                    <a:pt x="925" y="652"/>
                    <a:pt x="913" y="648"/>
                    <a:pt x="903" y="654"/>
                  </a:cubicBezTo>
                  <a:cubicBezTo>
                    <a:pt x="894" y="659"/>
                    <a:pt x="890" y="671"/>
                    <a:pt x="895" y="680"/>
                  </a:cubicBezTo>
                  <a:cubicBezTo>
                    <a:pt x="914" y="717"/>
                    <a:pt x="924" y="758"/>
                    <a:pt x="924" y="800"/>
                  </a:cubicBezTo>
                  <a:cubicBezTo>
                    <a:pt x="924" y="942"/>
                    <a:pt x="809" y="1057"/>
                    <a:pt x="667" y="1057"/>
                  </a:cubicBezTo>
                  <a:cubicBezTo>
                    <a:pt x="525" y="1057"/>
                    <a:pt x="409" y="942"/>
                    <a:pt x="409" y="800"/>
                  </a:cubicBezTo>
                  <a:cubicBezTo>
                    <a:pt x="409" y="658"/>
                    <a:pt x="525" y="542"/>
                    <a:pt x="667" y="542"/>
                  </a:cubicBezTo>
                  <a:close/>
                  <a:moveTo>
                    <a:pt x="1283" y="210"/>
                  </a:moveTo>
                  <a:cubicBezTo>
                    <a:pt x="1256" y="237"/>
                    <a:pt x="1256" y="237"/>
                    <a:pt x="1256" y="237"/>
                  </a:cubicBezTo>
                  <a:cubicBezTo>
                    <a:pt x="1415" y="280"/>
                    <a:pt x="1415" y="280"/>
                    <a:pt x="1415" y="280"/>
                  </a:cubicBezTo>
                  <a:cubicBezTo>
                    <a:pt x="1388" y="307"/>
                    <a:pt x="1388" y="307"/>
                    <a:pt x="1388" y="307"/>
                  </a:cubicBezTo>
                  <a:cubicBezTo>
                    <a:pt x="1229" y="264"/>
                    <a:pt x="1229" y="264"/>
                    <a:pt x="1229" y="264"/>
                  </a:cubicBezTo>
                  <a:cubicBezTo>
                    <a:pt x="1202" y="291"/>
                    <a:pt x="1202" y="291"/>
                    <a:pt x="1202" y="291"/>
                  </a:cubicBezTo>
                  <a:cubicBezTo>
                    <a:pt x="1360" y="334"/>
                    <a:pt x="1360" y="334"/>
                    <a:pt x="1360" y="334"/>
                  </a:cubicBezTo>
                  <a:cubicBezTo>
                    <a:pt x="1333" y="361"/>
                    <a:pt x="1333" y="361"/>
                    <a:pt x="1333" y="361"/>
                  </a:cubicBezTo>
                  <a:cubicBezTo>
                    <a:pt x="1174" y="319"/>
                    <a:pt x="1174" y="319"/>
                    <a:pt x="1174" y="319"/>
                  </a:cubicBezTo>
                  <a:cubicBezTo>
                    <a:pt x="736" y="756"/>
                    <a:pt x="736" y="756"/>
                    <a:pt x="736" y="756"/>
                  </a:cubicBezTo>
                  <a:cubicBezTo>
                    <a:pt x="744" y="769"/>
                    <a:pt x="749" y="784"/>
                    <a:pt x="749" y="800"/>
                  </a:cubicBezTo>
                  <a:cubicBezTo>
                    <a:pt x="749" y="845"/>
                    <a:pt x="712" y="882"/>
                    <a:pt x="667" y="882"/>
                  </a:cubicBezTo>
                  <a:cubicBezTo>
                    <a:pt x="622" y="882"/>
                    <a:pt x="585" y="845"/>
                    <a:pt x="585" y="800"/>
                  </a:cubicBezTo>
                  <a:cubicBezTo>
                    <a:pt x="585" y="755"/>
                    <a:pt x="622" y="718"/>
                    <a:pt x="667" y="718"/>
                  </a:cubicBezTo>
                  <a:cubicBezTo>
                    <a:pt x="684" y="718"/>
                    <a:pt x="699" y="723"/>
                    <a:pt x="712" y="732"/>
                  </a:cubicBezTo>
                  <a:cubicBezTo>
                    <a:pt x="1150" y="295"/>
                    <a:pt x="1150" y="295"/>
                    <a:pt x="1150" y="295"/>
                  </a:cubicBezTo>
                  <a:cubicBezTo>
                    <a:pt x="1108" y="136"/>
                    <a:pt x="1108" y="136"/>
                    <a:pt x="1108" y="136"/>
                  </a:cubicBezTo>
                  <a:cubicBezTo>
                    <a:pt x="1135" y="109"/>
                    <a:pt x="1135" y="109"/>
                    <a:pt x="1135" y="109"/>
                  </a:cubicBezTo>
                  <a:cubicBezTo>
                    <a:pt x="1178" y="268"/>
                    <a:pt x="1178" y="268"/>
                    <a:pt x="1178" y="268"/>
                  </a:cubicBezTo>
                  <a:cubicBezTo>
                    <a:pt x="1205" y="240"/>
                    <a:pt x="1205" y="240"/>
                    <a:pt x="1205" y="240"/>
                  </a:cubicBezTo>
                  <a:cubicBezTo>
                    <a:pt x="1163" y="81"/>
                    <a:pt x="1163" y="81"/>
                    <a:pt x="1163" y="81"/>
                  </a:cubicBezTo>
                  <a:cubicBezTo>
                    <a:pt x="1190" y="54"/>
                    <a:pt x="1190" y="54"/>
                    <a:pt x="1190" y="54"/>
                  </a:cubicBezTo>
                  <a:cubicBezTo>
                    <a:pt x="1232" y="213"/>
                    <a:pt x="1232" y="213"/>
                    <a:pt x="1232" y="213"/>
                  </a:cubicBezTo>
                  <a:cubicBezTo>
                    <a:pt x="1260" y="186"/>
                    <a:pt x="1260" y="186"/>
                    <a:pt x="1260" y="186"/>
                  </a:cubicBezTo>
                  <a:cubicBezTo>
                    <a:pt x="1217" y="27"/>
                    <a:pt x="1217" y="27"/>
                    <a:pt x="1217" y="27"/>
                  </a:cubicBezTo>
                  <a:cubicBezTo>
                    <a:pt x="1245" y="0"/>
                    <a:pt x="1245" y="0"/>
                    <a:pt x="1245" y="0"/>
                  </a:cubicBezTo>
                  <a:cubicBezTo>
                    <a:pt x="1287" y="159"/>
                    <a:pt x="1287" y="159"/>
                    <a:pt x="1287" y="159"/>
                  </a:cubicBezTo>
                  <a:cubicBezTo>
                    <a:pt x="1315" y="131"/>
                    <a:pt x="1315" y="131"/>
                    <a:pt x="1315" y="131"/>
                  </a:cubicBezTo>
                  <a:cubicBezTo>
                    <a:pt x="1339" y="155"/>
                    <a:pt x="1339" y="155"/>
                    <a:pt x="1339" y="155"/>
                  </a:cubicBezTo>
                  <a:cubicBezTo>
                    <a:pt x="1311" y="183"/>
                    <a:pt x="1311" y="183"/>
                    <a:pt x="1311" y="183"/>
                  </a:cubicBezTo>
                  <a:cubicBezTo>
                    <a:pt x="1470" y="225"/>
                    <a:pt x="1470" y="225"/>
                    <a:pt x="1470" y="225"/>
                  </a:cubicBezTo>
                  <a:cubicBezTo>
                    <a:pt x="1442" y="253"/>
                    <a:pt x="1442" y="253"/>
                    <a:pt x="1442" y="253"/>
                  </a:cubicBezTo>
                  <a:lnTo>
                    <a:pt x="1283" y="210"/>
                  </a:lnTo>
                  <a:close/>
                  <a:moveTo>
                    <a:pt x="707" y="785"/>
                  </a:moveTo>
                  <a:cubicBezTo>
                    <a:pt x="673" y="819"/>
                    <a:pt x="673" y="819"/>
                    <a:pt x="673" y="819"/>
                  </a:cubicBezTo>
                  <a:cubicBezTo>
                    <a:pt x="670" y="822"/>
                    <a:pt x="665" y="824"/>
                    <a:pt x="661" y="824"/>
                  </a:cubicBezTo>
                  <a:cubicBezTo>
                    <a:pt x="657" y="824"/>
                    <a:pt x="652" y="822"/>
                    <a:pt x="649" y="819"/>
                  </a:cubicBezTo>
                  <a:cubicBezTo>
                    <a:pt x="642" y="812"/>
                    <a:pt x="642" y="802"/>
                    <a:pt x="649" y="795"/>
                  </a:cubicBezTo>
                  <a:cubicBezTo>
                    <a:pt x="683" y="761"/>
                    <a:pt x="683" y="761"/>
                    <a:pt x="683" y="761"/>
                  </a:cubicBezTo>
                  <a:cubicBezTo>
                    <a:pt x="678" y="759"/>
                    <a:pt x="673" y="757"/>
                    <a:pt x="667" y="757"/>
                  </a:cubicBezTo>
                  <a:cubicBezTo>
                    <a:pt x="643" y="757"/>
                    <a:pt x="624" y="776"/>
                    <a:pt x="624" y="800"/>
                  </a:cubicBezTo>
                  <a:cubicBezTo>
                    <a:pt x="624" y="823"/>
                    <a:pt x="643" y="842"/>
                    <a:pt x="667" y="842"/>
                  </a:cubicBezTo>
                  <a:cubicBezTo>
                    <a:pt x="690" y="842"/>
                    <a:pt x="709" y="823"/>
                    <a:pt x="709" y="800"/>
                  </a:cubicBezTo>
                  <a:cubicBezTo>
                    <a:pt x="709" y="795"/>
                    <a:pt x="708" y="790"/>
                    <a:pt x="707" y="785"/>
                  </a:cubicBezTo>
                  <a:close/>
                  <a:moveTo>
                    <a:pt x="1166" y="387"/>
                  </a:moveTo>
                  <a:cubicBezTo>
                    <a:pt x="1157" y="394"/>
                    <a:pt x="1155" y="406"/>
                    <a:pt x="1162" y="415"/>
                  </a:cubicBezTo>
                  <a:cubicBezTo>
                    <a:pt x="1248" y="526"/>
                    <a:pt x="1294" y="659"/>
                    <a:pt x="1294" y="800"/>
                  </a:cubicBezTo>
                  <a:cubicBezTo>
                    <a:pt x="1294" y="1146"/>
                    <a:pt x="1013" y="1427"/>
                    <a:pt x="667" y="1427"/>
                  </a:cubicBezTo>
                  <a:cubicBezTo>
                    <a:pt x="321" y="1427"/>
                    <a:pt x="40" y="1146"/>
                    <a:pt x="40" y="800"/>
                  </a:cubicBezTo>
                  <a:cubicBezTo>
                    <a:pt x="40" y="454"/>
                    <a:pt x="321" y="173"/>
                    <a:pt x="667" y="173"/>
                  </a:cubicBezTo>
                  <a:cubicBezTo>
                    <a:pt x="802" y="173"/>
                    <a:pt x="930" y="215"/>
                    <a:pt x="1038" y="294"/>
                  </a:cubicBezTo>
                  <a:cubicBezTo>
                    <a:pt x="1047" y="301"/>
                    <a:pt x="1060" y="299"/>
                    <a:pt x="1066" y="290"/>
                  </a:cubicBezTo>
                  <a:cubicBezTo>
                    <a:pt x="1072" y="281"/>
                    <a:pt x="1071" y="269"/>
                    <a:pt x="1062" y="263"/>
                  </a:cubicBezTo>
                  <a:cubicBezTo>
                    <a:pt x="947" y="178"/>
                    <a:pt x="810" y="133"/>
                    <a:pt x="667" y="133"/>
                  </a:cubicBezTo>
                  <a:cubicBezTo>
                    <a:pt x="299" y="133"/>
                    <a:pt x="0" y="432"/>
                    <a:pt x="0" y="800"/>
                  </a:cubicBezTo>
                  <a:cubicBezTo>
                    <a:pt x="0" y="1167"/>
                    <a:pt x="299" y="1467"/>
                    <a:pt x="667" y="1467"/>
                  </a:cubicBezTo>
                  <a:cubicBezTo>
                    <a:pt x="1035" y="1467"/>
                    <a:pt x="1334" y="1167"/>
                    <a:pt x="1334" y="800"/>
                  </a:cubicBezTo>
                  <a:cubicBezTo>
                    <a:pt x="1334" y="650"/>
                    <a:pt x="1285" y="509"/>
                    <a:pt x="1193" y="391"/>
                  </a:cubicBezTo>
                  <a:cubicBezTo>
                    <a:pt x="1187" y="382"/>
                    <a:pt x="1174" y="381"/>
                    <a:pt x="1166" y="38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56" name="Text Placeholder 38">
            <a:extLst>
              <a:ext uri="{FF2B5EF4-FFF2-40B4-BE49-F238E27FC236}">
                <a16:creationId xmlns:a16="http://schemas.microsoft.com/office/drawing/2014/main" id="{765E5BF8-A15B-EAC7-50D4-E19FEEB3A973}"/>
              </a:ext>
            </a:extLst>
          </p:cNvPr>
          <p:cNvSpPr>
            <a:spLocks noGrp="1"/>
          </p:cNvSpPr>
          <p:nvPr>
            <p:ph type="body" sz="quarter" idx="29"/>
          </p:nvPr>
        </p:nvSpPr>
        <p:spPr>
          <a:xfrm>
            <a:off x="6221123" y="3128929"/>
            <a:ext cx="2305657" cy="406751"/>
          </a:xfrm>
          <a:prstGeom prst="rect">
            <a:avLst/>
          </a:prstGeom>
        </p:spPr>
        <p:txBody>
          <a:bodyPr/>
          <a:lstStyle>
            <a:lvl1pPr algn="l">
              <a:defRPr sz="1050"/>
            </a:lvl1pPr>
          </a:lstStyle>
          <a:p>
            <a:pPr lvl="0"/>
            <a:r>
              <a:rPr lang="en-US"/>
              <a:t>Click to edit Master text styles</a:t>
            </a:r>
          </a:p>
        </p:txBody>
      </p:sp>
      <p:sp>
        <p:nvSpPr>
          <p:cNvPr id="57" name="Text Placeholder 180">
            <a:extLst>
              <a:ext uri="{FF2B5EF4-FFF2-40B4-BE49-F238E27FC236}">
                <a16:creationId xmlns:a16="http://schemas.microsoft.com/office/drawing/2014/main" id="{D67222C9-2CDF-0E6F-2265-315AAD21D6AC}"/>
              </a:ext>
            </a:extLst>
          </p:cNvPr>
          <p:cNvSpPr>
            <a:spLocks noGrp="1"/>
          </p:cNvSpPr>
          <p:nvPr>
            <p:ph type="body" sz="quarter" idx="30" hasCustomPrompt="1"/>
          </p:nvPr>
        </p:nvSpPr>
        <p:spPr>
          <a:xfrm>
            <a:off x="6239455" y="2821242"/>
            <a:ext cx="1391840" cy="245542"/>
          </a:xfrm>
          <a:prstGeom prst="rect">
            <a:avLst/>
          </a:prstGeom>
        </p:spPr>
        <p:txBody>
          <a:bodyPr/>
          <a:lstStyle>
            <a:lvl1pPr algn="l">
              <a:defRPr sz="1500">
                <a:solidFill>
                  <a:schemeClr val="tx2"/>
                </a:solidFill>
              </a:defRPr>
            </a:lvl1pPr>
          </a:lstStyle>
          <a:p>
            <a:pPr lvl="0"/>
            <a:r>
              <a:rPr lang="en-US"/>
              <a:t>Key point #3</a:t>
            </a:r>
          </a:p>
        </p:txBody>
      </p:sp>
      <p:sp>
        <p:nvSpPr>
          <p:cNvPr id="59" name="Text Placeholder 38">
            <a:extLst>
              <a:ext uri="{FF2B5EF4-FFF2-40B4-BE49-F238E27FC236}">
                <a16:creationId xmlns:a16="http://schemas.microsoft.com/office/drawing/2014/main" id="{E6ED64D8-7224-2F39-8768-1308DEE1D3DF}"/>
              </a:ext>
            </a:extLst>
          </p:cNvPr>
          <p:cNvSpPr>
            <a:spLocks noGrp="1"/>
          </p:cNvSpPr>
          <p:nvPr>
            <p:ph type="body" sz="quarter" idx="31"/>
          </p:nvPr>
        </p:nvSpPr>
        <p:spPr>
          <a:xfrm>
            <a:off x="4751834" y="2262799"/>
            <a:ext cx="3774946" cy="308951"/>
          </a:xfrm>
          <a:prstGeom prst="rect">
            <a:avLst/>
          </a:prstGeom>
        </p:spPr>
        <p:txBody>
          <a:bodyPr/>
          <a:lstStyle>
            <a:lvl1pPr algn="l">
              <a:defRPr sz="1050"/>
            </a:lvl1pPr>
          </a:lstStyle>
          <a:p>
            <a:pPr lvl="0"/>
            <a:r>
              <a:rPr lang="en-US"/>
              <a:t>Click to edit Master text styles</a:t>
            </a:r>
          </a:p>
        </p:txBody>
      </p:sp>
      <p:sp>
        <p:nvSpPr>
          <p:cNvPr id="60" name="Text Placeholder 180">
            <a:extLst>
              <a:ext uri="{FF2B5EF4-FFF2-40B4-BE49-F238E27FC236}">
                <a16:creationId xmlns:a16="http://schemas.microsoft.com/office/drawing/2014/main" id="{B32577B3-B384-E7E5-07C5-EFB38A71306E}"/>
              </a:ext>
            </a:extLst>
          </p:cNvPr>
          <p:cNvSpPr>
            <a:spLocks noGrp="1"/>
          </p:cNvSpPr>
          <p:nvPr>
            <p:ph type="body" sz="quarter" idx="32" hasCustomPrompt="1"/>
          </p:nvPr>
        </p:nvSpPr>
        <p:spPr>
          <a:xfrm>
            <a:off x="4770166" y="1955112"/>
            <a:ext cx="1391840" cy="245542"/>
          </a:xfrm>
          <a:prstGeom prst="rect">
            <a:avLst/>
          </a:prstGeom>
        </p:spPr>
        <p:txBody>
          <a:bodyPr/>
          <a:lstStyle>
            <a:lvl1pPr algn="l">
              <a:defRPr sz="1500">
                <a:solidFill>
                  <a:schemeClr val="tx2"/>
                </a:solidFill>
              </a:defRPr>
            </a:lvl1pPr>
          </a:lstStyle>
          <a:p>
            <a:pPr lvl="0"/>
            <a:r>
              <a:rPr lang="en-US"/>
              <a:t>Key point #2</a:t>
            </a:r>
          </a:p>
        </p:txBody>
      </p:sp>
      <p:sp>
        <p:nvSpPr>
          <p:cNvPr id="61" name="Text Placeholder 38">
            <a:extLst>
              <a:ext uri="{FF2B5EF4-FFF2-40B4-BE49-F238E27FC236}">
                <a16:creationId xmlns:a16="http://schemas.microsoft.com/office/drawing/2014/main" id="{AFA3AD83-3C33-075A-B224-77343A1C1340}"/>
              </a:ext>
            </a:extLst>
          </p:cNvPr>
          <p:cNvSpPr>
            <a:spLocks noGrp="1"/>
          </p:cNvSpPr>
          <p:nvPr>
            <p:ph type="body" sz="quarter" idx="33"/>
          </p:nvPr>
        </p:nvSpPr>
        <p:spPr>
          <a:xfrm>
            <a:off x="3496261" y="1362871"/>
            <a:ext cx="5030519" cy="308951"/>
          </a:xfrm>
          <a:prstGeom prst="rect">
            <a:avLst/>
          </a:prstGeom>
        </p:spPr>
        <p:txBody>
          <a:bodyPr/>
          <a:lstStyle>
            <a:lvl1pPr algn="l">
              <a:defRPr sz="1050"/>
            </a:lvl1pPr>
          </a:lstStyle>
          <a:p>
            <a:pPr lvl="0"/>
            <a:r>
              <a:rPr lang="en-US"/>
              <a:t>Click to edit Master text styles</a:t>
            </a:r>
          </a:p>
        </p:txBody>
      </p:sp>
      <p:sp>
        <p:nvSpPr>
          <p:cNvPr id="62" name="Text Placeholder 180">
            <a:extLst>
              <a:ext uri="{FF2B5EF4-FFF2-40B4-BE49-F238E27FC236}">
                <a16:creationId xmlns:a16="http://schemas.microsoft.com/office/drawing/2014/main" id="{86E3A1E3-37F9-AD04-F95B-15FF5CF341E6}"/>
              </a:ext>
            </a:extLst>
          </p:cNvPr>
          <p:cNvSpPr>
            <a:spLocks noGrp="1"/>
          </p:cNvSpPr>
          <p:nvPr>
            <p:ph type="body" sz="quarter" idx="34" hasCustomPrompt="1"/>
          </p:nvPr>
        </p:nvSpPr>
        <p:spPr>
          <a:xfrm>
            <a:off x="3514594" y="1055183"/>
            <a:ext cx="1391840" cy="245542"/>
          </a:xfrm>
          <a:prstGeom prst="rect">
            <a:avLst/>
          </a:prstGeom>
        </p:spPr>
        <p:txBody>
          <a:bodyPr/>
          <a:lstStyle>
            <a:lvl1pPr algn="l">
              <a:defRPr sz="1500">
                <a:solidFill>
                  <a:schemeClr val="tx2"/>
                </a:solidFill>
              </a:defRPr>
            </a:lvl1pPr>
          </a:lstStyle>
          <a:p>
            <a:pPr lvl="0"/>
            <a:r>
              <a:rPr lang="en-US"/>
              <a:t>Key point #1</a:t>
            </a:r>
          </a:p>
        </p:txBody>
      </p:sp>
      <p:sp>
        <p:nvSpPr>
          <p:cNvPr id="63" name="Slide Number Placeholder 62">
            <a:extLst>
              <a:ext uri="{FF2B5EF4-FFF2-40B4-BE49-F238E27FC236}">
                <a16:creationId xmlns:a16="http://schemas.microsoft.com/office/drawing/2014/main" id="{CFC9AE5A-E548-A813-8B08-5E457FAA1C71}"/>
              </a:ext>
            </a:extLst>
          </p:cNvPr>
          <p:cNvSpPr>
            <a:spLocks noGrp="1"/>
          </p:cNvSpPr>
          <p:nvPr>
            <p:ph type="sldNum" sz="quarter" idx="35"/>
          </p:nvPr>
        </p:nvSpPr>
        <p:spPr/>
        <p:txBody>
          <a:bodyPr/>
          <a:lstStyle/>
          <a:p>
            <a:fld id="{D581A734-D8E7-A947-8B2B-F0EFE9963A13}" type="slidenum">
              <a:rPr lang="en-US" smtClean="0"/>
              <a:pPr/>
              <a:t>‹#›</a:t>
            </a:fld>
            <a:endParaRPr lang="en-US"/>
          </a:p>
        </p:txBody>
      </p:sp>
      <p:sp>
        <p:nvSpPr>
          <p:cNvPr id="3" name="Title 2">
            <a:extLst>
              <a:ext uri="{FF2B5EF4-FFF2-40B4-BE49-F238E27FC236}">
                <a16:creationId xmlns:a16="http://schemas.microsoft.com/office/drawing/2014/main" id="{FF7BAB32-193A-0D53-D43D-71AF6A68D151}"/>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370729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owth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5D174-6695-B9C0-EDF7-4E88E018B794}"/>
              </a:ext>
            </a:extLst>
          </p:cNvPr>
          <p:cNvGrpSpPr/>
          <p:nvPr userDrawn="1"/>
        </p:nvGrpSpPr>
        <p:grpSpPr>
          <a:xfrm>
            <a:off x="2273813" y="1229563"/>
            <a:ext cx="4770794" cy="3220517"/>
            <a:chOff x="6162284" y="3427529"/>
            <a:chExt cx="12059433" cy="8140700"/>
          </a:xfrm>
        </p:grpSpPr>
        <p:grpSp>
          <p:nvGrpSpPr>
            <p:cNvPr id="4" name="Group 3">
              <a:extLst>
                <a:ext uri="{FF2B5EF4-FFF2-40B4-BE49-F238E27FC236}">
                  <a16:creationId xmlns:a16="http://schemas.microsoft.com/office/drawing/2014/main" id="{2D0820E7-CDB9-BCFB-76D7-7E05B86898D1}"/>
                </a:ext>
              </a:extLst>
            </p:cNvPr>
            <p:cNvGrpSpPr/>
            <p:nvPr/>
          </p:nvGrpSpPr>
          <p:grpSpPr>
            <a:xfrm>
              <a:off x="8121650" y="3427529"/>
              <a:ext cx="8140700" cy="8140700"/>
              <a:chOff x="1765300" y="3340100"/>
              <a:chExt cx="8928100" cy="8928100"/>
            </a:xfrm>
          </p:grpSpPr>
          <p:sp>
            <p:nvSpPr>
              <p:cNvPr id="25" name="Oval 24">
                <a:extLst>
                  <a:ext uri="{FF2B5EF4-FFF2-40B4-BE49-F238E27FC236}">
                    <a16:creationId xmlns:a16="http://schemas.microsoft.com/office/drawing/2014/main" id="{F47B360E-03BF-94EE-A80F-1082635CB75E}"/>
                  </a:ext>
                </a:extLst>
              </p:cNvPr>
              <p:cNvSpPr/>
              <p:nvPr/>
            </p:nvSpPr>
            <p:spPr>
              <a:xfrm>
                <a:off x="1765300" y="3340100"/>
                <a:ext cx="8928100" cy="8928100"/>
              </a:xfrm>
              <a:prstGeom prst="ellipse">
                <a:avLst/>
              </a:prstGeom>
              <a:solidFill>
                <a:schemeClr val="accent4">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0AD5208-E7BF-B09F-905E-AF07CA58E9D0}"/>
                  </a:ext>
                </a:extLst>
              </p:cNvPr>
              <p:cNvSpPr/>
              <p:nvPr/>
            </p:nvSpPr>
            <p:spPr>
              <a:xfrm>
                <a:off x="2676525" y="5162550"/>
                <a:ext cx="7105650" cy="7105650"/>
              </a:xfrm>
              <a:prstGeom prst="ellipse">
                <a:avLst/>
              </a:prstGeom>
              <a:solidFill>
                <a:srgbClr val="0070C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5038D268-1AAE-B9C6-F5C9-00B615BCB740}"/>
                  </a:ext>
                </a:extLst>
              </p:cNvPr>
              <p:cNvSpPr/>
              <p:nvPr/>
            </p:nvSpPr>
            <p:spPr>
              <a:xfrm>
                <a:off x="3575050" y="6959600"/>
                <a:ext cx="5308600" cy="5308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2F571D80-FA41-41D7-1B46-6010F41CF24F}"/>
                  </a:ext>
                </a:extLst>
              </p:cNvPr>
              <p:cNvSpPr/>
              <p:nvPr/>
            </p:nvSpPr>
            <p:spPr>
              <a:xfrm>
                <a:off x="4445000" y="8699500"/>
                <a:ext cx="3568700" cy="3568700"/>
              </a:xfrm>
              <a:prstGeom prst="ellipse">
                <a:avLst/>
              </a:prstGeom>
              <a:solidFill>
                <a:srgbClr val="0070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grpSp>
        <p:cxnSp>
          <p:nvCxnSpPr>
            <p:cNvPr id="9" name="Straight Connector 8">
              <a:extLst>
                <a:ext uri="{FF2B5EF4-FFF2-40B4-BE49-F238E27FC236}">
                  <a16:creationId xmlns:a16="http://schemas.microsoft.com/office/drawing/2014/main" id="{89313C2E-6A1A-52DB-B2B7-CDD89AA96DE3}"/>
                </a:ext>
              </a:extLst>
            </p:cNvPr>
            <p:cNvCxnSpPr>
              <a:endCxn id="13" idx="6"/>
            </p:cNvCxnSpPr>
            <p:nvPr/>
          </p:nvCxnSpPr>
          <p:spPr>
            <a:xfrm flipH="1">
              <a:off x="7591708" y="4549591"/>
              <a:ext cx="1803117" cy="1414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B0D4FA-1168-4859-7456-4DD2BB8920DE}"/>
                </a:ext>
              </a:extLst>
            </p:cNvPr>
            <p:cNvCxnSpPr>
              <a:endCxn id="14" idx="6"/>
            </p:cNvCxnSpPr>
            <p:nvPr/>
          </p:nvCxnSpPr>
          <p:spPr>
            <a:xfrm flipH="1">
              <a:off x="7591708" y="8314265"/>
              <a:ext cx="231852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B548CA-D891-CB50-B63D-33DEB8E9DBFA}"/>
                </a:ext>
              </a:extLst>
            </p:cNvPr>
            <p:cNvCxnSpPr>
              <a:endCxn id="16" idx="2"/>
            </p:cNvCxnSpPr>
            <p:nvPr/>
          </p:nvCxnSpPr>
          <p:spPr>
            <a:xfrm>
              <a:off x="14482665" y="6056347"/>
              <a:ext cx="2309628" cy="1699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31C167-206B-7CB1-69E5-35D493910203}"/>
                </a:ext>
              </a:extLst>
            </p:cNvPr>
            <p:cNvCxnSpPr/>
            <p:nvPr/>
          </p:nvCxnSpPr>
          <p:spPr>
            <a:xfrm>
              <a:off x="13535130" y="9056420"/>
              <a:ext cx="324488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A286C64-44C2-1100-FA28-E4A5ED906DE3}"/>
                </a:ext>
              </a:extLst>
            </p:cNvPr>
            <p:cNvSpPr/>
            <p:nvPr/>
          </p:nvSpPr>
          <p:spPr>
            <a:xfrm>
              <a:off x="6162284" y="3849025"/>
              <a:ext cx="1429424" cy="14294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F0DD6861-7B1F-985C-40B3-00F2DF1B484D}"/>
                </a:ext>
              </a:extLst>
            </p:cNvPr>
            <p:cNvSpPr/>
            <p:nvPr/>
          </p:nvSpPr>
          <p:spPr>
            <a:xfrm>
              <a:off x="6162284" y="7599553"/>
              <a:ext cx="1429424" cy="14294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BB90D293-D8C6-02C2-07DB-A5E2210DBF84}"/>
                </a:ext>
              </a:extLst>
            </p:cNvPr>
            <p:cNvSpPr/>
            <p:nvPr/>
          </p:nvSpPr>
          <p:spPr>
            <a:xfrm>
              <a:off x="16780014" y="8341708"/>
              <a:ext cx="1429424" cy="14294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969CDD1A-69D2-835F-694C-FB9CD235B77B}"/>
                </a:ext>
              </a:extLst>
            </p:cNvPr>
            <p:cNvSpPr/>
            <p:nvPr/>
          </p:nvSpPr>
          <p:spPr>
            <a:xfrm>
              <a:off x="16792293" y="5358627"/>
              <a:ext cx="1429424" cy="1429424"/>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B89A4D09-C0A1-A425-1570-DAF16818797C}"/>
                </a:ext>
              </a:extLst>
            </p:cNvPr>
            <p:cNvSpPr>
              <a:spLocks noEditPoints="1"/>
            </p:cNvSpPr>
            <p:nvPr/>
          </p:nvSpPr>
          <p:spPr bwMode="auto">
            <a:xfrm>
              <a:off x="17028978" y="8560156"/>
              <a:ext cx="895240" cy="888648"/>
            </a:xfrm>
            <a:custGeom>
              <a:avLst/>
              <a:gdLst>
                <a:gd name="T0" fmla="*/ 968 w 2191"/>
                <a:gd name="T1" fmla="*/ 386 h 2176"/>
                <a:gd name="T2" fmla="*/ 1387 w 2191"/>
                <a:gd name="T3" fmla="*/ 1395 h 2176"/>
                <a:gd name="T4" fmla="*/ 1805 w 2191"/>
                <a:gd name="T5" fmla="*/ 386 h 2176"/>
                <a:gd name="T6" fmla="*/ 1387 w 2191"/>
                <a:gd name="T7" fmla="*/ 1343 h 2176"/>
                <a:gd name="T8" fmla="*/ 847 w 2191"/>
                <a:gd name="T9" fmla="*/ 804 h 2176"/>
                <a:gd name="T10" fmla="*/ 1387 w 2191"/>
                <a:gd name="T11" fmla="*/ 264 h 2176"/>
                <a:gd name="T12" fmla="*/ 1926 w 2191"/>
                <a:gd name="T13" fmla="*/ 804 h 2176"/>
                <a:gd name="T14" fmla="*/ 1905 w 2191"/>
                <a:gd name="T15" fmla="*/ 286 h 2176"/>
                <a:gd name="T16" fmla="*/ 705 w 2191"/>
                <a:gd name="T17" fmla="*/ 1073 h 2176"/>
                <a:gd name="T18" fmla="*/ 641 w 2191"/>
                <a:gd name="T19" fmla="*/ 1197 h 2176"/>
                <a:gd name="T20" fmla="*/ 650 w 2191"/>
                <a:gd name="T21" fmla="*/ 1304 h 2176"/>
                <a:gd name="T22" fmla="*/ 60 w 2191"/>
                <a:gd name="T23" fmla="*/ 2113 h 2176"/>
                <a:gd name="T24" fmla="*/ 187 w 2191"/>
                <a:gd name="T25" fmla="*/ 2176 h 2176"/>
                <a:gd name="T26" fmla="*/ 887 w 2191"/>
                <a:gd name="T27" fmla="*/ 1540 h 2176"/>
                <a:gd name="T28" fmla="*/ 943 w 2191"/>
                <a:gd name="T29" fmla="*/ 1568 h 2176"/>
                <a:gd name="T30" fmla="*/ 1074 w 2191"/>
                <a:gd name="T31" fmla="*/ 1466 h 2176"/>
                <a:gd name="T32" fmla="*/ 1387 w 2191"/>
                <a:gd name="T33" fmla="*/ 1537 h 2176"/>
                <a:gd name="T34" fmla="*/ 1905 w 2191"/>
                <a:gd name="T35" fmla="*/ 286 h 2176"/>
                <a:gd name="T36" fmla="*/ 114 w 2191"/>
                <a:gd name="T37" fmla="*/ 2093 h 2176"/>
                <a:gd name="T38" fmla="*/ 97 w 2191"/>
                <a:gd name="T39" fmla="*/ 1930 h 2176"/>
                <a:gd name="T40" fmla="*/ 850 w 2191"/>
                <a:gd name="T41" fmla="*/ 1504 h 2176"/>
                <a:gd name="T42" fmla="*/ 955 w 2191"/>
                <a:gd name="T43" fmla="*/ 1511 h 2176"/>
                <a:gd name="T44" fmla="*/ 923 w 2191"/>
                <a:gd name="T45" fmla="*/ 1504 h 2176"/>
                <a:gd name="T46" fmla="*/ 687 w 2191"/>
                <a:gd name="T47" fmla="*/ 1267 h 2176"/>
                <a:gd name="T48" fmla="*/ 678 w 2191"/>
                <a:gd name="T49" fmla="*/ 1258 h 2176"/>
                <a:gd name="T50" fmla="*/ 748 w 2191"/>
                <a:gd name="T51" fmla="*/ 1163 h 2176"/>
                <a:gd name="T52" fmla="*/ 766 w 2191"/>
                <a:gd name="T53" fmla="*/ 1193 h 2176"/>
                <a:gd name="T54" fmla="*/ 797 w 2191"/>
                <a:gd name="T55" fmla="*/ 1238 h 2176"/>
                <a:gd name="T56" fmla="*/ 831 w 2191"/>
                <a:gd name="T57" fmla="*/ 1281 h 2176"/>
                <a:gd name="T58" fmla="*/ 908 w 2191"/>
                <a:gd name="T59" fmla="*/ 1359 h 2176"/>
                <a:gd name="T60" fmla="*/ 951 w 2191"/>
                <a:gd name="T61" fmla="*/ 1392 h 2176"/>
                <a:gd name="T62" fmla="*/ 996 w 2191"/>
                <a:gd name="T63" fmla="*/ 1423 h 2176"/>
                <a:gd name="T64" fmla="*/ 1025 w 2191"/>
                <a:gd name="T65" fmla="*/ 1441 h 2176"/>
                <a:gd name="T66" fmla="*/ 1868 w 2191"/>
                <a:gd name="T67" fmla="*/ 1285 h 2176"/>
                <a:gd name="T68" fmla="*/ 1080 w 2191"/>
                <a:gd name="T69" fmla="*/ 1412 h 2176"/>
                <a:gd name="T70" fmla="*/ 868 w 2191"/>
                <a:gd name="T71" fmla="*/ 1245 h 2176"/>
                <a:gd name="T72" fmla="*/ 778 w 2191"/>
                <a:gd name="T73" fmla="*/ 1109 h 2176"/>
                <a:gd name="T74" fmla="*/ 905 w 2191"/>
                <a:gd name="T75" fmla="*/ 322 h 2176"/>
                <a:gd name="T76" fmla="*/ 1868 w 2191"/>
                <a:gd name="T77" fmla="*/ 322 h 2176"/>
                <a:gd name="T78" fmla="*/ 1483 w 2191"/>
                <a:gd name="T79" fmla="*/ 435 h 2176"/>
                <a:gd name="T80" fmla="*/ 1351 w 2191"/>
                <a:gd name="T81" fmla="*/ 436 h 2176"/>
                <a:gd name="T82" fmla="*/ 1007 w 2191"/>
                <a:gd name="T83" fmla="*/ 780 h 2176"/>
                <a:gd name="T84" fmla="*/ 1351 w 2191"/>
                <a:gd name="T85" fmla="*/ 384 h 2176"/>
                <a:gd name="T86" fmla="*/ 1483 w 2191"/>
                <a:gd name="T87" fmla="*/ 435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1" h="2176">
                  <a:moveTo>
                    <a:pt x="1805" y="386"/>
                  </a:moveTo>
                  <a:cubicBezTo>
                    <a:pt x="1574" y="155"/>
                    <a:pt x="1199" y="155"/>
                    <a:pt x="968" y="386"/>
                  </a:cubicBezTo>
                  <a:cubicBezTo>
                    <a:pt x="738" y="616"/>
                    <a:pt x="738" y="991"/>
                    <a:pt x="968" y="1222"/>
                  </a:cubicBezTo>
                  <a:cubicBezTo>
                    <a:pt x="1084" y="1337"/>
                    <a:pt x="1235" y="1395"/>
                    <a:pt x="1387" y="1395"/>
                  </a:cubicBezTo>
                  <a:cubicBezTo>
                    <a:pt x="1538" y="1395"/>
                    <a:pt x="1690" y="1337"/>
                    <a:pt x="1805" y="1222"/>
                  </a:cubicBezTo>
                  <a:cubicBezTo>
                    <a:pt x="2036" y="991"/>
                    <a:pt x="2036" y="616"/>
                    <a:pt x="1805" y="386"/>
                  </a:cubicBezTo>
                  <a:close/>
                  <a:moveTo>
                    <a:pt x="1768" y="1185"/>
                  </a:moveTo>
                  <a:cubicBezTo>
                    <a:pt x="1666" y="1287"/>
                    <a:pt x="1531" y="1343"/>
                    <a:pt x="1387" y="1343"/>
                  </a:cubicBezTo>
                  <a:cubicBezTo>
                    <a:pt x="1243" y="1343"/>
                    <a:pt x="1107" y="1287"/>
                    <a:pt x="1005" y="1185"/>
                  </a:cubicBezTo>
                  <a:cubicBezTo>
                    <a:pt x="903" y="1083"/>
                    <a:pt x="847" y="948"/>
                    <a:pt x="847" y="804"/>
                  </a:cubicBezTo>
                  <a:cubicBezTo>
                    <a:pt x="847" y="660"/>
                    <a:pt x="903" y="524"/>
                    <a:pt x="1005" y="422"/>
                  </a:cubicBezTo>
                  <a:cubicBezTo>
                    <a:pt x="1107" y="320"/>
                    <a:pt x="1243" y="264"/>
                    <a:pt x="1387" y="264"/>
                  </a:cubicBezTo>
                  <a:cubicBezTo>
                    <a:pt x="1531" y="264"/>
                    <a:pt x="1666" y="320"/>
                    <a:pt x="1768" y="422"/>
                  </a:cubicBezTo>
                  <a:cubicBezTo>
                    <a:pt x="1870" y="524"/>
                    <a:pt x="1926" y="660"/>
                    <a:pt x="1926" y="804"/>
                  </a:cubicBezTo>
                  <a:cubicBezTo>
                    <a:pt x="1926" y="948"/>
                    <a:pt x="1870" y="1083"/>
                    <a:pt x="1768" y="1185"/>
                  </a:cubicBezTo>
                  <a:close/>
                  <a:moveTo>
                    <a:pt x="1905" y="286"/>
                  </a:moveTo>
                  <a:cubicBezTo>
                    <a:pt x="1619" y="0"/>
                    <a:pt x="1154" y="0"/>
                    <a:pt x="868" y="286"/>
                  </a:cubicBezTo>
                  <a:cubicBezTo>
                    <a:pt x="662" y="492"/>
                    <a:pt x="598" y="801"/>
                    <a:pt x="705" y="1073"/>
                  </a:cubicBezTo>
                  <a:cubicBezTo>
                    <a:pt x="711" y="1087"/>
                    <a:pt x="718" y="1101"/>
                    <a:pt x="724" y="1115"/>
                  </a:cubicBezTo>
                  <a:cubicBezTo>
                    <a:pt x="641" y="1197"/>
                    <a:pt x="641" y="1197"/>
                    <a:pt x="641" y="1197"/>
                  </a:cubicBezTo>
                  <a:cubicBezTo>
                    <a:pt x="614" y="1224"/>
                    <a:pt x="614" y="1268"/>
                    <a:pt x="641" y="1295"/>
                  </a:cubicBezTo>
                  <a:cubicBezTo>
                    <a:pt x="650" y="1304"/>
                    <a:pt x="650" y="1304"/>
                    <a:pt x="650" y="1304"/>
                  </a:cubicBezTo>
                  <a:cubicBezTo>
                    <a:pt x="60" y="1894"/>
                    <a:pt x="60" y="1894"/>
                    <a:pt x="60" y="1894"/>
                  </a:cubicBezTo>
                  <a:cubicBezTo>
                    <a:pt x="0" y="1954"/>
                    <a:pt x="0" y="2053"/>
                    <a:pt x="60" y="2113"/>
                  </a:cubicBezTo>
                  <a:cubicBezTo>
                    <a:pt x="77" y="2130"/>
                    <a:pt x="77" y="2130"/>
                    <a:pt x="77" y="2130"/>
                  </a:cubicBezTo>
                  <a:cubicBezTo>
                    <a:pt x="106" y="2160"/>
                    <a:pt x="145" y="2176"/>
                    <a:pt x="187" y="2176"/>
                  </a:cubicBezTo>
                  <a:cubicBezTo>
                    <a:pt x="229" y="2176"/>
                    <a:pt x="268" y="2160"/>
                    <a:pt x="297" y="2130"/>
                  </a:cubicBezTo>
                  <a:cubicBezTo>
                    <a:pt x="887" y="1540"/>
                    <a:pt x="887" y="1540"/>
                    <a:pt x="887" y="1540"/>
                  </a:cubicBezTo>
                  <a:cubicBezTo>
                    <a:pt x="894" y="1548"/>
                    <a:pt x="894" y="1548"/>
                    <a:pt x="894" y="1548"/>
                  </a:cubicBezTo>
                  <a:cubicBezTo>
                    <a:pt x="907" y="1561"/>
                    <a:pt x="925" y="1568"/>
                    <a:pt x="943" y="1568"/>
                  </a:cubicBezTo>
                  <a:cubicBezTo>
                    <a:pt x="961" y="1568"/>
                    <a:pt x="979" y="1561"/>
                    <a:pt x="992" y="1548"/>
                  </a:cubicBezTo>
                  <a:cubicBezTo>
                    <a:pt x="1074" y="1466"/>
                    <a:pt x="1074" y="1466"/>
                    <a:pt x="1074" y="1466"/>
                  </a:cubicBezTo>
                  <a:cubicBezTo>
                    <a:pt x="1088" y="1473"/>
                    <a:pt x="1103" y="1480"/>
                    <a:pt x="1117" y="1485"/>
                  </a:cubicBezTo>
                  <a:cubicBezTo>
                    <a:pt x="1205" y="1520"/>
                    <a:pt x="1296" y="1537"/>
                    <a:pt x="1387" y="1537"/>
                  </a:cubicBezTo>
                  <a:cubicBezTo>
                    <a:pt x="1578" y="1537"/>
                    <a:pt x="1765" y="1462"/>
                    <a:pt x="1905" y="1322"/>
                  </a:cubicBezTo>
                  <a:cubicBezTo>
                    <a:pt x="2191" y="1036"/>
                    <a:pt x="2191" y="571"/>
                    <a:pt x="1905" y="286"/>
                  </a:cubicBezTo>
                  <a:close/>
                  <a:moveTo>
                    <a:pt x="260" y="2093"/>
                  </a:moveTo>
                  <a:cubicBezTo>
                    <a:pt x="221" y="2133"/>
                    <a:pt x="153" y="2133"/>
                    <a:pt x="114" y="2093"/>
                  </a:cubicBezTo>
                  <a:cubicBezTo>
                    <a:pt x="97" y="2077"/>
                    <a:pt x="97" y="2077"/>
                    <a:pt x="97" y="2077"/>
                  </a:cubicBezTo>
                  <a:cubicBezTo>
                    <a:pt x="57" y="2036"/>
                    <a:pt x="57" y="1971"/>
                    <a:pt x="97" y="1930"/>
                  </a:cubicBezTo>
                  <a:cubicBezTo>
                    <a:pt x="687" y="1340"/>
                    <a:pt x="687" y="1340"/>
                    <a:pt x="687" y="1340"/>
                  </a:cubicBezTo>
                  <a:cubicBezTo>
                    <a:pt x="850" y="1504"/>
                    <a:pt x="850" y="1504"/>
                    <a:pt x="850" y="1504"/>
                  </a:cubicBezTo>
                  <a:lnTo>
                    <a:pt x="260" y="2093"/>
                  </a:lnTo>
                  <a:close/>
                  <a:moveTo>
                    <a:pt x="955" y="1511"/>
                  </a:moveTo>
                  <a:cubicBezTo>
                    <a:pt x="948" y="1518"/>
                    <a:pt x="938" y="1518"/>
                    <a:pt x="931" y="1511"/>
                  </a:cubicBezTo>
                  <a:cubicBezTo>
                    <a:pt x="923" y="1504"/>
                    <a:pt x="923" y="1504"/>
                    <a:pt x="923" y="1504"/>
                  </a:cubicBezTo>
                  <a:cubicBezTo>
                    <a:pt x="923" y="1504"/>
                    <a:pt x="923" y="1504"/>
                    <a:pt x="923" y="1504"/>
                  </a:cubicBezTo>
                  <a:cubicBezTo>
                    <a:pt x="687" y="1267"/>
                    <a:pt x="687" y="1267"/>
                    <a:pt x="687" y="1267"/>
                  </a:cubicBezTo>
                  <a:cubicBezTo>
                    <a:pt x="687" y="1267"/>
                    <a:pt x="687" y="1267"/>
                    <a:pt x="687" y="1267"/>
                  </a:cubicBezTo>
                  <a:cubicBezTo>
                    <a:pt x="678" y="1258"/>
                    <a:pt x="678" y="1258"/>
                    <a:pt x="678" y="1258"/>
                  </a:cubicBezTo>
                  <a:cubicBezTo>
                    <a:pt x="671" y="1252"/>
                    <a:pt x="671" y="1241"/>
                    <a:pt x="678" y="1234"/>
                  </a:cubicBezTo>
                  <a:cubicBezTo>
                    <a:pt x="748" y="1163"/>
                    <a:pt x="748" y="1163"/>
                    <a:pt x="748" y="1163"/>
                  </a:cubicBezTo>
                  <a:cubicBezTo>
                    <a:pt x="750" y="1167"/>
                    <a:pt x="753" y="1171"/>
                    <a:pt x="755" y="1174"/>
                  </a:cubicBezTo>
                  <a:cubicBezTo>
                    <a:pt x="759" y="1181"/>
                    <a:pt x="762" y="1187"/>
                    <a:pt x="766" y="1193"/>
                  </a:cubicBezTo>
                  <a:cubicBezTo>
                    <a:pt x="772" y="1202"/>
                    <a:pt x="778" y="1212"/>
                    <a:pt x="785" y="1221"/>
                  </a:cubicBezTo>
                  <a:cubicBezTo>
                    <a:pt x="789" y="1227"/>
                    <a:pt x="793" y="1233"/>
                    <a:pt x="797" y="1238"/>
                  </a:cubicBezTo>
                  <a:cubicBezTo>
                    <a:pt x="804" y="1248"/>
                    <a:pt x="812" y="1258"/>
                    <a:pt x="820" y="1267"/>
                  </a:cubicBezTo>
                  <a:cubicBezTo>
                    <a:pt x="824" y="1272"/>
                    <a:pt x="827" y="1277"/>
                    <a:pt x="831" y="1281"/>
                  </a:cubicBezTo>
                  <a:cubicBezTo>
                    <a:pt x="843" y="1295"/>
                    <a:pt x="855" y="1309"/>
                    <a:pt x="868" y="1322"/>
                  </a:cubicBezTo>
                  <a:cubicBezTo>
                    <a:pt x="881" y="1335"/>
                    <a:pt x="895" y="1347"/>
                    <a:pt x="908" y="1359"/>
                  </a:cubicBezTo>
                  <a:cubicBezTo>
                    <a:pt x="913" y="1363"/>
                    <a:pt x="918" y="1366"/>
                    <a:pt x="923" y="1370"/>
                  </a:cubicBezTo>
                  <a:cubicBezTo>
                    <a:pt x="932" y="1378"/>
                    <a:pt x="941" y="1385"/>
                    <a:pt x="951" y="1392"/>
                  </a:cubicBezTo>
                  <a:cubicBezTo>
                    <a:pt x="956" y="1397"/>
                    <a:pt x="962" y="1401"/>
                    <a:pt x="968" y="1405"/>
                  </a:cubicBezTo>
                  <a:cubicBezTo>
                    <a:pt x="977" y="1411"/>
                    <a:pt x="986" y="1417"/>
                    <a:pt x="996" y="1423"/>
                  </a:cubicBezTo>
                  <a:cubicBezTo>
                    <a:pt x="1002" y="1427"/>
                    <a:pt x="1008" y="1431"/>
                    <a:pt x="1014" y="1435"/>
                  </a:cubicBezTo>
                  <a:cubicBezTo>
                    <a:pt x="1018" y="1437"/>
                    <a:pt x="1022" y="1439"/>
                    <a:pt x="1025" y="1441"/>
                  </a:cubicBezTo>
                  <a:lnTo>
                    <a:pt x="955" y="1511"/>
                  </a:lnTo>
                  <a:close/>
                  <a:moveTo>
                    <a:pt x="1868" y="1285"/>
                  </a:moveTo>
                  <a:cubicBezTo>
                    <a:pt x="1676" y="1478"/>
                    <a:pt x="1389" y="1537"/>
                    <a:pt x="1136" y="1437"/>
                  </a:cubicBezTo>
                  <a:cubicBezTo>
                    <a:pt x="1117" y="1430"/>
                    <a:pt x="1098" y="1421"/>
                    <a:pt x="1080" y="1412"/>
                  </a:cubicBezTo>
                  <a:cubicBezTo>
                    <a:pt x="1015" y="1379"/>
                    <a:pt x="956" y="1337"/>
                    <a:pt x="905" y="1285"/>
                  </a:cubicBezTo>
                  <a:cubicBezTo>
                    <a:pt x="892" y="1272"/>
                    <a:pt x="880" y="1259"/>
                    <a:pt x="868" y="1245"/>
                  </a:cubicBezTo>
                  <a:cubicBezTo>
                    <a:pt x="832" y="1203"/>
                    <a:pt x="802" y="1157"/>
                    <a:pt x="778" y="1109"/>
                  </a:cubicBezTo>
                  <a:cubicBezTo>
                    <a:pt x="778" y="1109"/>
                    <a:pt x="778" y="1109"/>
                    <a:pt x="778" y="1109"/>
                  </a:cubicBezTo>
                  <a:cubicBezTo>
                    <a:pt x="769" y="1091"/>
                    <a:pt x="761" y="1073"/>
                    <a:pt x="754" y="1054"/>
                  </a:cubicBezTo>
                  <a:cubicBezTo>
                    <a:pt x="654" y="802"/>
                    <a:pt x="713" y="514"/>
                    <a:pt x="905" y="322"/>
                  </a:cubicBezTo>
                  <a:cubicBezTo>
                    <a:pt x="1038" y="190"/>
                    <a:pt x="1212" y="123"/>
                    <a:pt x="1387" y="123"/>
                  </a:cubicBezTo>
                  <a:cubicBezTo>
                    <a:pt x="1561" y="123"/>
                    <a:pt x="1735" y="190"/>
                    <a:pt x="1868" y="322"/>
                  </a:cubicBezTo>
                  <a:cubicBezTo>
                    <a:pt x="2134" y="588"/>
                    <a:pt x="2134" y="1020"/>
                    <a:pt x="1868" y="1285"/>
                  </a:cubicBezTo>
                  <a:close/>
                  <a:moveTo>
                    <a:pt x="1483" y="435"/>
                  </a:moveTo>
                  <a:cubicBezTo>
                    <a:pt x="1479" y="449"/>
                    <a:pt x="1464" y="456"/>
                    <a:pt x="1450" y="452"/>
                  </a:cubicBezTo>
                  <a:cubicBezTo>
                    <a:pt x="1418" y="441"/>
                    <a:pt x="1385" y="436"/>
                    <a:pt x="1351" y="436"/>
                  </a:cubicBezTo>
                  <a:cubicBezTo>
                    <a:pt x="1176" y="436"/>
                    <a:pt x="1033" y="579"/>
                    <a:pt x="1033" y="754"/>
                  </a:cubicBezTo>
                  <a:cubicBezTo>
                    <a:pt x="1033" y="768"/>
                    <a:pt x="1021" y="780"/>
                    <a:pt x="1007" y="780"/>
                  </a:cubicBezTo>
                  <a:cubicBezTo>
                    <a:pt x="993" y="780"/>
                    <a:pt x="981" y="768"/>
                    <a:pt x="981" y="754"/>
                  </a:cubicBezTo>
                  <a:cubicBezTo>
                    <a:pt x="981" y="550"/>
                    <a:pt x="1147" y="384"/>
                    <a:pt x="1351" y="384"/>
                  </a:cubicBezTo>
                  <a:cubicBezTo>
                    <a:pt x="1390" y="384"/>
                    <a:pt x="1429" y="390"/>
                    <a:pt x="1466" y="402"/>
                  </a:cubicBezTo>
                  <a:cubicBezTo>
                    <a:pt x="1480" y="407"/>
                    <a:pt x="1487" y="421"/>
                    <a:pt x="1483" y="435"/>
                  </a:cubicBezTo>
                  <a:close/>
                </a:path>
              </a:pathLst>
            </a:custGeom>
            <a:solidFill>
              <a:schemeClr val="tx2"/>
            </a:solidFill>
            <a:ln>
              <a:solidFill>
                <a:srgbClr val="0070C0"/>
              </a:solidFill>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 name="Freeform 13">
              <a:extLst>
                <a:ext uri="{FF2B5EF4-FFF2-40B4-BE49-F238E27FC236}">
                  <a16:creationId xmlns:a16="http://schemas.microsoft.com/office/drawing/2014/main" id="{F26CB532-777A-49BB-8ADB-93786991CD91}"/>
                </a:ext>
              </a:extLst>
            </p:cNvPr>
            <p:cNvSpPr>
              <a:spLocks noEditPoints="1"/>
            </p:cNvSpPr>
            <p:nvPr/>
          </p:nvSpPr>
          <p:spPr bwMode="auto">
            <a:xfrm>
              <a:off x="6451600" y="7885230"/>
              <a:ext cx="876300" cy="882649"/>
            </a:xfrm>
            <a:custGeom>
              <a:avLst/>
              <a:gdLst>
                <a:gd name="T0" fmla="*/ 1478 w 1655"/>
                <a:gd name="T1" fmla="*/ 517 h 1663"/>
                <a:gd name="T2" fmla="*/ 1628 w 1655"/>
                <a:gd name="T3" fmla="*/ 305 h 1663"/>
                <a:gd name="T4" fmla="*/ 1252 w 1655"/>
                <a:gd name="T5" fmla="*/ 80 h 1663"/>
                <a:gd name="T6" fmla="*/ 278 w 1655"/>
                <a:gd name="T7" fmla="*/ 1057 h 1663"/>
                <a:gd name="T8" fmla="*/ 131 w 1655"/>
                <a:gd name="T9" fmla="*/ 1533 h 1663"/>
                <a:gd name="T10" fmla="*/ 355 w 1655"/>
                <a:gd name="T11" fmla="*/ 1470 h 1663"/>
                <a:gd name="T12" fmla="*/ 607 w 1655"/>
                <a:gd name="T13" fmla="*/ 1386 h 1663"/>
                <a:gd name="T14" fmla="*/ 1244 w 1655"/>
                <a:gd name="T15" fmla="*/ 521 h 1663"/>
                <a:gd name="T16" fmla="*/ 1143 w 1655"/>
                <a:gd name="T17" fmla="*/ 420 h 1663"/>
                <a:gd name="T18" fmla="*/ 540 w 1655"/>
                <a:gd name="T19" fmla="*/ 1280 h 1663"/>
                <a:gd name="T20" fmla="*/ 600 w 1655"/>
                <a:gd name="T21" fmla="*/ 1339 h 1663"/>
                <a:gd name="T22" fmla="*/ 1556 w 1655"/>
                <a:gd name="T23" fmla="*/ 226 h 1663"/>
                <a:gd name="T24" fmla="*/ 1465 w 1655"/>
                <a:gd name="T25" fmla="*/ 475 h 1663"/>
                <a:gd name="T26" fmla="*/ 1161 w 1655"/>
                <a:gd name="T27" fmla="*/ 227 h 1663"/>
                <a:gd name="T28" fmla="*/ 1286 w 1655"/>
                <a:gd name="T29" fmla="*/ 507 h 1663"/>
                <a:gd name="T30" fmla="*/ 1083 w 1655"/>
                <a:gd name="T31" fmla="*/ 305 h 1663"/>
                <a:gd name="T32" fmla="*/ 1115 w 1655"/>
                <a:gd name="T33" fmla="*/ 392 h 1663"/>
                <a:gd name="T34" fmla="*/ 1056 w 1655"/>
                <a:gd name="T35" fmla="*/ 333 h 1663"/>
                <a:gd name="T36" fmla="*/ 176 w 1655"/>
                <a:gd name="T37" fmla="*/ 1488 h 1663"/>
                <a:gd name="T38" fmla="*/ 236 w 1655"/>
                <a:gd name="T39" fmla="*/ 1309 h 1663"/>
                <a:gd name="T40" fmla="*/ 355 w 1655"/>
                <a:gd name="T41" fmla="*/ 1428 h 1663"/>
                <a:gd name="T42" fmla="*/ 1419 w 1655"/>
                <a:gd name="T43" fmla="*/ 1638 h 1663"/>
                <a:gd name="T44" fmla="*/ 1226 w 1655"/>
                <a:gd name="T45" fmla="*/ 1566 h 1663"/>
                <a:gd name="T46" fmla="*/ 1093 w 1655"/>
                <a:gd name="T47" fmla="*/ 1433 h 1663"/>
                <a:gd name="T48" fmla="*/ 961 w 1655"/>
                <a:gd name="T49" fmla="*/ 1300 h 1663"/>
                <a:gd name="T50" fmla="*/ 871 w 1655"/>
                <a:gd name="T51" fmla="*/ 1211 h 1663"/>
                <a:gd name="T52" fmla="*/ 974 w 1655"/>
                <a:gd name="T53" fmla="*/ 1258 h 1663"/>
                <a:gd name="T54" fmla="*/ 1140 w 1655"/>
                <a:gd name="T55" fmla="*/ 1148 h 1663"/>
                <a:gd name="T56" fmla="*/ 1199 w 1655"/>
                <a:gd name="T57" fmla="*/ 1300 h 1663"/>
                <a:gd name="T58" fmla="*/ 1135 w 1655"/>
                <a:gd name="T59" fmla="*/ 1419 h 1663"/>
                <a:gd name="T60" fmla="*/ 1406 w 1655"/>
                <a:gd name="T61" fmla="*/ 1386 h 1663"/>
                <a:gd name="T62" fmla="*/ 1327 w 1655"/>
                <a:gd name="T63" fmla="*/ 1611 h 1663"/>
                <a:gd name="T64" fmla="*/ 1616 w 1655"/>
                <a:gd name="T65" fmla="*/ 1367 h 1663"/>
                <a:gd name="T66" fmla="*/ 1172 w 1655"/>
                <a:gd name="T67" fmla="*/ 877 h 1663"/>
                <a:gd name="T68" fmla="*/ 1655 w 1655"/>
                <a:gd name="T69" fmla="*/ 1367 h 1663"/>
                <a:gd name="T70" fmla="*/ 25 w 1655"/>
                <a:gd name="T71" fmla="*/ 365 h 1663"/>
                <a:gd name="T72" fmla="*/ 236 w 1655"/>
                <a:gd name="T73" fmla="*/ 34 h 1663"/>
                <a:gd name="T74" fmla="*/ 771 w 1655"/>
                <a:gd name="T75" fmla="*/ 475 h 1663"/>
                <a:gd name="T76" fmla="*/ 264 w 1655"/>
                <a:gd name="T77" fmla="*/ 61 h 1663"/>
                <a:gd name="T78" fmla="*/ 53 w 1655"/>
                <a:gd name="T79" fmla="*/ 337 h 1663"/>
                <a:gd name="T80" fmla="*/ 278 w 1655"/>
                <a:gd name="T81" fmla="*/ 258 h 1663"/>
                <a:gd name="T82" fmla="*/ 245 w 1655"/>
                <a:gd name="T83" fmla="*/ 529 h 1663"/>
                <a:gd name="T84" fmla="*/ 364 w 1655"/>
                <a:gd name="T85" fmla="*/ 465 h 1663"/>
                <a:gd name="T86" fmla="*/ 515 w 1655"/>
                <a:gd name="T87" fmla="*/ 524 h 1663"/>
                <a:gd name="T88" fmla="*/ 405 w 1655"/>
                <a:gd name="T89" fmla="*/ 689 h 1663"/>
                <a:gd name="T90" fmla="*/ 458 w 1655"/>
                <a:gd name="T91" fmla="*/ 789 h 1663"/>
                <a:gd name="T92" fmla="*/ 364 w 1655"/>
                <a:gd name="T93" fmla="*/ 703 h 1663"/>
                <a:gd name="T94" fmla="*/ 231 w 1655"/>
                <a:gd name="T95" fmla="*/ 570 h 1663"/>
                <a:gd name="T96" fmla="*/ 98 w 1655"/>
                <a:gd name="T97" fmla="*/ 438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55" h="1663">
                  <a:moveTo>
                    <a:pt x="1373" y="622"/>
                  </a:moveTo>
                  <a:cubicBezTo>
                    <a:pt x="1478" y="517"/>
                    <a:pt x="1478" y="517"/>
                    <a:pt x="1478" y="517"/>
                  </a:cubicBezTo>
                  <a:cubicBezTo>
                    <a:pt x="1478" y="517"/>
                    <a:pt x="1478" y="517"/>
                    <a:pt x="1478" y="517"/>
                  </a:cubicBezTo>
                  <a:cubicBezTo>
                    <a:pt x="1478" y="517"/>
                    <a:pt x="1478" y="517"/>
                    <a:pt x="1478" y="517"/>
                  </a:cubicBezTo>
                  <a:cubicBezTo>
                    <a:pt x="1584" y="411"/>
                    <a:pt x="1584" y="411"/>
                    <a:pt x="1584" y="411"/>
                  </a:cubicBezTo>
                  <a:cubicBezTo>
                    <a:pt x="1612" y="383"/>
                    <a:pt x="1628" y="345"/>
                    <a:pt x="1628" y="305"/>
                  </a:cubicBezTo>
                  <a:cubicBezTo>
                    <a:pt x="1628" y="264"/>
                    <a:pt x="1612" y="227"/>
                    <a:pt x="1584" y="198"/>
                  </a:cubicBezTo>
                  <a:cubicBezTo>
                    <a:pt x="1466" y="80"/>
                    <a:pt x="1466" y="80"/>
                    <a:pt x="1466" y="80"/>
                  </a:cubicBezTo>
                  <a:cubicBezTo>
                    <a:pt x="1407" y="21"/>
                    <a:pt x="1311" y="21"/>
                    <a:pt x="1252" y="80"/>
                  </a:cubicBezTo>
                  <a:cubicBezTo>
                    <a:pt x="1042" y="291"/>
                    <a:pt x="1042" y="291"/>
                    <a:pt x="1042" y="291"/>
                  </a:cubicBezTo>
                  <a:cubicBezTo>
                    <a:pt x="283" y="1050"/>
                    <a:pt x="283" y="1050"/>
                    <a:pt x="283" y="1050"/>
                  </a:cubicBezTo>
                  <a:cubicBezTo>
                    <a:pt x="281" y="1052"/>
                    <a:pt x="279" y="1054"/>
                    <a:pt x="278" y="1057"/>
                  </a:cubicBezTo>
                  <a:cubicBezTo>
                    <a:pt x="278" y="1057"/>
                    <a:pt x="278" y="1057"/>
                    <a:pt x="278" y="1057"/>
                  </a:cubicBezTo>
                  <a:cubicBezTo>
                    <a:pt x="126" y="1513"/>
                    <a:pt x="126" y="1513"/>
                    <a:pt x="126" y="1513"/>
                  </a:cubicBezTo>
                  <a:cubicBezTo>
                    <a:pt x="124" y="1520"/>
                    <a:pt x="126" y="1528"/>
                    <a:pt x="131" y="1533"/>
                  </a:cubicBezTo>
                  <a:cubicBezTo>
                    <a:pt x="135" y="1537"/>
                    <a:pt x="140" y="1539"/>
                    <a:pt x="145" y="1539"/>
                  </a:cubicBezTo>
                  <a:cubicBezTo>
                    <a:pt x="147" y="1539"/>
                    <a:pt x="149" y="1538"/>
                    <a:pt x="151" y="1538"/>
                  </a:cubicBezTo>
                  <a:cubicBezTo>
                    <a:pt x="355" y="1470"/>
                    <a:pt x="355" y="1470"/>
                    <a:pt x="355" y="1470"/>
                  </a:cubicBezTo>
                  <a:cubicBezTo>
                    <a:pt x="356" y="1469"/>
                    <a:pt x="357" y="1469"/>
                    <a:pt x="358" y="1469"/>
                  </a:cubicBezTo>
                  <a:cubicBezTo>
                    <a:pt x="606" y="1386"/>
                    <a:pt x="606" y="1386"/>
                    <a:pt x="606" y="1386"/>
                  </a:cubicBezTo>
                  <a:cubicBezTo>
                    <a:pt x="607" y="1386"/>
                    <a:pt x="607" y="1386"/>
                    <a:pt x="607" y="1386"/>
                  </a:cubicBezTo>
                  <a:cubicBezTo>
                    <a:pt x="609" y="1385"/>
                    <a:pt x="612" y="1383"/>
                    <a:pt x="614" y="1381"/>
                  </a:cubicBezTo>
                  <a:lnTo>
                    <a:pt x="1373" y="622"/>
                  </a:lnTo>
                  <a:close/>
                  <a:moveTo>
                    <a:pt x="1244" y="521"/>
                  </a:moveTo>
                  <a:cubicBezTo>
                    <a:pt x="513" y="1252"/>
                    <a:pt x="513" y="1252"/>
                    <a:pt x="513" y="1252"/>
                  </a:cubicBezTo>
                  <a:cubicBezTo>
                    <a:pt x="412" y="1151"/>
                    <a:pt x="412" y="1151"/>
                    <a:pt x="412" y="1151"/>
                  </a:cubicBezTo>
                  <a:cubicBezTo>
                    <a:pt x="1143" y="420"/>
                    <a:pt x="1143" y="420"/>
                    <a:pt x="1143" y="420"/>
                  </a:cubicBezTo>
                  <a:lnTo>
                    <a:pt x="1244" y="521"/>
                  </a:lnTo>
                  <a:close/>
                  <a:moveTo>
                    <a:pt x="600" y="1339"/>
                  </a:moveTo>
                  <a:cubicBezTo>
                    <a:pt x="540" y="1280"/>
                    <a:pt x="540" y="1280"/>
                    <a:pt x="540" y="1280"/>
                  </a:cubicBezTo>
                  <a:cubicBezTo>
                    <a:pt x="1272" y="549"/>
                    <a:pt x="1272" y="549"/>
                    <a:pt x="1272" y="549"/>
                  </a:cubicBezTo>
                  <a:cubicBezTo>
                    <a:pt x="1331" y="608"/>
                    <a:pt x="1331" y="608"/>
                    <a:pt x="1331" y="608"/>
                  </a:cubicBezTo>
                  <a:lnTo>
                    <a:pt x="600" y="1339"/>
                  </a:lnTo>
                  <a:close/>
                  <a:moveTo>
                    <a:pt x="1280" y="108"/>
                  </a:moveTo>
                  <a:cubicBezTo>
                    <a:pt x="1324" y="64"/>
                    <a:pt x="1394" y="64"/>
                    <a:pt x="1438" y="108"/>
                  </a:cubicBezTo>
                  <a:cubicBezTo>
                    <a:pt x="1556" y="226"/>
                    <a:pt x="1556" y="226"/>
                    <a:pt x="1556" y="226"/>
                  </a:cubicBezTo>
                  <a:cubicBezTo>
                    <a:pt x="1577" y="247"/>
                    <a:pt x="1589" y="275"/>
                    <a:pt x="1589" y="305"/>
                  </a:cubicBezTo>
                  <a:cubicBezTo>
                    <a:pt x="1589" y="335"/>
                    <a:pt x="1577" y="363"/>
                    <a:pt x="1556" y="384"/>
                  </a:cubicBezTo>
                  <a:cubicBezTo>
                    <a:pt x="1465" y="475"/>
                    <a:pt x="1465" y="475"/>
                    <a:pt x="1465" y="475"/>
                  </a:cubicBezTo>
                  <a:cubicBezTo>
                    <a:pt x="1189" y="199"/>
                    <a:pt x="1189" y="199"/>
                    <a:pt x="1189" y="199"/>
                  </a:cubicBezTo>
                  <a:lnTo>
                    <a:pt x="1280" y="108"/>
                  </a:lnTo>
                  <a:close/>
                  <a:moveTo>
                    <a:pt x="1161" y="227"/>
                  </a:moveTo>
                  <a:cubicBezTo>
                    <a:pt x="1437" y="503"/>
                    <a:pt x="1437" y="503"/>
                    <a:pt x="1437" y="503"/>
                  </a:cubicBezTo>
                  <a:cubicBezTo>
                    <a:pt x="1359" y="580"/>
                    <a:pt x="1359" y="580"/>
                    <a:pt x="1359" y="580"/>
                  </a:cubicBezTo>
                  <a:cubicBezTo>
                    <a:pt x="1286" y="507"/>
                    <a:pt x="1286" y="507"/>
                    <a:pt x="1286" y="507"/>
                  </a:cubicBezTo>
                  <a:cubicBezTo>
                    <a:pt x="1286" y="507"/>
                    <a:pt x="1286" y="507"/>
                    <a:pt x="1286" y="507"/>
                  </a:cubicBezTo>
                  <a:cubicBezTo>
                    <a:pt x="1286" y="507"/>
                    <a:pt x="1286" y="507"/>
                    <a:pt x="1285" y="507"/>
                  </a:cubicBezTo>
                  <a:cubicBezTo>
                    <a:pt x="1083" y="305"/>
                    <a:pt x="1083" y="305"/>
                    <a:pt x="1083" y="305"/>
                  </a:cubicBezTo>
                  <a:lnTo>
                    <a:pt x="1161" y="227"/>
                  </a:lnTo>
                  <a:close/>
                  <a:moveTo>
                    <a:pt x="1056" y="333"/>
                  </a:moveTo>
                  <a:cubicBezTo>
                    <a:pt x="1115" y="392"/>
                    <a:pt x="1115" y="392"/>
                    <a:pt x="1115" y="392"/>
                  </a:cubicBezTo>
                  <a:cubicBezTo>
                    <a:pt x="384" y="1123"/>
                    <a:pt x="384" y="1123"/>
                    <a:pt x="384" y="1123"/>
                  </a:cubicBezTo>
                  <a:cubicBezTo>
                    <a:pt x="324" y="1064"/>
                    <a:pt x="324" y="1064"/>
                    <a:pt x="324" y="1064"/>
                  </a:cubicBezTo>
                  <a:lnTo>
                    <a:pt x="1056" y="333"/>
                  </a:lnTo>
                  <a:close/>
                  <a:moveTo>
                    <a:pt x="222" y="1351"/>
                  </a:moveTo>
                  <a:cubicBezTo>
                    <a:pt x="313" y="1442"/>
                    <a:pt x="313" y="1442"/>
                    <a:pt x="313" y="1442"/>
                  </a:cubicBezTo>
                  <a:cubicBezTo>
                    <a:pt x="176" y="1488"/>
                    <a:pt x="176" y="1488"/>
                    <a:pt x="176" y="1488"/>
                  </a:cubicBezTo>
                  <a:lnTo>
                    <a:pt x="222" y="1351"/>
                  </a:lnTo>
                  <a:close/>
                  <a:moveTo>
                    <a:pt x="355" y="1428"/>
                  </a:moveTo>
                  <a:cubicBezTo>
                    <a:pt x="236" y="1309"/>
                    <a:pt x="236" y="1309"/>
                    <a:pt x="236" y="1309"/>
                  </a:cubicBezTo>
                  <a:cubicBezTo>
                    <a:pt x="305" y="1100"/>
                    <a:pt x="305" y="1100"/>
                    <a:pt x="305" y="1100"/>
                  </a:cubicBezTo>
                  <a:cubicBezTo>
                    <a:pt x="564" y="1359"/>
                    <a:pt x="564" y="1359"/>
                    <a:pt x="564" y="1359"/>
                  </a:cubicBezTo>
                  <a:lnTo>
                    <a:pt x="355" y="1428"/>
                  </a:lnTo>
                  <a:close/>
                  <a:moveTo>
                    <a:pt x="1655" y="1367"/>
                  </a:moveTo>
                  <a:cubicBezTo>
                    <a:pt x="1655" y="1390"/>
                    <a:pt x="1646" y="1411"/>
                    <a:pt x="1630" y="1428"/>
                  </a:cubicBezTo>
                  <a:cubicBezTo>
                    <a:pt x="1419" y="1638"/>
                    <a:pt x="1419" y="1638"/>
                    <a:pt x="1419" y="1638"/>
                  </a:cubicBezTo>
                  <a:cubicBezTo>
                    <a:pt x="1403" y="1655"/>
                    <a:pt x="1381" y="1663"/>
                    <a:pt x="1359" y="1663"/>
                  </a:cubicBezTo>
                  <a:cubicBezTo>
                    <a:pt x="1337" y="1663"/>
                    <a:pt x="1315" y="1655"/>
                    <a:pt x="1299" y="1638"/>
                  </a:cubicBezTo>
                  <a:cubicBezTo>
                    <a:pt x="1226" y="1566"/>
                    <a:pt x="1226" y="1566"/>
                    <a:pt x="1226" y="1566"/>
                  </a:cubicBezTo>
                  <a:cubicBezTo>
                    <a:pt x="1226" y="1566"/>
                    <a:pt x="1226" y="1566"/>
                    <a:pt x="1226" y="1566"/>
                  </a:cubicBezTo>
                  <a:cubicBezTo>
                    <a:pt x="1226" y="1566"/>
                    <a:pt x="1226" y="1566"/>
                    <a:pt x="1226" y="1566"/>
                  </a:cubicBezTo>
                  <a:cubicBezTo>
                    <a:pt x="1093" y="1433"/>
                    <a:pt x="1093" y="1433"/>
                    <a:pt x="1093" y="1433"/>
                  </a:cubicBezTo>
                  <a:cubicBezTo>
                    <a:pt x="1093" y="1433"/>
                    <a:pt x="1093" y="1433"/>
                    <a:pt x="1093" y="1433"/>
                  </a:cubicBezTo>
                  <a:cubicBezTo>
                    <a:pt x="1093" y="1433"/>
                    <a:pt x="1093" y="1433"/>
                    <a:pt x="1093" y="1433"/>
                  </a:cubicBezTo>
                  <a:cubicBezTo>
                    <a:pt x="961" y="1300"/>
                    <a:pt x="961" y="1300"/>
                    <a:pt x="961" y="1300"/>
                  </a:cubicBezTo>
                  <a:cubicBezTo>
                    <a:pt x="961" y="1300"/>
                    <a:pt x="961" y="1300"/>
                    <a:pt x="961" y="1300"/>
                  </a:cubicBezTo>
                  <a:cubicBezTo>
                    <a:pt x="961" y="1300"/>
                    <a:pt x="961" y="1300"/>
                    <a:pt x="961" y="1300"/>
                  </a:cubicBezTo>
                  <a:cubicBezTo>
                    <a:pt x="871" y="1211"/>
                    <a:pt x="871" y="1211"/>
                    <a:pt x="871" y="1211"/>
                  </a:cubicBezTo>
                  <a:cubicBezTo>
                    <a:pt x="864" y="1203"/>
                    <a:pt x="864" y="1191"/>
                    <a:pt x="871" y="1183"/>
                  </a:cubicBezTo>
                  <a:cubicBezTo>
                    <a:pt x="879" y="1175"/>
                    <a:pt x="891" y="1175"/>
                    <a:pt x="899" y="1183"/>
                  </a:cubicBezTo>
                  <a:cubicBezTo>
                    <a:pt x="974" y="1258"/>
                    <a:pt x="974" y="1258"/>
                    <a:pt x="974" y="1258"/>
                  </a:cubicBezTo>
                  <a:cubicBezTo>
                    <a:pt x="1112" y="1121"/>
                    <a:pt x="1112" y="1121"/>
                    <a:pt x="1112" y="1121"/>
                  </a:cubicBezTo>
                  <a:cubicBezTo>
                    <a:pt x="1120" y="1113"/>
                    <a:pt x="1132" y="1113"/>
                    <a:pt x="1140" y="1121"/>
                  </a:cubicBezTo>
                  <a:cubicBezTo>
                    <a:pt x="1148" y="1128"/>
                    <a:pt x="1148" y="1141"/>
                    <a:pt x="1140" y="1148"/>
                  </a:cubicBezTo>
                  <a:cubicBezTo>
                    <a:pt x="1002" y="1286"/>
                    <a:pt x="1002" y="1286"/>
                    <a:pt x="1002" y="1286"/>
                  </a:cubicBezTo>
                  <a:cubicBezTo>
                    <a:pt x="1107" y="1391"/>
                    <a:pt x="1107" y="1391"/>
                    <a:pt x="1107" y="1391"/>
                  </a:cubicBezTo>
                  <a:cubicBezTo>
                    <a:pt x="1199" y="1300"/>
                    <a:pt x="1199" y="1300"/>
                    <a:pt x="1199" y="1300"/>
                  </a:cubicBezTo>
                  <a:cubicBezTo>
                    <a:pt x="1206" y="1292"/>
                    <a:pt x="1219" y="1292"/>
                    <a:pt x="1227" y="1300"/>
                  </a:cubicBezTo>
                  <a:cubicBezTo>
                    <a:pt x="1234" y="1307"/>
                    <a:pt x="1234" y="1320"/>
                    <a:pt x="1227" y="1328"/>
                  </a:cubicBezTo>
                  <a:cubicBezTo>
                    <a:pt x="1135" y="1419"/>
                    <a:pt x="1135" y="1419"/>
                    <a:pt x="1135" y="1419"/>
                  </a:cubicBezTo>
                  <a:cubicBezTo>
                    <a:pt x="1240" y="1524"/>
                    <a:pt x="1240" y="1524"/>
                    <a:pt x="1240" y="1524"/>
                  </a:cubicBezTo>
                  <a:cubicBezTo>
                    <a:pt x="1378" y="1386"/>
                    <a:pt x="1378" y="1386"/>
                    <a:pt x="1378" y="1386"/>
                  </a:cubicBezTo>
                  <a:cubicBezTo>
                    <a:pt x="1386" y="1378"/>
                    <a:pt x="1398" y="1378"/>
                    <a:pt x="1406" y="1386"/>
                  </a:cubicBezTo>
                  <a:cubicBezTo>
                    <a:pt x="1413" y="1394"/>
                    <a:pt x="1413" y="1406"/>
                    <a:pt x="1406" y="1414"/>
                  </a:cubicBezTo>
                  <a:cubicBezTo>
                    <a:pt x="1268" y="1552"/>
                    <a:pt x="1268" y="1552"/>
                    <a:pt x="1268" y="1552"/>
                  </a:cubicBezTo>
                  <a:cubicBezTo>
                    <a:pt x="1327" y="1611"/>
                    <a:pt x="1327" y="1611"/>
                    <a:pt x="1327" y="1611"/>
                  </a:cubicBezTo>
                  <a:cubicBezTo>
                    <a:pt x="1344" y="1628"/>
                    <a:pt x="1374" y="1628"/>
                    <a:pt x="1392" y="1611"/>
                  </a:cubicBezTo>
                  <a:cubicBezTo>
                    <a:pt x="1602" y="1400"/>
                    <a:pt x="1602" y="1400"/>
                    <a:pt x="1602" y="1400"/>
                  </a:cubicBezTo>
                  <a:cubicBezTo>
                    <a:pt x="1611" y="1391"/>
                    <a:pt x="1616" y="1380"/>
                    <a:pt x="1616" y="1367"/>
                  </a:cubicBezTo>
                  <a:cubicBezTo>
                    <a:pt x="1616" y="1355"/>
                    <a:pt x="1611" y="1344"/>
                    <a:pt x="1602" y="1335"/>
                  </a:cubicBezTo>
                  <a:cubicBezTo>
                    <a:pt x="1172" y="904"/>
                    <a:pt x="1172" y="904"/>
                    <a:pt x="1172" y="904"/>
                  </a:cubicBezTo>
                  <a:cubicBezTo>
                    <a:pt x="1164" y="897"/>
                    <a:pt x="1164" y="884"/>
                    <a:pt x="1172" y="877"/>
                  </a:cubicBezTo>
                  <a:cubicBezTo>
                    <a:pt x="1179" y="869"/>
                    <a:pt x="1192" y="869"/>
                    <a:pt x="1200" y="877"/>
                  </a:cubicBezTo>
                  <a:cubicBezTo>
                    <a:pt x="1630" y="1307"/>
                    <a:pt x="1630" y="1307"/>
                    <a:pt x="1630" y="1307"/>
                  </a:cubicBezTo>
                  <a:cubicBezTo>
                    <a:pt x="1646" y="1323"/>
                    <a:pt x="1655" y="1345"/>
                    <a:pt x="1655" y="1367"/>
                  </a:cubicBezTo>
                  <a:close/>
                  <a:moveTo>
                    <a:pt x="98" y="438"/>
                  </a:moveTo>
                  <a:cubicBezTo>
                    <a:pt x="98" y="438"/>
                    <a:pt x="98" y="438"/>
                    <a:pt x="98" y="438"/>
                  </a:cubicBezTo>
                  <a:cubicBezTo>
                    <a:pt x="25" y="365"/>
                    <a:pt x="25" y="365"/>
                    <a:pt x="25" y="365"/>
                  </a:cubicBezTo>
                  <a:cubicBezTo>
                    <a:pt x="9" y="349"/>
                    <a:pt x="0" y="328"/>
                    <a:pt x="0" y="305"/>
                  </a:cubicBezTo>
                  <a:cubicBezTo>
                    <a:pt x="0" y="282"/>
                    <a:pt x="9" y="261"/>
                    <a:pt x="25" y="244"/>
                  </a:cubicBezTo>
                  <a:cubicBezTo>
                    <a:pt x="236" y="34"/>
                    <a:pt x="236" y="34"/>
                    <a:pt x="236" y="34"/>
                  </a:cubicBezTo>
                  <a:cubicBezTo>
                    <a:pt x="269" y="0"/>
                    <a:pt x="324" y="0"/>
                    <a:pt x="357" y="34"/>
                  </a:cubicBezTo>
                  <a:cubicBezTo>
                    <a:pt x="771" y="448"/>
                    <a:pt x="771" y="448"/>
                    <a:pt x="771" y="448"/>
                  </a:cubicBezTo>
                  <a:cubicBezTo>
                    <a:pt x="779" y="455"/>
                    <a:pt x="779" y="468"/>
                    <a:pt x="771" y="475"/>
                  </a:cubicBezTo>
                  <a:cubicBezTo>
                    <a:pt x="763" y="483"/>
                    <a:pt x="751" y="483"/>
                    <a:pt x="743" y="475"/>
                  </a:cubicBezTo>
                  <a:cubicBezTo>
                    <a:pt x="329" y="61"/>
                    <a:pt x="329" y="61"/>
                    <a:pt x="329" y="61"/>
                  </a:cubicBezTo>
                  <a:cubicBezTo>
                    <a:pt x="311" y="44"/>
                    <a:pt x="282" y="43"/>
                    <a:pt x="264" y="61"/>
                  </a:cubicBezTo>
                  <a:cubicBezTo>
                    <a:pt x="53" y="272"/>
                    <a:pt x="53" y="272"/>
                    <a:pt x="53" y="272"/>
                  </a:cubicBezTo>
                  <a:cubicBezTo>
                    <a:pt x="45" y="281"/>
                    <a:pt x="40" y="292"/>
                    <a:pt x="40" y="305"/>
                  </a:cubicBezTo>
                  <a:cubicBezTo>
                    <a:pt x="40" y="317"/>
                    <a:pt x="45" y="329"/>
                    <a:pt x="53" y="337"/>
                  </a:cubicBezTo>
                  <a:cubicBezTo>
                    <a:pt x="112" y="396"/>
                    <a:pt x="112" y="396"/>
                    <a:pt x="112" y="396"/>
                  </a:cubicBezTo>
                  <a:cubicBezTo>
                    <a:pt x="250" y="258"/>
                    <a:pt x="250" y="258"/>
                    <a:pt x="250" y="258"/>
                  </a:cubicBezTo>
                  <a:cubicBezTo>
                    <a:pt x="258" y="250"/>
                    <a:pt x="270" y="250"/>
                    <a:pt x="278" y="258"/>
                  </a:cubicBezTo>
                  <a:cubicBezTo>
                    <a:pt x="285" y="266"/>
                    <a:pt x="285" y="278"/>
                    <a:pt x="278" y="286"/>
                  </a:cubicBezTo>
                  <a:cubicBezTo>
                    <a:pt x="140" y="424"/>
                    <a:pt x="140" y="424"/>
                    <a:pt x="140" y="424"/>
                  </a:cubicBezTo>
                  <a:cubicBezTo>
                    <a:pt x="245" y="529"/>
                    <a:pt x="245" y="529"/>
                    <a:pt x="245" y="529"/>
                  </a:cubicBezTo>
                  <a:cubicBezTo>
                    <a:pt x="336" y="437"/>
                    <a:pt x="336" y="437"/>
                    <a:pt x="336" y="437"/>
                  </a:cubicBezTo>
                  <a:cubicBezTo>
                    <a:pt x="344" y="430"/>
                    <a:pt x="356" y="430"/>
                    <a:pt x="364" y="437"/>
                  </a:cubicBezTo>
                  <a:cubicBezTo>
                    <a:pt x="372" y="445"/>
                    <a:pt x="372" y="457"/>
                    <a:pt x="364" y="465"/>
                  </a:cubicBezTo>
                  <a:cubicBezTo>
                    <a:pt x="273" y="557"/>
                    <a:pt x="273" y="557"/>
                    <a:pt x="273" y="557"/>
                  </a:cubicBezTo>
                  <a:cubicBezTo>
                    <a:pt x="378" y="662"/>
                    <a:pt x="378" y="662"/>
                    <a:pt x="378" y="662"/>
                  </a:cubicBezTo>
                  <a:cubicBezTo>
                    <a:pt x="515" y="524"/>
                    <a:pt x="515" y="524"/>
                    <a:pt x="515" y="524"/>
                  </a:cubicBezTo>
                  <a:cubicBezTo>
                    <a:pt x="523" y="516"/>
                    <a:pt x="536" y="516"/>
                    <a:pt x="543" y="524"/>
                  </a:cubicBezTo>
                  <a:cubicBezTo>
                    <a:pt x="551" y="531"/>
                    <a:pt x="551" y="544"/>
                    <a:pt x="543" y="551"/>
                  </a:cubicBezTo>
                  <a:cubicBezTo>
                    <a:pt x="405" y="689"/>
                    <a:pt x="405" y="689"/>
                    <a:pt x="405" y="689"/>
                  </a:cubicBezTo>
                  <a:cubicBezTo>
                    <a:pt x="472" y="755"/>
                    <a:pt x="472" y="755"/>
                    <a:pt x="472" y="755"/>
                  </a:cubicBezTo>
                  <a:cubicBezTo>
                    <a:pt x="479" y="763"/>
                    <a:pt x="479" y="776"/>
                    <a:pt x="472" y="783"/>
                  </a:cubicBezTo>
                  <a:cubicBezTo>
                    <a:pt x="468" y="787"/>
                    <a:pt x="463" y="789"/>
                    <a:pt x="458" y="789"/>
                  </a:cubicBezTo>
                  <a:cubicBezTo>
                    <a:pt x="453" y="789"/>
                    <a:pt x="448" y="787"/>
                    <a:pt x="444" y="783"/>
                  </a:cubicBezTo>
                  <a:cubicBezTo>
                    <a:pt x="364" y="703"/>
                    <a:pt x="364" y="703"/>
                    <a:pt x="364" y="703"/>
                  </a:cubicBezTo>
                  <a:cubicBezTo>
                    <a:pt x="364" y="703"/>
                    <a:pt x="364" y="703"/>
                    <a:pt x="364" y="703"/>
                  </a:cubicBezTo>
                  <a:cubicBezTo>
                    <a:pt x="364" y="703"/>
                    <a:pt x="364" y="703"/>
                    <a:pt x="364" y="703"/>
                  </a:cubicBezTo>
                  <a:cubicBezTo>
                    <a:pt x="231" y="570"/>
                    <a:pt x="231" y="570"/>
                    <a:pt x="231" y="570"/>
                  </a:cubicBezTo>
                  <a:cubicBezTo>
                    <a:pt x="231" y="570"/>
                    <a:pt x="231" y="570"/>
                    <a:pt x="231" y="570"/>
                  </a:cubicBezTo>
                  <a:cubicBezTo>
                    <a:pt x="231" y="570"/>
                    <a:pt x="231" y="570"/>
                    <a:pt x="231" y="570"/>
                  </a:cubicBezTo>
                  <a:cubicBezTo>
                    <a:pt x="98" y="438"/>
                    <a:pt x="98" y="438"/>
                    <a:pt x="98" y="438"/>
                  </a:cubicBezTo>
                  <a:cubicBezTo>
                    <a:pt x="98" y="438"/>
                    <a:pt x="98" y="438"/>
                    <a:pt x="98" y="438"/>
                  </a:cubicBezTo>
                  <a:close/>
                </a:path>
              </a:pathLst>
            </a:custGeom>
            <a:solidFill>
              <a:schemeClr val="tx2"/>
            </a:solidFill>
            <a:ln>
              <a:solidFill>
                <a:srgbClr val="0070C0"/>
              </a:solidFill>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 name="Freeform 17">
              <a:extLst>
                <a:ext uri="{FF2B5EF4-FFF2-40B4-BE49-F238E27FC236}">
                  <a16:creationId xmlns:a16="http://schemas.microsoft.com/office/drawing/2014/main" id="{B01A2021-028B-DBF3-70D9-CB6122D32675}"/>
                </a:ext>
              </a:extLst>
            </p:cNvPr>
            <p:cNvSpPr>
              <a:spLocks noEditPoints="1"/>
            </p:cNvSpPr>
            <p:nvPr/>
          </p:nvSpPr>
          <p:spPr bwMode="auto">
            <a:xfrm>
              <a:off x="17112965" y="5692362"/>
              <a:ext cx="866288" cy="744962"/>
            </a:xfrm>
            <a:custGeom>
              <a:avLst/>
              <a:gdLst>
                <a:gd name="T0" fmla="*/ 2832 w 3774"/>
                <a:gd name="T1" fmla="*/ 707 h 3247"/>
                <a:gd name="T2" fmla="*/ 2212 w 3774"/>
                <a:gd name="T3" fmla="*/ 0 h 3247"/>
                <a:gd name="T4" fmla="*/ 0 w 3774"/>
                <a:gd name="T5" fmla="*/ 619 h 3247"/>
                <a:gd name="T6" fmla="*/ 32 w 3774"/>
                <a:gd name="T7" fmla="*/ 2537 h 3247"/>
                <a:gd name="T8" fmla="*/ 88 w 3774"/>
                <a:gd name="T9" fmla="*/ 2525 h 3247"/>
                <a:gd name="T10" fmla="*/ 942 w 3774"/>
                <a:gd name="T11" fmla="*/ 2028 h 3247"/>
                <a:gd name="T12" fmla="*/ 1561 w 3774"/>
                <a:gd name="T13" fmla="*/ 2735 h 3247"/>
                <a:gd name="T14" fmla="*/ 3686 w 3774"/>
                <a:gd name="T15" fmla="*/ 3231 h 3247"/>
                <a:gd name="T16" fmla="*/ 3742 w 3774"/>
                <a:gd name="T17" fmla="*/ 3244 h 3247"/>
                <a:gd name="T18" fmla="*/ 3774 w 3774"/>
                <a:gd name="T19" fmla="*/ 1326 h 3247"/>
                <a:gd name="T20" fmla="*/ 536 w 3774"/>
                <a:gd name="T21" fmla="*/ 1926 h 3247"/>
                <a:gd name="T22" fmla="*/ 102 w 3774"/>
                <a:gd name="T23" fmla="*/ 2361 h 3247"/>
                <a:gd name="T24" fmla="*/ 619 w 3774"/>
                <a:gd name="T25" fmla="*/ 102 h 3247"/>
                <a:gd name="T26" fmla="*/ 2730 w 3774"/>
                <a:gd name="T27" fmla="*/ 619 h 3247"/>
                <a:gd name="T28" fmla="*/ 2212 w 3774"/>
                <a:gd name="T29" fmla="*/ 1926 h 3247"/>
                <a:gd name="T30" fmla="*/ 3672 w 3774"/>
                <a:gd name="T31" fmla="*/ 3068 h 3247"/>
                <a:gd name="T32" fmla="*/ 3238 w 3774"/>
                <a:gd name="T33" fmla="*/ 2633 h 3247"/>
                <a:gd name="T34" fmla="*/ 1044 w 3774"/>
                <a:gd name="T35" fmla="*/ 2115 h 3247"/>
                <a:gd name="T36" fmla="*/ 2212 w 3774"/>
                <a:gd name="T37" fmla="*/ 2028 h 3247"/>
                <a:gd name="T38" fmla="*/ 2832 w 3774"/>
                <a:gd name="T39" fmla="*/ 809 h 3247"/>
                <a:gd name="T40" fmla="*/ 3672 w 3774"/>
                <a:gd name="T41" fmla="*/ 1326 h 3247"/>
                <a:gd name="T42" fmla="*/ 769 w 3774"/>
                <a:gd name="T43" fmla="*/ 965 h 3247"/>
                <a:gd name="T44" fmla="*/ 769 w 3774"/>
                <a:gd name="T45" fmla="*/ 1160 h 3247"/>
                <a:gd name="T46" fmla="*/ 769 w 3774"/>
                <a:gd name="T47" fmla="*/ 965 h 3247"/>
                <a:gd name="T48" fmla="*/ 769 w 3774"/>
                <a:gd name="T49" fmla="*/ 1058 h 3247"/>
                <a:gd name="T50" fmla="*/ 764 w 3774"/>
                <a:gd name="T51" fmla="*/ 1062 h 3247"/>
                <a:gd name="T52" fmla="*/ 1513 w 3774"/>
                <a:gd name="T53" fmla="*/ 1062 h 3247"/>
                <a:gd name="T54" fmla="*/ 1319 w 3774"/>
                <a:gd name="T55" fmla="*/ 1062 h 3247"/>
                <a:gd name="T56" fmla="*/ 1416 w 3774"/>
                <a:gd name="T57" fmla="*/ 1058 h 3247"/>
                <a:gd name="T58" fmla="*/ 1411 w 3774"/>
                <a:gd name="T59" fmla="*/ 1062 h 3247"/>
                <a:gd name="T60" fmla="*/ 2062 w 3774"/>
                <a:gd name="T61" fmla="*/ 1160 h 3247"/>
                <a:gd name="T62" fmla="*/ 2062 w 3774"/>
                <a:gd name="T63" fmla="*/ 965 h 3247"/>
                <a:gd name="T64" fmla="*/ 2062 w 3774"/>
                <a:gd name="T65" fmla="*/ 1160 h 3247"/>
                <a:gd name="T66" fmla="*/ 2067 w 3774"/>
                <a:gd name="T67" fmla="*/ 1062 h 3247"/>
                <a:gd name="T68" fmla="*/ 2062 w 3774"/>
                <a:gd name="T69" fmla="*/ 1058 h 3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74" h="3247">
                  <a:moveTo>
                    <a:pt x="3155" y="707"/>
                  </a:moveTo>
                  <a:cubicBezTo>
                    <a:pt x="2832" y="707"/>
                    <a:pt x="2832" y="707"/>
                    <a:pt x="2832" y="707"/>
                  </a:cubicBezTo>
                  <a:cubicBezTo>
                    <a:pt x="2832" y="619"/>
                    <a:pt x="2832" y="619"/>
                    <a:pt x="2832" y="619"/>
                  </a:cubicBezTo>
                  <a:cubicBezTo>
                    <a:pt x="2832" y="278"/>
                    <a:pt x="2554" y="0"/>
                    <a:pt x="2212" y="0"/>
                  </a:cubicBezTo>
                  <a:cubicBezTo>
                    <a:pt x="619" y="0"/>
                    <a:pt x="619" y="0"/>
                    <a:pt x="619" y="0"/>
                  </a:cubicBezTo>
                  <a:cubicBezTo>
                    <a:pt x="278" y="0"/>
                    <a:pt x="0" y="278"/>
                    <a:pt x="0" y="619"/>
                  </a:cubicBezTo>
                  <a:cubicBezTo>
                    <a:pt x="0" y="2490"/>
                    <a:pt x="0" y="2490"/>
                    <a:pt x="0" y="2490"/>
                  </a:cubicBezTo>
                  <a:cubicBezTo>
                    <a:pt x="0" y="2510"/>
                    <a:pt x="13" y="2529"/>
                    <a:pt x="32" y="2537"/>
                  </a:cubicBezTo>
                  <a:cubicBezTo>
                    <a:pt x="38" y="2539"/>
                    <a:pt x="45" y="2541"/>
                    <a:pt x="51" y="2541"/>
                  </a:cubicBezTo>
                  <a:cubicBezTo>
                    <a:pt x="65" y="2541"/>
                    <a:pt x="78" y="2535"/>
                    <a:pt x="88" y="2525"/>
                  </a:cubicBezTo>
                  <a:cubicBezTo>
                    <a:pt x="558" y="2028"/>
                    <a:pt x="558" y="2028"/>
                    <a:pt x="558" y="2028"/>
                  </a:cubicBezTo>
                  <a:cubicBezTo>
                    <a:pt x="942" y="2028"/>
                    <a:pt x="942" y="2028"/>
                    <a:pt x="942" y="2028"/>
                  </a:cubicBezTo>
                  <a:cubicBezTo>
                    <a:pt x="942" y="2115"/>
                    <a:pt x="942" y="2115"/>
                    <a:pt x="942" y="2115"/>
                  </a:cubicBezTo>
                  <a:cubicBezTo>
                    <a:pt x="942" y="2457"/>
                    <a:pt x="1220" y="2735"/>
                    <a:pt x="1561" y="2735"/>
                  </a:cubicBezTo>
                  <a:cubicBezTo>
                    <a:pt x="3216" y="2735"/>
                    <a:pt x="3216" y="2735"/>
                    <a:pt x="3216" y="2735"/>
                  </a:cubicBezTo>
                  <a:cubicBezTo>
                    <a:pt x="3686" y="3231"/>
                    <a:pt x="3686" y="3231"/>
                    <a:pt x="3686" y="3231"/>
                  </a:cubicBezTo>
                  <a:cubicBezTo>
                    <a:pt x="3695" y="3242"/>
                    <a:pt x="3709" y="3247"/>
                    <a:pt x="3723" y="3247"/>
                  </a:cubicBezTo>
                  <a:cubicBezTo>
                    <a:pt x="3729" y="3247"/>
                    <a:pt x="3735" y="3246"/>
                    <a:pt x="3742" y="3244"/>
                  </a:cubicBezTo>
                  <a:cubicBezTo>
                    <a:pt x="3761" y="3236"/>
                    <a:pt x="3774" y="3217"/>
                    <a:pt x="3774" y="3196"/>
                  </a:cubicBezTo>
                  <a:cubicBezTo>
                    <a:pt x="3774" y="1326"/>
                    <a:pt x="3774" y="1326"/>
                    <a:pt x="3774" y="1326"/>
                  </a:cubicBezTo>
                  <a:cubicBezTo>
                    <a:pt x="3774" y="984"/>
                    <a:pt x="3496" y="707"/>
                    <a:pt x="3155" y="707"/>
                  </a:cubicBezTo>
                  <a:close/>
                  <a:moveTo>
                    <a:pt x="536" y="1926"/>
                  </a:moveTo>
                  <a:cubicBezTo>
                    <a:pt x="522" y="1926"/>
                    <a:pt x="508" y="1932"/>
                    <a:pt x="499" y="1942"/>
                  </a:cubicBezTo>
                  <a:cubicBezTo>
                    <a:pt x="102" y="2361"/>
                    <a:pt x="102" y="2361"/>
                    <a:pt x="102" y="2361"/>
                  </a:cubicBezTo>
                  <a:cubicBezTo>
                    <a:pt x="102" y="619"/>
                    <a:pt x="102" y="619"/>
                    <a:pt x="102" y="619"/>
                  </a:cubicBezTo>
                  <a:cubicBezTo>
                    <a:pt x="102" y="334"/>
                    <a:pt x="334" y="102"/>
                    <a:pt x="619" y="102"/>
                  </a:cubicBezTo>
                  <a:cubicBezTo>
                    <a:pt x="2212" y="102"/>
                    <a:pt x="2212" y="102"/>
                    <a:pt x="2212" y="102"/>
                  </a:cubicBezTo>
                  <a:cubicBezTo>
                    <a:pt x="2498" y="102"/>
                    <a:pt x="2730" y="334"/>
                    <a:pt x="2730" y="619"/>
                  </a:cubicBezTo>
                  <a:cubicBezTo>
                    <a:pt x="2730" y="1409"/>
                    <a:pt x="2730" y="1409"/>
                    <a:pt x="2730" y="1409"/>
                  </a:cubicBezTo>
                  <a:cubicBezTo>
                    <a:pt x="2730" y="1694"/>
                    <a:pt x="2498" y="1926"/>
                    <a:pt x="2212" y="1926"/>
                  </a:cubicBezTo>
                  <a:lnTo>
                    <a:pt x="536" y="1926"/>
                  </a:lnTo>
                  <a:close/>
                  <a:moveTo>
                    <a:pt x="3672" y="3068"/>
                  </a:moveTo>
                  <a:cubicBezTo>
                    <a:pt x="3275" y="2649"/>
                    <a:pt x="3275" y="2649"/>
                    <a:pt x="3275" y="2649"/>
                  </a:cubicBezTo>
                  <a:cubicBezTo>
                    <a:pt x="3265" y="2638"/>
                    <a:pt x="3252" y="2633"/>
                    <a:pt x="3238" y="2633"/>
                  </a:cubicBezTo>
                  <a:cubicBezTo>
                    <a:pt x="1561" y="2633"/>
                    <a:pt x="1561" y="2633"/>
                    <a:pt x="1561" y="2633"/>
                  </a:cubicBezTo>
                  <a:cubicBezTo>
                    <a:pt x="1276" y="2633"/>
                    <a:pt x="1044" y="2401"/>
                    <a:pt x="1044" y="2115"/>
                  </a:cubicBezTo>
                  <a:cubicBezTo>
                    <a:pt x="1044" y="2028"/>
                    <a:pt x="1044" y="2028"/>
                    <a:pt x="1044" y="2028"/>
                  </a:cubicBezTo>
                  <a:cubicBezTo>
                    <a:pt x="2212" y="2028"/>
                    <a:pt x="2212" y="2028"/>
                    <a:pt x="2212" y="2028"/>
                  </a:cubicBezTo>
                  <a:cubicBezTo>
                    <a:pt x="2554" y="2028"/>
                    <a:pt x="2832" y="1750"/>
                    <a:pt x="2832" y="1409"/>
                  </a:cubicBezTo>
                  <a:cubicBezTo>
                    <a:pt x="2832" y="809"/>
                    <a:pt x="2832" y="809"/>
                    <a:pt x="2832" y="809"/>
                  </a:cubicBezTo>
                  <a:cubicBezTo>
                    <a:pt x="3155" y="809"/>
                    <a:pt x="3155" y="809"/>
                    <a:pt x="3155" y="809"/>
                  </a:cubicBezTo>
                  <a:cubicBezTo>
                    <a:pt x="3440" y="809"/>
                    <a:pt x="3672" y="1041"/>
                    <a:pt x="3672" y="1326"/>
                  </a:cubicBezTo>
                  <a:lnTo>
                    <a:pt x="3672" y="3068"/>
                  </a:lnTo>
                  <a:close/>
                  <a:moveTo>
                    <a:pt x="769" y="965"/>
                  </a:moveTo>
                  <a:cubicBezTo>
                    <a:pt x="716" y="965"/>
                    <a:pt x="672" y="1009"/>
                    <a:pt x="672" y="1062"/>
                  </a:cubicBezTo>
                  <a:cubicBezTo>
                    <a:pt x="672" y="1116"/>
                    <a:pt x="716" y="1160"/>
                    <a:pt x="769" y="1160"/>
                  </a:cubicBezTo>
                  <a:cubicBezTo>
                    <a:pt x="823" y="1160"/>
                    <a:pt x="866" y="1116"/>
                    <a:pt x="866" y="1062"/>
                  </a:cubicBezTo>
                  <a:cubicBezTo>
                    <a:pt x="866" y="1009"/>
                    <a:pt x="823" y="965"/>
                    <a:pt x="769" y="965"/>
                  </a:cubicBezTo>
                  <a:close/>
                  <a:moveTo>
                    <a:pt x="764" y="1062"/>
                  </a:moveTo>
                  <a:cubicBezTo>
                    <a:pt x="764" y="1060"/>
                    <a:pt x="766" y="1058"/>
                    <a:pt x="769" y="1058"/>
                  </a:cubicBezTo>
                  <a:cubicBezTo>
                    <a:pt x="772" y="1058"/>
                    <a:pt x="774" y="1060"/>
                    <a:pt x="774" y="1062"/>
                  </a:cubicBezTo>
                  <a:cubicBezTo>
                    <a:pt x="774" y="1068"/>
                    <a:pt x="764" y="1068"/>
                    <a:pt x="764" y="1062"/>
                  </a:cubicBezTo>
                  <a:close/>
                  <a:moveTo>
                    <a:pt x="1416" y="1160"/>
                  </a:moveTo>
                  <a:cubicBezTo>
                    <a:pt x="1469" y="1160"/>
                    <a:pt x="1513" y="1116"/>
                    <a:pt x="1513" y="1062"/>
                  </a:cubicBezTo>
                  <a:cubicBezTo>
                    <a:pt x="1513" y="1009"/>
                    <a:pt x="1469" y="965"/>
                    <a:pt x="1416" y="965"/>
                  </a:cubicBezTo>
                  <a:cubicBezTo>
                    <a:pt x="1362" y="965"/>
                    <a:pt x="1319" y="1009"/>
                    <a:pt x="1319" y="1062"/>
                  </a:cubicBezTo>
                  <a:cubicBezTo>
                    <a:pt x="1319" y="1116"/>
                    <a:pt x="1362" y="1160"/>
                    <a:pt x="1416" y="1160"/>
                  </a:cubicBezTo>
                  <a:close/>
                  <a:moveTo>
                    <a:pt x="1416" y="1058"/>
                  </a:moveTo>
                  <a:cubicBezTo>
                    <a:pt x="1418" y="1058"/>
                    <a:pt x="1421" y="1060"/>
                    <a:pt x="1421" y="1062"/>
                  </a:cubicBezTo>
                  <a:cubicBezTo>
                    <a:pt x="1421" y="1068"/>
                    <a:pt x="1411" y="1068"/>
                    <a:pt x="1411" y="1062"/>
                  </a:cubicBezTo>
                  <a:cubicBezTo>
                    <a:pt x="1411" y="1060"/>
                    <a:pt x="1413" y="1058"/>
                    <a:pt x="1416" y="1058"/>
                  </a:cubicBezTo>
                  <a:close/>
                  <a:moveTo>
                    <a:pt x="2062" y="1160"/>
                  </a:moveTo>
                  <a:cubicBezTo>
                    <a:pt x="2116" y="1160"/>
                    <a:pt x="2159" y="1116"/>
                    <a:pt x="2159" y="1062"/>
                  </a:cubicBezTo>
                  <a:cubicBezTo>
                    <a:pt x="2159" y="1009"/>
                    <a:pt x="2116" y="965"/>
                    <a:pt x="2062" y="965"/>
                  </a:cubicBezTo>
                  <a:cubicBezTo>
                    <a:pt x="2009" y="965"/>
                    <a:pt x="1965" y="1009"/>
                    <a:pt x="1965" y="1062"/>
                  </a:cubicBezTo>
                  <a:cubicBezTo>
                    <a:pt x="1965" y="1116"/>
                    <a:pt x="2009" y="1160"/>
                    <a:pt x="2062" y="1160"/>
                  </a:cubicBezTo>
                  <a:close/>
                  <a:moveTo>
                    <a:pt x="2062" y="1058"/>
                  </a:moveTo>
                  <a:cubicBezTo>
                    <a:pt x="2065" y="1058"/>
                    <a:pt x="2067" y="1060"/>
                    <a:pt x="2067" y="1062"/>
                  </a:cubicBezTo>
                  <a:cubicBezTo>
                    <a:pt x="2067" y="1068"/>
                    <a:pt x="2058" y="1068"/>
                    <a:pt x="2058" y="1062"/>
                  </a:cubicBezTo>
                  <a:cubicBezTo>
                    <a:pt x="2058" y="1060"/>
                    <a:pt x="2060" y="1058"/>
                    <a:pt x="2062" y="1058"/>
                  </a:cubicBezTo>
                  <a:close/>
                </a:path>
              </a:pathLst>
            </a:custGeom>
            <a:solidFill>
              <a:schemeClr val="tx2"/>
            </a:solidFill>
            <a:ln>
              <a:solidFill>
                <a:srgbClr val="0070C0"/>
              </a:solidFill>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 name="Freeform 112">
              <a:extLst>
                <a:ext uri="{FF2B5EF4-FFF2-40B4-BE49-F238E27FC236}">
                  <a16:creationId xmlns:a16="http://schemas.microsoft.com/office/drawing/2014/main" id="{8842BB3F-7BE1-C9D2-EE9E-6844A3F19410}"/>
                </a:ext>
              </a:extLst>
            </p:cNvPr>
            <p:cNvSpPr>
              <a:spLocks noEditPoints="1"/>
            </p:cNvSpPr>
            <p:nvPr/>
          </p:nvSpPr>
          <p:spPr bwMode="auto">
            <a:xfrm>
              <a:off x="6364941" y="4151664"/>
              <a:ext cx="910080" cy="795854"/>
            </a:xfrm>
            <a:custGeom>
              <a:avLst/>
              <a:gdLst>
                <a:gd name="T0" fmla="*/ 596 w 1591"/>
                <a:gd name="T1" fmla="*/ 323 h 1390"/>
                <a:gd name="T2" fmla="*/ 586 w 1591"/>
                <a:gd name="T3" fmla="*/ 846 h 1390"/>
                <a:gd name="T4" fmla="*/ 1180 w 1591"/>
                <a:gd name="T5" fmla="*/ 1183 h 1390"/>
                <a:gd name="T6" fmla="*/ 1199 w 1591"/>
                <a:gd name="T7" fmla="*/ 1182 h 1390"/>
                <a:gd name="T8" fmla="*/ 1208 w 1591"/>
                <a:gd name="T9" fmla="*/ 20 h 1390"/>
                <a:gd name="T10" fmla="*/ 1180 w 1591"/>
                <a:gd name="T11" fmla="*/ 3 h 1390"/>
                <a:gd name="T12" fmla="*/ 624 w 1591"/>
                <a:gd name="T13" fmla="*/ 835 h 1390"/>
                <a:gd name="T14" fmla="*/ 1171 w 1591"/>
                <a:gd name="T15" fmla="*/ 52 h 1390"/>
                <a:gd name="T16" fmla="*/ 195 w 1591"/>
                <a:gd name="T17" fmla="*/ 428 h 1390"/>
                <a:gd name="T18" fmla="*/ 544 w 1591"/>
                <a:gd name="T19" fmla="*/ 372 h 1390"/>
                <a:gd name="T20" fmla="*/ 544 w 1591"/>
                <a:gd name="T21" fmla="*/ 334 h 1390"/>
                <a:gd name="T22" fmla="*/ 168 w 1591"/>
                <a:gd name="T23" fmla="*/ 401 h 1390"/>
                <a:gd name="T24" fmla="*/ 111 w 1591"/>
                <a:gd name="T25" fmla="*/ 492 h 1390"/>
                <a:gd name="T26" fmla="*/ 0 w 1591"/>
                <a:gd name="T27" fmla="*/ 574 h 1390"/>
                <a:gd name="T28" fmla="*/ 82 w 1591"/>
                <a:gd name="T29" fmla="*/ 694 h 1390"/>
                <a:gd name="T30" fmla="*/ 112 w 1591"/>
                <a:gd name="T31" fmla="*/ 694 h 1390"/>
                <a:gd name="T32" fmla="*/ 328 w 1591"/>
                <a:gd name="T33" fmla="*/ 851 h 1390"/>
                <a:gd name="T34" fmla="*/ 563 w 1591"/>
                <a:gd name="T35" fmla="*/ 832 h 1390"/>
                <a:gd name="T36" fmla="*/ 328 w 1591"/>
                <a:gd name="T37" fmla="*/ 813 h 1390"/>
                <a:gd name="T38" fmla="*/ 139 w 1591"/>
                <a:gd name="T39" fmla="*/ 624 h 1390"/>
                <a:gd name="T40" fmla="*/ 195 w 1591"/>
                <a:gd name="T41" fmla="*/ 428 h 1390"/>
                <a:gd name="T42" fmla="*/ 38 w 1591"/>
                <a:gd name="T43" fmla="*/ 612 h 1390"/>
                <a:gd name="T44" fmla="*/ 82 w 1591"/>
                <a:gd name="T45" fmla="*/ 530 h 1390"/>
                <a:gd name="T46" fmla="*/ 101 w 1591"/>
                <a:gd name="T47" fmla="*/ 562 h 1390"/>
                <a:gd name="T48" fmla="*/ 104 w 1591"/>
                <a:gd name="T49" fmla="*/ 656 h 1390"/>
                <a:gd name="T50" fmla="*/ 1591 w 1591"/>
                <a:gd name="T51" fmla="*/ 593 h 1390"/>
                <a:gd name="T52" fmla="*/ 1498 w 1591"/>
                <a:gd name="T53" fmla="*/ 936 h 1390"/>
                <a:gd name="T54" fmla="*/ 1481 w 1591"/>
                <a:gd name="T55" fmla="*/ 909 h 1390"/>
                <a:gd name="T56" fmla="*/ 1481 w 1591"/>
                <a:gd name="T57" fmla="*/ 277 h 1390"/>
                <a:gd name="T58" fmla="*/ 1515 w 1591"/>
                <a:gd name="T59" fmla="*/ 261 h 1390"/>
                <a:gd name="T60" fmla="*/ 1406 w 1591"/>
                <a:gd name="T61" fmla="*/ 371 h 1390"/>
                <a:gd name="T62" fmla="*/ 1406 w 1591"/>
                <a:gd name="T63" fmla="*/ 815 h 1390"/>
                <a:gd name="T64" fmla="*/ 1382 w 1591"/>
                <a:gd name="T65" fmla="*/ 826 h 1390"/>
                <a:gd name="T66" fmla="*/ 1410 w 1591"/>
                <a:gd name="T67" fmla="*/ 593 h 1390"/>
                <a:gd name="T68" fmla="*/ 1382 w 1591"/>
                <a:gd name="T69" fmla="*/ 360 h 1390"/>
                <a:gd name="T70" fmla="*/ 1292 w 1591"/>
                <a:gd name="T71" fmla="*/ 489 h 1390"/>
                <a:gd name="T72" fmla="*/ 1292 w 1591"/>
                <a:gd name="T73" fmla="*/ 697 h 1390"/>
                <a:gd name="T74" fmla="*/ 1269 w 1591"/>
                <a:gd name="T75" fmla="*/ 712 h 1390"/>
                <a:gd name="T76" fmla="*/ 1266 w 1591"/>
                <a:gd name="T77" fmla="*/ 593 h 1390"/>
                <a:gd name="T78" fmla="*/ 1269 w 1591"/>
                <a:gd name="T79" fmla="*/ 474 h 1390"/>
                <a:gd name="T80" fmla="*/ 499 w 1591"/>
                <a:gd name="T81" fmla="*/ 890 h 1390"/>
                <a:gd name="T82" fmla="*/ 417 w 1591"/>
                <a:gd name="T83" fmla="*/ 1390 h 1390"/>
                <a:gd name="T84" fmla="*/ 297 w 1591"/>
                <a:gd name="T85" fmla="*/ 1307 h 1390"/>
                <a:gd name="T86" fmla="*/ 316 w 1591"/>
                <a:gd name="T87" fmla="*/ 871 h 1390"/>
                <a:gd name="T88" fmla="*/ 335 w 1591"/>
                <a:gd name="T89" fmla="*/ 1307 h 1390"/>
                <a:gd name="T90" fmla="*/ 417 w 1591"/>
                <a:gd name="T91" fmla="*/ 1352 h 1390"/>
                <a:gd name="T92" fmla="*/ 462 w 1591"/>
                <a:gd name="T93" fmla="*/ 890 h 1390"/>
                <a:gd name="T94" fmla="*/ 499 w 1591"/>
                <a:gd name="T95" fmla="*/ 89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1" h="1390">
                  <a:moveTo>
                    <a:pt x="1180" y="3"/>
                  </a:moveTo>
                  <a:cubicBezTo>
                    <a:pt x="596" y="323"/>
                    <a:pt x="596" y="323"/>
                    <a:pt x="596" y="323"/>
                  </a:cubicBezTo>
                  <a:cubicBezTo>
                    <a:pt x="590" y="326"/>
                    <a:pt x="586" y="333"/>
                    <a:pt x="586" y="340"/>
                  </a:cubicBezTo>
                  <a:cubicBezTo>
                    <a:pt x="586" y="846"/>
                    <a:pt x="586" y="846"/>
                    <a:pt x="586" y="846"/>
                  </a:cubicBezTo>
                  <a:cubicBezTo>
                    <a:pt x="586" y="853"/>
                    <a:pt x="590" y="860"/>
                    <a:pt x="596" y="863"/>
                  </a:cubicBezTo>
                  <a:cubicBezTo>
                    <a:pt x="1180" y="1183"/>
                    <a:pt x="1180" y="1183"/>
                    <a:pt x="1180" y="1183"/>
                  </a:cubicBezTo>
                  <a:cubicBezTo>
                    <a:pt x="1183" y="1184"/>
                    <a:pt x="1186" y="1185"/>
                    <a:pt x="1189" y="1185"/>
                  </a:cubicBezTo>
                  <a:cubicBezTo>
                    <a:pt x="1193" y="1185"/>
                    <a:pt x="1196" y="1184"/>
                    <a:pt x="1199" y="1182"/>
                  </a:cubicBezTo>
                  <a:cubicBezTo>
                    <a:pt x="1205" y="1179"/>
                    <a:pt x="1208" y="1173"/>
                    <a:pt x="1208" y="1166"/>
                  </a:cubicBezTo>
                  <a:cubicBezTo>
                    <a:pt x="1208" y="20"/>
                    <a:pt x="1208" y="20"/>
                    <a:pt x="1208" y="20"/>
                  </a:cubicBezTo>
                  <a:cubicBezTo>
                    <a:pt x="1208" y="13"/>
                    <a:pt x="1205" y="7"/>
                    <a:pt x="1199" y="3"/>
                  </a:cubicBezTo>
                  <a:cubicBezTo>
                    <a:pt x="1193" y="0"/>
                    <a:pt x="1186" y="0"/>
                    <a:pt x="1180" y="3"/>
                  </a:cubicBezTo>
                  <a:close/>
                  <a:moveTo>
                    <a:pt x="1171" y="1134"/>
                  </a:moveTo>
                  <a:cubicBezTo>
                    <a:pt x="624" y="835"/>
                    <a:pt x="624" y="835"/>
                    <a:pt x="624" y="835"/>
                  </a:cubicBezTo>
                  <a:cubicBezTo>
                    <a:pt x="624" y="351"/>
                    <a:pt x="624" y="351"/>
                    <a:pt x="624" y="351"/>
                  </a:cubicBezTo>
                  <a:cubicBezTo>
                    <a:pt x="1171" y="52"/>
                    <a:pt x="1171" y="52"/>
                    <a:pt x="1171" y="52"/>
                  </a:cubicBezTo>
                  <a:lnTo>
                    <a:pt x="1171" y="1134"/>
                  </a:lnTo>
                  <a:close/>
                  <a:moveTo>
                    <a:pt x="195" y="428"/>
                  </a:moveTo>
                  <a:cubicBezTo>
                    <a:pt x="230" y="392"/>
                    <a:pt x="278" y="372"/>
                    <a:pt x="328" y="372"/>
                  </a:cubicBezTo>
                  <a:cubicBezTo>
                    <a:pt x="544" y="372"/>
                    <a:pt x="544" y="372"/>
                    <a:pt x="544" y="372"/>
                  </a:cubicBezTo>
                  <a:cubicBezTo>
                    <a:pt x="555" y="372"/>
                    <a:pt x="563" y="364"/>
                    <a:pt x="563" y="353"/>
                  </a:cubicBezTo>
                  <a:cubicBezTo>
                    <a:pt x="563" y="343"/>
                    <a:pt x="555" y="334"/>
                    <a:pt x="544" y="334"/>
                  </a:cubicBezTo>
                  <a:cubicBezTo>
                    <a:pt x="328" y="334"/>
                    <a:pt x="328" y="334"/>
                    <a:pt x="328" y="334"/>
                  </a:cubicBezTo>
                  <a:cubicBezTo>
                    <a:pt x="268" y="334"/>
                    <a:pt x="211" y="358"/>
                    <a:pt x="168" y="401"/>
                  </a:cubicBezTo>
                  <a:cubicBezTo>
                    <a:pt x="142" y="427"/>
                    <a:pt x="123" y="458"/>
                    <a:pt x="112" y="492"/>
                  </a:cubicBezTo>
                  <a:cubicBezTo>
                    <a:pt x="112" y="492"/>
                    <a:pt x="111" y="492"/>
                    <a:pt x="111" y="492"/>
                  </a:cubicBezTo>
                  <a:cubicBezTo>
                    <a:pt x="82" y="492"/>
                    <a:pt x="82" y="492"/>
                    <a:pt x="82" y="492"/>
                  </a:cubicBezTo>
                  <a:cubicBezTo>
                    <a:pt x="36" y="492"/>
                    <a:pt x="0" y="529"/>
                    <a:pt x="0" y="574"/>
                  </a:cubicBezTo>
                  <a:cubicBezTo>
                    <a:pt x="0" y="612"/>
                    <a:pt x="0" y="612"/>
                    <a:pt x="0" y="612"/>
                  </a:cubicBezTo>
                  <a:cubicBezTo>
                    <a:pt x="0" y="657"/>
                    <a:pt x="36" y="694"/>
                    <a:pt x="82" y="694"/>
                  </a:cubicBezTo>
                  <a:cubicBezTo>
                    <a:pt x="111" y="694"/>
                    <a:pt x="111" y="694"/>
                    <a:pt x="111" y="694"/>
                  </a:cubicBezTo>
                  <a:cubicBezTo>
                    <a:pt x="111" y="694"/>
                    <a:pt x="112" y="694"/>
                    <a:pt x="112" y="694"/>
                  </a:cubicBezTo>
                  <a:cubicBezTo>
                    <a:pt x="123" y="728"/>
                    <a:pt x="142" y="759"/>
                    <a:pt x="168" y="785"/>
                  </a:cubicBezTo>
                  <a:cubicBezTo>
                    <a:pt x="211" y="828"/>
                    <a:pt x="268" y="851"/>
                    <a:pt x="328" y="851"/>
                  </a:cubicBezTo>
                  <a:cubicBezTo>
                    <a:pt x="544" y="851"/>
                    <a:pt x="544" y="851"/>
                    <a:pt x="544" y="851"/>
                  </a:cubicBezTo>
                  <a:cubicBezTo>
                    <a:pt x="555" y="851"/>
                    <a:pt x="563" y="843"/>
                    <a:pt x="563" y="832"/>
                  </a:cubicBezTo>
                  <a:cubicBezTo>
                    <a:pt x="563" y="822"/>
                    <a:pt x="555" y="813"/>
                    <a:pt x="544" y="813"/>
                  </a:cubicBezTo>
                  <a:cubicBezTo>
                    <a:pt x="328" y="813"/>
                    <a:pt x="328" y="813"/>
                    <a:pt x="328" y="813"/>
                  </a:cubicBezTo>
                  <a:cubicBezTo>
                    <a:pt x="278" y="813"/>
                    <a:pt x="230" y="794"/>
                    <a:pt x="194" y="758"/>
                  </a:cubicBezTo>
                  <a:cubicBezTo>
                    <a:pt x="159" y="722"/>
                    <a:pt x="139" y="675"/>
                    <a:pt x="139" y="624"/>
                  </a:cubicBezTo>
                  <a:cubicBezTo>
                    <a:pt x="139" y="562"/>
                    <a:pt x="139" y="562"/>
                    <a:pt x="139" y="562"/>
                  </a:cubicBezTo>
                  <a:cubicBezTo>
                    <a:pt x="139" y="511"/>
                    <a:pt x="159" y="464"/>
                    <a:pt x="195" y="428"/>
                  </a:cubicBezTo>
                  <a:close/>
                  <a:moveTo>
                    <a:pt x="82" y="656"/>
                  </a:moveTo>
                  <a:cubicBezTo>
                    <a:pt x="57" y="656"/>
                    <a:pt x="38" y="636"/>
                    <a:pt x="38" y="612"/>
                  </a:cubicBezTo>
                  <a:cubicBezTo>
                    <a:pt x="38" y="574"/>
                    <a:pt x="38" y="574"/>
                    <a:pt x="38" y="574"/>
                  </a:cubicBezTo>
                  <a:cubicBezTo>
                    <a:pt x="38" y="550"/>
                    <a:pt x="57" y="530"/>
                    <a:pt x="82" y="530"/>
                  </a:cubicBezTo>
                  <a:cubicBezTo>
                    <a:pt x="104" y="530"/>
                    <a:pt x="104" y="530"/>
                    <a:pt x="104" y="530"/>
                  </a:cubicBezTo>
                  <a:cubicBezTo>
                    <a:pt x="102" y="540"/>
                    <a:pt x="101" y="551"/>
                    <a:pt x="101" y="562"/>
                  </a:cubicBezTo>
                  <a:cubicBezTo>
                    <a:pt x="101" y="624"/>
                    <a:pt x="101" y="624"/>
                    <a:pt x="101" y="624"/>
                  </a:cubicBezTo>
                  <a:cubicBezTo>
                    <a:pt x="101" y="635"/>
                    <a:pt x="102" y="646"/>
                    <a:pt x="104" y="656"/>
                  </a:cubicBezTo>
                  <a:lnTo>
                    <a:pt x="82" y="656"/>
                  </a:lnTo>
                  <a:close/>
                  <a:moveTo>
                    <a:pt x="1591" y="593"/>
                  </a:moveTo>
                  <a:cubicBezTo>
                    <a:pt x="1591" y="709"/>
                    <a:pt x="1565" y="821"/>
                    <a:pt x="1515" y="925"/>
                  </a:cubicBezTo>
                  <a:cubicBezTo>
                    <a:pt x="1511" y="932"/>
                    <a:pt x="1505" y="936"/>
                    <a:pt x="1498" y="936"/>
                  </a:cubicBezTo>
                  <a:cubicBezTo>
                    <a:pt x="1495" y="936"/>
                    <a:pt x="1492" y="935"/>
                    <a:pt x="1489" y="934"/>
                  </a:cubicBezTo>
                  <a:cubicBezTo>
                    <a:pt x="1480" y="930"/>
                    <a:pt x="1476" y="918"/>
                    <a:pt x="1481" y="909"/>
                  </a:cubicBezTo>
                  <a:cubicBezTo>
                    <a:pt x="1529" y="810"/>
                    <a:pt x="1553" y="704"/>
                    <a:pt x="1553" y="593"/>
                  </a:cubicBezTo>
                  <a:cubicBezTo>
                    <a:pt x="1553" y="482"/>
                    <a:pt x="1529" y="376"/>
                    <a:pt x="1481" y="277"/>
                  </a:cubicBezTo>
                  <a:cubicBezTo>
                    <a:pt x="1476" y="268"/>
                    <a:pt x="1480" y="256"/>
                    <a:pt x="1489" y="252"/>
                  </a:cubicBezTo>
                  <a:cubicBezTo>
                    <a:pt x="1499" y="247"/>
                    <a:pt x="1510" y="251"/>
                    <a:pt x="1515" y="261"/>
                  </a:cubicBezTo>
                  <a:cubicBezTo>
                    <a:pt x="1565" y="365"/>
                    <a:pt x="1591" y="476"/>
                    <a:pt x="1591" y="593"/>
                  </a:cubicBezTo>
                  <a:close/>
                  <a:moveTo>
                    <a:pt x="1406" y="371"/>
                  </a:moveTo>
                  <a:cubicBezTo>
                    <a:pt x="1434" y="442"/>
                    <a:pt x="1447" y="517"/>
                    <a:pt x="1447" y="593"/>
                  </a:cubicBezTo>
                  <a:cubicBezTo>
                    <a:pt x="1447" y="669"/>
                    <a:pt x="1434" y="744"/>
                    <a:pt x="1406" y="815"/>
                  </a:cubicBezTo>
                  <a:cubicBezTo>
                    <a:pt x="1403" y="822"/>
                    <a:pt x="1396" y="827"/>
                    <a:pt x="1388" y="827"/>
                  </a:cubicBezTo>
                  <a:cubicBezTo>
                    <a:pt x="1386" y="827"/>
                    <a:pt x="1384" y="826"/>
                    <a:pt x="1382" y="826"/>
                  </a:cubicBezTo>
                  <a:cubicBezTo>
                    <a:pt x="1372" y="822"/>
                    <a:pt x="1367" y="811"/>
                    <a:pt x="1371" y="801"/>
                  </a:cubicBezTo>
                  <a:cubicBezTo>
                    <a:pt x="1396" y="735"/>
                    <a:pt x="1410" y="665"/>
                    <a:pt x="1410" y="593"/>
                  </a:cubicBezTo>
                  <a:cubicBezTo>
                    <a:pt x="1410" y="521"/>
                    <a:pt x="1396" y="451"/>
                    <a:pt x="1371" y="385"/>
                  </a:cubicBezTo>
                  <a:cubicBezTo>
                    <a:pt x="1367" y="375"/>
                    <a:pt x="1372" y="364"/>
                    <a:pt x="1382" y="360"/>
                  </a:cubicBezTo>
                  <a:cubicBezTo>
                    <a:pt x="1391" y="357"/>
                    <a:pt x="1402" y="361"/>
                    <a:pt x="1406" y="371"/>
                  </a:cubicBezTo>
                  <a:close/>
                  <a:moveTo>
                    <a:pt x="1292" y="489"/>
                  </a:moveTo>
                  <a:cubicBezTo>
                    <a:pt x="1300" y="523"/>
                    <a:pt x="1304" y="558"/>
                    <a:pt x="1304" y="593"/>
                  </a:cubicBezTo>
                  <a:cubicBezTo>
                    <a:pt x="1304" y="628"/>
                    <a:pt x="1300" y="663"/>
                    <a:pt x="1292" y="697"/>
                  </a:cubicBezTo>
                  <a:cubicBezTo>
                    <a:pt x="1290" y="706"/>
                    <a:pt x="1282" y="712"/>
                    <a:pt x="1274" y="712"/>
                  </a:cubicBezTo>
                  <a:cubicBezTo>
                    <a:pt x="1272" y="712"/>
                    <a:pt x="1271" y="712"/>
                    <a:pt x="1269" y="712"/>
                  </a:cubicBezTo>
                  <a:cubicBezTo>
                    <a:pt x="1259" y="709"/>
                    <a:pt x="1253" y="699"/>
                    <a:pt x="1255" y="689"/>
                  </a:cubicBezTo>
                  <a:cubicBezTo>
                    <a:pt x="1262" y="658"/>
                    <a:pt x="1266" y="625"/>
                    <a:pt x="1266" y="593"/>
                  </a:cubicBezTo>
                  <a:cubicBezTo>
                    <a:pt x="1266" y="561"/>
                    <a:pt x="1262" y="528"/>
                    <a:pt x="1255" y="497"/>
                  </a:cubicBezTo>
                  <a:cubicBezTo>
                    <a:pt x="1253" y="487"/>
                    <a:pt x="1259" y="477"/>
                    <a:pt x="1269" y="474"/>
                  </a:cubicBezTo>
                  <a:cubicBezTo>
                    <a:pt x="1279" y="472"/>
                    <a:pt x="1290" y="478"/>
                    <a:pt x="1292" y="489"/>
                  </a:cubicBezTo>
                  <a:close/>
                  <a:moveTo>
                    <a:pt x="499" y="890"/>
                  </a:moveTo>
                  <a:cubicBezTo>
                    <a:pt x="499" y="1307"/>
                    <a:pt x="499" y="1307"/>
                    <a:pt x="499" y="1307"/>
                  </a:cubicBezTo>
                  <a:cubicBezTo>
                    <a:pt x="499" y="1353"/>
                    <a:pt x="463" y="1390"/>
                    <a:pt x="417" y="1390"/>
                  </a:cubicBezTo>
                  <a:cubicBezTo>
                    <a:pt x="379" y="1390"/>
                    <a:pt x="379" y="1390"/>
                    <a:pt x="379" y="1390"/>
                  </a:cubicBezTo>
                  <a:cubicBezTo>
                    <a:pt x="334" y="1390"/>
                    <a:pt x="297" y="1353"/>
                    <a:pt x="297" y="1307"/>
                  </a:cubicBezTo>
                  <a:cubicBezTo>
                    <a:pt x="297" y="890"/>
                    <a:pt x="297" y="890"/>
                    <a:pt x="297" y="890"/>
                  </a:cubicBezTo>
                  <a:cubicBezTo>
                    <a:pt x="297" y="880"/>
                    <a:pt x="306" y="871"/>
                    <a:pt x="316" y="871"/>
                  </a:cubicBezTo>
                  <a:cubicBezTo>
                    <a:pt x="326" y="871"/>
                    <a:pt x="335" y="880"/>
                    <a:pt x="335" y="890"/>
                  </a:cubicBezTo>
                  <a:cubicBezTo>
                    <a:pt x="335" y="1307"/>
                    <a:pt x="335" y="1307"/>
                    <a:pt x="335" y="1307"/>
                  </a:cubicBezTo>
                  <a:cubicBezTo>
                    <a:pt x="335" y="1332"/>
                    <a:pt x="355" y="1352"/>
                    <a:pt x="379" y="1352"/>
                  </a:cubicBezTo>
                  <a:cubicBezTo>
                    <a:pt x="417" y="1352"/>
                    <a:pt x="417" y="1352"/>
                    <a:pt x="417" y="1352"/>
                  </a:cubicBezTo>
                  <a:cubicBezTo>
                    <a:pt x="442" y="1352"/>
                    <a:pt x="462" y="1332"/>
                    <a:pt x="462" y="1307"/>
                  </a:cubicBezTo>
                  <a:cubicBezTo>
                    <a:pt x="462" y="890"/>
                    <a:pt x="462" y="890"/>
                    <a:pt x="462" y="890"/>
                  </a:cubicBezTo>
                  <a:cubicBezTo>
                    <a:pt x="462" y="880"/>
                    <a:pt x="470" y="871"/>
                    <a:pt x="480" y="871"/>
                  </a:cubicBezTo>
                  <a:cubicBezTo>
                    <a:pt x="491" y="871"/>
                    <a:pt x="499" y="880"/>
                    <a:pt x="499" y="890"/>
                  </a:cubicBezTo>
                  <a:close/>
                </a:path>
              </a:pathLst>
            </a:custGeom>
            <a:solidFill>
              <a:schemeClr val="tx2"/>
            </a:solidFill>
            <a:ln>
              <a:solidFill>
                <a:srgbClr val="0070C0"/>
              </a:solidFill>
            </a:ln>
          </p:spPr>
          <p:txBody>
            <a:bodyPr vert="horz" wrap="square" lIns="91440" tIns="45720" rIns="91440" bIns="4572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grpSp>
      <p:sp>
        <p:nvSpPr>
          <p:cNvPr id="30" name="Text Placeholder 29">
            <a:extLst>
              <a:ext uri="{FF2B5EF4-FFF2-40B4-BE49-F238E27FC236}">
                <a16:creationId xmlns:a16="http://schemas.microsoft.com/office/drawing/2014/main" id="{134D44B1-E3B1-88A2-4224-E3F23C63C445}"/>
              </a:ext>
            </a:extLst>
          </p:cNvPr>
          <p:cNvSpPr>
            <a:spLocks noGrp="1"/>
          </p:cNvSpPr>
          <p:nvPr>
            <p:ph type="body" sz="quarter" idx="10"/>
          </p:nvPr>
        </p:nvSpPr>
        <p:spPr>
          <a:xfrm>
            <a:off x="544438" y="1330436"/>
            <a:ext cx="1554956" cy="884634"/>
          </a:xfrm>
          <a:prstGeom prst="rect">
            <a:avLst/>
          </a:prstGeom>
        </p:spPr>
        <p:txBody>
          <a:bodyPr/>
          <a:lstStyle>
            <a:lvl1pPr algn="r">
              <a:defRPr sz="1050"/>
            </a:lvl1pPr>
            <a:lvl2pPr marL="55562" indent="0" algn="r">
              <a:buNone/>
              <a:defRPr sz="1050"/>
            </a:lvl2pPr>
            <a:lvl3pPr algn="r">
              <a:defRPr sz="1050"/>
            </a:lvl3pPr>
            <a:lvl4pPr algn="r">
              <a:defRPr sz="1050"/>
            </a:lvl4pPr>
            <a:lvl5pPr algn="r">
              <a:defRPr sz="1050"/>
            </a:lvl5pPr>
          </a:lstStyle>
          <a:p>
            <a:pPr lvl="0"/>
            <a:r>
              <a:rPr lang="en-US"/>
              <a:t>Click to edit Master text styles</a:t>
            </a:r>
          </a:p>
          <a:p>
            <a:pPr lvl="1"/>
            <a:r>
              <a:rPr lang="en-US"/>
              <a:t>Second level</a:t>
            </a:r>
          </a:p>
        </p:txBody>
      </p:sp>
      <p:sp>
        <p:nvSpPr>
          <p:cNvPr id="31" name="Text Placeholder 29">
            <a:extLst>
              <a:ext uri="{FF2B5EF4-FFF2-40B4-BE49-F238E27FC236}">
                <a16:creationId xmlns:a16="http://schemas.microsoft.com/office/drawing/2014/main" id="{441126D3-C2F4-F8B9-026C-9A4F5F459D3D}"/>
              </a:ext>
            </a:extLst>
          </p:cNvPr>
          <p:cNvSpPr>
            <a:spLocks noGrp="1"/>
          </p:cNvSpPr>
          <p:nvPr>
            <p:ph type="body" sz="quarter" idx="11"/>
          </p:nvPr>
        </p:nvSpPr>
        <p:spPr>
          <a:xfrm>
            <a:off x="544437" y="2839822"/>
            <a:ext cx="1554956" cy="1518818"/>
          </a:xfrm>
          <a:prstGeom prst="rect">
            <a:avLst/>
          </a:prstGeom>
        </p:spPr>
        <p:txBody>
          <a:bodyPr/>
          <a:lstStyle>
            <a:lvl1pPr algn="r">
              <a:defRPr sz="1050"/>
            </a:lvl1pPr>
            <a:lvl2pPr marL="55562" indent="0" algn="r">
              <a:buNone/>
              <a:defRPr sz="1050"/>
            </a:lvl2pPr>
            <a:lvl3pPr algn="r">
              <a:defRPr sz="1050"/>
            </a:lvl3pPr>
            <a:lvl4pPr algn="r">
              <a:defRPr sz="1050"/>
            </a:lvl4pPr>
            <a:lvl5pPr algn="r">
              <a:defRPr sz="1050"/>
            </a:lvl5pPr>
          </a:lstStyle>
          <a:p>
            <a:pPr lvl="0"/>
            <a:r>
              <a:rPr lang="en-US"/>
              <a:t>Click to edit Master text styles</a:t>
            </a:r>
          </a:p>
          <a:p>
            <a:pPr lvl="1"/>
            <a:r>
              <a:rPr lang="en-US"/>
              <a:t>Second level</a:t>
            </a:r>
          </a:p>
        </p:txBody>
      </p:sp>
      <p:sp>
        <p:nvSpPr>
          <p:cNvPr id="32" name="Text Placeholder 29">
            <a:extLst>
              <a:ext uri="{FF2B5EF4-FFF2-40B4-BE49-F238E27FC236}">
                <a16:creationId xmlns:a16="http://schemas.microsoft.com/office/drawing/2014/main" id="{8D7DEF27-CA3D-F9EB-58AD-F220F1E8716D}"/>
              </a:ext>
            </a:extLst>
          </p:cNvPr>
          <p:cNvSpPr>
            <a:spLocks noGrp="1"/>
          </p:cNvSpPr>
          <p:nvPr>
            <p:ph type="body" sz="quarter" idx="12"/>
          </p:nvPr>
        </p:nvSpPr>
        <p:spPr>
          <a:xfrm>
            <a:off x="7171467" y="1996174"/>
            <a:ext cx="1554956" cy="884634"/>
          </a:xfrm>
          <a:prstGeom prst="rect">
            <a:avLst/>
          </a:prstGeom>
        </p:spPr>
        <p:txBody>
          <a:bodyPr/>
          <a:lstStyle>
            <a:lvl1pPr algn="l">
              <a:defRPr sz="1050"/>
            </a:lvl1pPr>
            <a:lvl2pPr marL="55562" indent="0" algn="l">
              <a:buNone/>
              <a:defRPr sz="1050"/>
            </a:lvl2pPr>
            <a:lvl3pPr algn="r">
              <a:defRPr sz="1050"/>
            </a:lvl3pPr>
            <a:lvl4pPr algn="r">
              <a:defRPr sz="1050"/>
            </a:lvl4pPr>
            <a:lvl5pPr algn="r">
              <a:defRPr sz="1050"/>
            </a:lvl5pPr>
          </a:lstStyle>
          <a:p>
            <a:pPr lvl="0"/>
            <a:r>
              <a:rPr lang="en-US"/>
              <a:t>Click to edit Master text styles</a:t>
            </a:r>
          </a:p>
          <a:p>
            <a:pPr lvl="1"/>
            <a:r>
              <a:rPr lang="en-US"/>
              <a:t>Second level</a:t>
            </a:r>
          </a:p>
        </p:txBody>
      </p:sp>
      <p:sp>
        <p:nvSpPr>
          <p:cNvPr id="33" name="Text Placeholder 29">
            <a:extLst>
              <a:ext uri="{FF2B5EF4-FFF2-40B4-BE49-F238E27FC236}">
                <a16:creationId xmlns:a16="http://schemas.microsoft.com/office/drawing/2014/main" id="{6B2EE777-EB3D-9A18-7AAC-008C90773F60}"/>
              </a:ext>
            </a:extLst>
          </p:cNvPr>
          <p:cNvSpPr>
            <a:spLocks noGrp="1"/>
          </p:cNvSpPr>
          <p:nvPr>
            <p:ph type="body" sz="quarter" idx="13"/>
          </p:nvPr>
        </p:nvSpPr>
        <p:spPr>
          <a:xfrm>
            <a:off x="7178516" y="3173646"/>
            <a:ext cx="1554956" cy="1184993"/>
          </a:xfrm>
          <a:prstGeom prst="rect">
            <a:avLst/>
          </a:prstGeom>
        </p:spPr>
        <p:txBody>
          <a:bodyPr/>
          <a:lstStyle>
            <a:lvl1pPr algn="l">
              <a:defRPr sz="1050"/>
            </a:lvl1pPr>
            <a:lvl2pPr marL="55562" indent="0" algn="l">
              <a:buNone/>
              <a:defRPr sz="1050"/>
            </a:lvl2pPr>
            <a:lvl3pPr algn="r">
              <a:defRPr sz="1050"/>
            </a:lvl3pPr>
            <a:lvl4pPr algn="r">
              <a:defRPr sz="1050"/>
            </a:lvl4pPr>
            <a:lvl5pPr algn="r">
              <a:defRPr sz="1050"/>
            </a:lvl5pPr>
          </a:lstStyle>
          <a:p>
            <a:pPr lvl="0"/>
            <a:r>
              <a:rPr lang="en-US"/>
              <a:t>Click to edit Master text styles</a:t>
            </a:r>
          </a:p>
          <a:p>
            <a:pPr lvl="1"/>
            <a:r>
              <a:rPr lang="en-US"/>
              <a:t>Second level</a:t>
            </a:r>
          </a:p>
        </p:txBody>
      </p:sp>
      <p:sp>
        <p:nvSpPr>
          <p:cNvPr id="34" name="Text Placeholder 29">
            <a:extLst>
              <a:ext uri="{FF2B5EF4-FFF2-40B4-BE49-F238E27FC236}">
                <a16:creationId xmlns:a16="http://schemas.microsoft.com/office/drawing/2014/main" id="{9E7FF252-8A21-A01C-5217-D2F8C005757E}"/>
              </a:ext>
            </a:extLst>
          </p:cNvPr>
          <p:cNvSpPr>
            <a:spLocks noGrp="1"/>
          </p:cNvSpPr>
          <p:nvPr>
            <p:ph type="body" sz="quarter" idx="14" hasCustomPrompt="1"/>
          </p:nvPr>
        </p:nvSpPr>
        <p:spPr>
          <a:xfrm>
            <a:off x="4056426" y="1449513"/>
            <a:ext cx="1205567" cy="228824"/>
          </a:xfrm>
          <a:prstGeom prst="rect">
            <a:avLst/>
          </a:prstGeom>
        </p:spPr>
        <p:txBody>
          <a:bodyPr/>
          <a:lstStyle>
            <a:lvl1pPr algn="ctr">
              <a:defRPr sz="1050">
                <a:solidFill>
                  <a:schemeClr val="bg1"/>
                </a:solidFill>
              </a:defRPr>
            </a:lvl1pPr>
            <a:lvl2pPr marL="55562" indent="0" algn="ctr">
              <a:buNone/>
              <a:defRPr sz="1050">
                <a:solidFill>
                  <a:schemeClr val="bg1"/>
                </a:solidFill>
              </a:defRPr>
            </a:lvl2pPr>
            <a:lvl3pPr algn="r">
              <a:defRPr sz="1050"/>
            </a:lvl3pPr>
            <a:lvl4pPr algn="r">
              <a:defRPr sz="1050"/>
            </a:lvl4pPr>
            <a:lvl5pPr algn="r">
              <a:defRPr sz="1050"/>
            </a:lvl5pPr>
          </a:lstStyle>
          <a:p>
            <a:pPr lvl="0"/>
            <a:r>
              <a:rPr lang="en-US"/>
              <a:t>Info</a:t>
            </a:r>
          </a:p>
          <a:p>
            <a:pPr lvl="1"/>
            <a:endParaRPr lang="en-US"/>
          </a:p>
        </p:txBody>
      </p:sp>
      <p:sp>
        <p:nvSpPr>
          <p:cNvPr id="35" name="Text Placeholder 29">
            <a:extLst>
              <a:ext uri="{FF2B5EF4-FFF2-40B4-BE49-F238E27FC236}">
                <a16:creationId xmlns:a16="http://schemas.microsoft.com/office/drawing/2014/main" id="{2B94C500-3DF7-5235-8344-52E89D93835E}"/>
              </a:ext>
            </a:extLst>
          </p:cNvPr>
          <p:cNvSpPr>
            <a:spLocks noGrp="1"/>
          </p:cNvSpPr>
          <p:nvPr>
            <p:ph type="body" sz="quarter" idx="15" hasCustomPrompt="1"/>
          </p:nvPr>
        </p:nvSpPr>
        <p:spPr>
          <a:xfrm>
            <a:off x="4053582" y="2051557"/>
            <a:ext cx="1205567" cy="228824"/>
          </a:xfrm>
          <a:prstGeom prst="rect">
            <a:avLst/>
          </a:prstGeom>
        </p:spPr>
        <p:txBody>
          <a:bodyPr/>
          <a:lstStyle>
            <a:lvl1pPr algn="ctr">
              <a:defRPr sz="1050">
                <a:solidFill>
                  <a:schemeClr val="bg1"/>
                </a:solidFill>
              </a:defRPr>
            </a:lvl1pPr>
            <a:lvl2pPr marL="55562" indent="0" algn="ctr">
              <a:buNone/>
              <a:defRPr sz="1050">
                <a:solidFill>
                  <a:schemeClr val="bg1"/>
                </a:solidFill>
              </a:defRPr>
            </a:lvl2pPr>
            <a:lvl3pPr algn="r">
              <a:defRPr sz="1050"/>
            </a:lvl3pPr>
            <a:lvl4pPr algn="r">
              <a:defRPr sz="1050"/>
            </a:lvl4pPr>
            <a:lvl5pPr algn="r">
              <a:defRPr sz="1050"/>
            </a:lvl5pPr>
          </a:lstStyle>
          <a:p>
            <a:pPr lvl="0"/>
            <a:r>
              <a:rPr lang="en-US"/>
              <a:t>Info</a:t>
            </a:r>
          </a:p>
          <a:p>
            <a:pPr lvl="1"/>
            <a:endParaRPr lang="en-US"/>
          </a:p>
        </p:txBody>
      </p:sp>
      <p:sp>
        <p:nvSpPr>
          <p:cNvPr id="36" name="Text Placeholder 29">
            <a:extLst>
              <a:ext uri="{FF2B5EF4-FFF2-40B4-BE49-F238E27FC236}">
                <a16:creationId xmlns:a16="http://schemas.microsoft.com/office/drawing/2014/main" id="{F2595743-EFE7-8790-70CD-1DDF62E45BCB}"/>
              </a:ext>
            </a:extLst>
          </p:cNvPr>
          <p:cNvSpPr>
            <a:spLocks noGrp="1"/>
          </p:cNvSpPr>
          <p:nvPr>
            <p:ph type="body" sz="quarter" idx="16" hasCustomPrompt="1"/>
          </p:nvPr>
        </p:nvSpPr>
        <p:spPr>
          <a:xfrm>
            <a:off x="4053582" y="2804509"/>
            <a:ext cx="1205567" cy="228824"/>
          </a:xfrm>
          <a:prstGeom prst="rect">
            <a:avLst/>
          </a:prstGeom>
        </p:spPr>
        <p:txBody>
          <a:bodyPr/>
          <a:lstStyle>
            <a:lvl1pPr algn="ctr">
              <a:defRPr sz="1050">
                <a:solidFill>
                  <a:schemeClr val="bg1"/>
                </a:solidFill>
              </a:defRPr>
            </a:lvl1pPr>
            <a:lvl2pPr marL="55562" indent="0" algn="ctr">
              <a:buNone/>
              <a:defRPr sz="1050">
                <a:solidFill>
                  <a:schemeClr val="bg1"/>
                </a:solidFill>
              </a:defRPr>
            </a:lvl2pPr>
            <a:lvl3pPr algn="r">
              <a:defRPr sz="1050"/>
            </a:lvl3pPr>
            <a:lvl4pPr algn="r">
              <a:defRPr sz="1050"/>
            </a:lvl4pPr>
            <a:lvl5pPr algn="r">
              <a:defRPr sz="1050"/>
            </a:lvl5pPr>
          </a:lstStyle>
          <a:p>
            <a:pPr lvl="0"/>
            <a:r>
              <a:rPr lang="en-US"/>
              <a:t>Info</a:t>
            </a:r>
          </a:p>
          <a:p>
            <a:pPr lvl="1"/>
            <a:endParaRPr lang="en-US"/>
          </a:p>
        </p:txBody>
      </p:sp>
      <p:sp>
        <p:nvSpPr>
          <p:cNvPr id="37" name="Text Placeholder 29">
            <a:extLst>
              <a:ext uri="{FF2B5EF4-FFF2-40B4-BE49-F238E27FC236}">
                <a16:creationId xmlns:a16="http://schemas.microsoft.com/office/drawing/2014/main" id="{A0E7FFB7-CA2E-2F48-CFDA-9F5684F2C54E}"/>
              </a:ext>
            </a:extLst>
          </p:cNvPr>
          <p:cNvSpPr>
            <a:spLocks noGrp="1"/>
          </p:cNvSpPr>
          <p:nvPr>
            <p:ph type="body" sz="quarter" idx="17" hasCustomPrompt="1"/>
          </p:nvPr>
        </p:nvSpPr>
        <p:spPr>
          <a:xfrm>
            <a:off x="4169223" y="3681559"/>
            <a:ext cx="1021338" cy="228824"/>
          </a:xfrm>
          <a:prstGeom prst="rect">
            <a:avLst/>
          </a:prstGeom>
        </p:spPr>
        <p:txBody>
          <a:bodyPr/>
          <a:lstStyle>
            <a:lvl1pPr algn="ctr">
              <a:defRPr sz="1050">
                <a:solidFill>
                  <a:schemeClr val="bg1"/>
                </a:solidFill>
              </a:defRPr>
            </a:lvl1pPr>
            <a:lvl2pPr marL="55562" indent="0" algn="ctr">
              <a:buNone/>
              <a:defRPr sz="1050">
                <a:solidFill>
                  <a:schemeClr val="bg1"/>
                </a:solidFill>
              </a:defRPr>
            </a:lvl2pPr>
            <a:lvl3pPr algn="r">
              <a:defRPr sz="1050"/>
            </a:lvl3pPr>
            <a:lvl4pPr algn="r">
              <a:defRPr sz="1050"/>
            </a:lvl4pPr>
            <a:lvl5pPr algn="r">
              <a:defRPr sz="1050"/>
            </a:lvl5pPr>
          </a:lstStyle>
          <a:p>
            <a:pPr lvl="0"/>
            <a:r>
              <a:rPr lang="en-US"/>
              <a:t>Info</a:t>
            </a:r>
          </a:p>
          <a:p>
            <a:pPr lvl="1"/>
            <a:endParaRPr lang="en-US"/>
          </a:p>
        </p:txBody>
      </p:sp>
      <p:sp>
        <p:nvSpPr>
          <p:cNvPr id="38" name="Slide Number Placeholder 37">
            <a:extLst>
              <a:ext uri="{FF2B5EF4-FFF2-40B4-BE49-F238E27FC236}">
                <a16:creationId xmlns:a16="http://schemas.microsoft.com/office/drawing/2014/main" id="{AB2BECF6-5F5F-3636-3106-F1FDFADDF487}"/>
              </a:ext>
            </a:extLst>
          </p:cNvPr>
          <p:cNvSpPr>
            <a:spLocks noGrp="1"/>
          </p:cNvSpPr>
          <p:nvPr>
            <p:ph type="sldNum" sz="quarter" idx="18"/>
          </p:nvPr>
        </p:nvSpPr>
        <p:spPr/>
        <p:txBody>
          <a:bodyPr/>
          <a:lstStyle/>
          <a:p>
            <a:fld id="{D581A734-D8E7-A947-8B2B-F0EFE9963A13}" type="slidenum">
              <a:rPr lang="en-US" smtClean="0"/>
              <a:pPr/>
              <a:t>‹#›</a:t>
            </a:fld>
            <a:endParaRPr lang="en-US"/>
          </a:p>
        </p:txBody>
      </p:sp>
      <p:sp>
        <p:nvSpPr>
          <p:cNvPr id="5" name="Title 4">
            <a:extLst>
              <a:ext uri="{FF2B5EF4-FFF2-40B4-BE49-F238E27FC236}">
                <a16:creationId xmlns:a16="http://schemas.microsoft.com/office/drawing/2014/main" id="{CD34CD2E-B162-1B58-D50F-9C632F8F8A74}"/>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658273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rcle Timelin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2E8152-D31D-6164-00EB-8D321489FAC5}"/>
              </a:ext>
            </a:extLst>
          </p:cNvPr>
          <p:cNvGrpSpPr/>
          <p:nvPr userDrawn="1"/>
        </p:nvGrpSpPr>
        <p:grpSpPr>
          <a:xfrm>
            <a:off x="568397" y="1642703"/>
            <a:ext cx="7552919" cy="1920239"/>
            <a:chOff x="2226336" y="5062001"/>
            <a:chExt cx="19931328" cy="5067300"/>
          </a:xfrm>
        </p:grpSpPr>
        <p:sp>
          <p:nvSpPr>
            <p:cNvPr id="4" name="Oval 3">
              <a:extLst>
                <a:ext uri="{FF2B5EF4-FFF2-40B4-BE49-F238E27FC236}">
                  <a16:creationId xmlns:a16="http://schemas.microsoft.com/office/drawing/2014/main" id="{86A3E6D0-546E-B3EF-78A6-B8BCDF2F7358}"/>
                </a:ext>
              </a:extLst>
            </p:cNvPr>
            <p:cNvSpPr/>
            <p:nvPr/>
          </p:nvSpPr>
          <p:spPr>
            <a:xfrm>
              <a:off x="2226336" y="5341400"/>
              <a:ext cx="4508500" cy="45085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C5397EF8-A13B-475C-2087-E8D6752556F9}"/>
                </a:ext>
              </a:extLst>
            </p:cNvPr>
            <p:cNvSpPr/>
            <p:nvPr/>
          </p:nvSpPr>
          <p:spPr>
            <a:xfrm>
              <a:off x="6082045" y="5341400"/>
              <a:ext cx="4508500" cy="450850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B23218B7-396C-C941-BA50-06FC5EEA8389}"/>
                </a:ext>
              </a:extLst>
            </p:cNvPr>
            <p:cNvSpPr/>
            <p:nvPr/>
          </p:nvSpPr>
          <p:spPr>
            <a:xfrm>
              <a:off x="9937751" y="5341400"/>
              <a:ext cx="4508500" cy="45085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6C7ED91-1BD3-E4ED-357D-3BBB118E9C11}"/>
                </a:ext>
              </a:extLst>
            </p:cNvPr>
            <p:cNvSpPr/>
            <p:nvPr/>
          </p:nvSpPr>
          <p:spPr>
            <a:xfrm>
              <a:off x="13793458" y="5341400"/>
              <a:ext cx="4508500" cy="450850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3951509-A988-7982-5072-684FD8D3F618}"/>
                </a:ext>
              </a:extLst>
            </p:cNvPr>
            <p:cNvSpPr/>
            <p:nvPr/>
          </p:nvSpPr>
          <p:spPr>
            <a:xfrm>
              <a:off x="17649164" y="5341400"/>
              <a:ext cx="4508500" cy="4508500"/>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4417D973-3E29-6851-CD70-AD946BF82066}"/>
                </a:ext>
              </a:extLst>
            </p:cNvPr>
            <p:cNvSpPr>
              <a:spLocks/>
            </p:cNvSpPr>
            <p:nvPr/>
          </p:nvSpPr>
          <p:spPr bwMode="auto">
            <a:xfrm>
              <a:off x="2528755" y="5062001"/>
              <a:ext cx="3903664" cy="844551"/>
            </a:xfrm>
            <a:custGeom>
              <a:avLst/>
              <a:gdLst>
                <a:gd name="T0" fmla="*/ 6306 w 6306"/>
                <a:gd name="T1" fmla="*/ 1349 h 1361"/>
                <a:gd name="T2" fmla="*/ 6212 w 6306"/>
                <a:gd name="T3" fmla="*/ 1024 h 1361"/>
                <a:gd name="T4" fmla="*/ 6107 w 6306"/>
                <a:gd name="T5" fmla="*/ 1133 h 1361"/>
                <a:gd name="T6" fmla="*/ 3159 w 6306"/>
                <a:gd name="T7" fmla="*/ 0 h 1361"/>
                <a:gd name="T8" fmla="*/ 0 w 6306"/>
                <a:gd name="T9" fmla="*/ 1337 h 1361"/>
                <a:gd name="T10" fmla="*/ 24 w 6306"/>
                <a:gd name="T11" fmla="*/ 1361 h 1361"/>
                <a:gd name="T12" fmla="*/ 3159 w 6306"/>
                <a:gd name="T13" fmla="*/ 34 h 1361"/>
                <a:gd name="T14" fmla="*/ 6083 w 6306"/>
                <a:gd name="T15" fmla="*/ 1158 h 1361"/>
                <a:gd name="T16" fmla="*/ 5978 w 6306"/>
                <a:gd name="T17" fmla="*/ 1268 h 1361"/>
                <a:gd name="T18" fmla="*/ 6306 w 6306"/>
                <a:gd name="T19" fmla="*/ 134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6" h="1361">
                  <a:moveTo>
                    <a:pt x="6306" y="1349"/>
                  </a:moveTo>
                  <a:cubicBezTo>
                    <a:pt x="6212" y="1024"/>
                    <a:pt x="6212" y="1024"/>
                    <a:pt x="6212" y="1024"/>
                  </a:cubicBezTo>
                  <a:cubicBezTo>
                    <a:pt x="6107" y="1133"/>
                    <a:pt x="6107" y="1133"/>
                    <a:pt x="6107" y="1133"/>
                  </a:cubicBezTo>
                  <a:cubicBezTo>
                    <a:pt x="5297" y="402"/>
                    <a:pt x="4252" y="0"/>
                    <a:pt x="3159" y="0"/>
                  </a:cubicBezTo>
                  <a:cubicBezTo>
                    <a:pt x="1959" y="0"/>
                    <a:pt x="837" y="475"/>
                    <a:pt x="0" y="1337"/>
                  </a:cubicBezTo>
                  <a:cubicBezTo>
                    <a:pt x="24" y="1361"/>
                    <a:pt x="24" y="1361"/>
                    <a:pt x="24" y="1361"/>
                  </a:cubicBezTo>
                  <a:cubicBezTo>
                    <a:pt x="855" y="505"/>
                    <a:pt x="1968" y="34"/>
                    <a:pt x="3159" y="34"/>
                  </a:cubicBezTo>
                  <a:cubicBezTo>
                    <a:pt x="4243" y="34"/>
                    <a:pt x="5280" y="433"/>
                    <a:pt x="6083" y="1158"/>
                  </a:cubicBezTo>
                  <a:cubicBezTo>
                    <a:pt x="5978" y="1268"/>
                    <a:pt x="5978" y="1268"/>
                    <a:pt x="5978" y="1268"/>
                  </a:cubicBezTo>
                  <a:lnTo>
                    <a:pt x="6306" y="1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8A8F89B3-F1D4-C982-2878-691FF053F824}"/>
                </a:ext>
              </a:extLst>
            </p:cNvPr>
            <p:cNvSpPr>
              <a:spLocks/>
            </p:cNvSpPr>
            <p:nvPr/>
          </p:nvSpPr>
          <p:spPr bwMode="auto">
            <a:xfrm rot="10800000" flipH="1">
              <a:off x="6384462" y="9284750"/>
              <a:ext cx="3903664" cy="844551"/>
            </a:xfrm>
            <a:custGeom>
              <a:avLst/>
              <a:gdLst>
                <a:gd name="T0" fmla="*/ 6306 w 6306"/>
                <a:gd name="T1" fmla="*/ 1349 h 1361"/>
                <a:gd name="T2" fmla="*/ 6212 w 6306"/>
                <a:gd name="T3" fmla="*/ 1024 h 1361"/>
                <a:gd name="T4" fmla="*/ 6107 w 6306"/>
                <a:gd name="T5" fmla="*/ 1133 h 1361"/>
                <a:gd name="T6" fmla="*/ 3159 w 6306"/>
                <a:gd name="T7" fmla="*/ 0 h 1361"/>
                <a:gd name="T8" fmla="*/ 0 w 6306"/>
                <a:gd name="T9" fmla="*/ 1337 h 1361"/>
                <a:gd name="T10" fmla="*/ 24 w 6306"/>
                <a:gd name="T11" fmla="*/ 1361 h 1361"/>
                <a:gd name="T12" fmla="*/ 3159 w 6306"/>
                <a:gd name="T13" fmla="*/ 34 h 1361"/>
                <a:gd name="T14" fmla="*/ 6083 w 6306"/>
                <a:gd name="T15" fmla="*/ 1158 h 1361"/>
                <a:gd name="T16" fmla="*/ 5978 w 6306"/>
                <a:gd name="T17" fmla="*/ 1268 h 1361"/>
                <a:gd name="T18" fmla="*/ 6306 w 6306"/>
                <a:gd name="T19" fmla="*/ 134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6" h="1361">
                  <a:moveTo>
                    <a:pt x="6306" y="1349"/>
                  </a:moveTo>
                  <a:cubicBezTo>
                    <a:pt x="6212" y="1024"/>
                    <a:pt x="6212" y="1024"/>
                    <a:pt x="6212" y="1024"/>
                  </a:cubicBezTo>
                  <a:cubicBezTo>
                    <a:pt x="6107" y="1133"/>
                    <a:pt x="6107" y="1133"/>
                    <a:pt x="6107" y="1133"/>
                  </a:cubicBezTo>
                  <a:cubicBezTo>
                    <a:pt x="5297" y="402"/>
                    <a:pt x="4252" y="0"/>
                    <a:pt x="3159" y="0"/>
                  </a:cubicBezTo>
                  <a:cubicBezTo>
                    <a:pt x="1959" y="0"/>
                    <a:pt x="837" y="475"/>
                    <a:pt x="0" y="1337"/>
                  </a:cubicBezTo>
                  <a:cubicBezTo>
                    <a:pt x="24" y="1361"/>
                    <a:pt x="24" y="1361"/>
                    <a:pt x="24" y="1361"/>
                  </a:cubicBezTo>
                  <a:cubicBezTo>
                    <a:pt x="855" y="505"/>
                    <a:pt x="1968" y="34"/>
                    <a:pt x="3159" y="34"/>
                  </a:cubicBezTo>
                  <a:cubicBezTo>
                    <a:pt x="4243" y="34"/>
                    <a:pt x="5280" y="433"/>
                    <a:pt x="6083" y="1158"/>
                  </a:cubicBezTo>
                  <a:cubicBezTo>
                    <a:pt x="5978" y="1268"/>
                    <a:pt x="5978" y="1268"/>
                    <a:pt x="5978" y="1268"/>
                  </a:cubicBezTo>
                  <a:lnTo>
                    <a:pt x="6306" y="1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D4B5B2F4-032B-4712-DF75-43EFA6E66D32}"/>
                </a:ext>
              </a:extLst>
            </p:cNvPr>
            <p:cNvSpPr>
              <a:spLocks/>
            </p:cNvSpPr>
            <p:nvPr/>
          </p:nvSpPr>
          <p:spPr bwMode="auto">
            <a:xfrm>
              <a:off x="10240168" y="5062001"/>
              <a:ext cx="3903664" cy="844551"/>
            </a:xfrm>
            <a:custGeom>
              <a:avLst/>
              <a:gdLst>
                <a:gd name="T0" fmla="*/ 6306 w 6306"/>
                <a:gd name="T1" fmla="*/ 1349 h 1361"/>
                <a:gd name="T2" fmla="*/ 6212 w 6306"/>
                <a:gd name="T3" fmla="*/ 1024 h 1361"/>
                <a:gd name="T4" fmla="*/ 6107 w 6306"/>
                <a:gd name="T5" fmla="*/ 1133 h 1361"/>
                <a:gd name="T6" fmla="*/ 3159 w 6306"/>
                <a:gd name="T7" fmla="*/ 0 h 1361"/>
                <a:gd name="T8" fmla="*/ 0 w 6306"/>
                <a:gd name="T9" fmla="*/ 1337 h 1361"/>
                <a:gd name="T10" fmla="*/ 24 w 6306"/>
                <a:gd name="T11" fmla="*/ 1361 h 1361"/>
                <a:gd name="T12" fmla="*/ 3159 w 6306"/>
                <a:gd name="T13" fmla="*/ 34 h 1361"/>
                <a:gd name="T14" fmla="*/ 6083 w 6306"/>
                <a:gd name="T15" fmla="*/ 1158 h 1361"/>
                <a:gd name="T16" fmla="*/ 5978 w 6306"/>
                <a:gd name="T17" fmla="*/ 1268 h 1361"/>
                <a:gd name="T18" fmla="*/ 6306 w 6306"/>
                <a:gd name="T19" fmla="*/ 134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6" h="1361">
                  <a:moveTo>
                    <a:pt x="6306" y="1349"/>
                  </a:moveTo>
                  <a:cubicBezTo>
                    <a:pt x="6212" y="1024"/>
                    <a:pt x="6212" y="1024"/>
                    <a:pt x="6212" y="1024"/>
                  </a:cubicBezTo>
                  <a:cubicBezTo>
                    <a:pt x="6107" y="1133"/>
                    <a:pt x="6107" y="1133"/>
                    <a:pt x="6107" y="1133"/>
                  </a:cubicBezTo>
                  <a:cubicBezTo>
                    <a:pt x="5297" y="402"/>
                    <a:pt x="4252" y="0"/>
                    <a:pt x="3159" y="0"/>
                  </a:cubicBezTo>
                  <a:cubicBezTo>
                    <a:pt x="1959" y="0"/>
                    <a:pt x="837" y="475"/>
                    <a:pt x="0" y="1337"/>
                  </a:cubicBezTo>
                  <a:cubicBezTo>
                    <a:pt x="24" y="1361"/>
                    <a:pt x="24" y="1361"/>
                    <a:pt x="24" y="1361"/>
                  </a:cubicBezTo>
                  <a:cubicBezTo>
                    <a:pt x="855" y="505"/>
                    <a:pt x="1968" y="34"/>
                    <a:pt x="3159" y="34"/>
                  </a:cubicBezTo>
                  <a:cubicBezTo>
                    <a:pt x="4243" y="34"/>
                    <a:pt x="5280" y="433"/>
                    <a:pt x="6083" y="1158"/>
                  </a:cubicBezTo>
                  <a:cubicBezTo>
                    <a:pt x="5978" y="1268"/>
                    <a:pt x="5978" y="1268"/>
                    <a:pt x="5978" y="1268"/>
                  </a:cubicBezTo>
                  <a:lnTo>
                    <a:pt x="6306" y="1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id="{C0358782-8564-95E0-DA1F-131970DF746A}"/>
                </a:ext>
              </a:extLst>
            </p:cNvPr>
            <p:cNvSpPr>
              <a:spLocks/>
            </p:cNvSpPr>
            <p:nvPr/>
          </p:nvSpPr>
          <p:spPr bwMode="auto">
            <a:xfrm rot="10800000" flipH="1">
              <a:off x="14095877" y="9284750"/>
              <a:ext cx="3903664" cy="844551"/>
            </a:xfrm>
            <a:custGeom>
              <a:avLst/>
              <a:gdLst>
                <a:gd name="T0" fmla="*/ 6306 w 6306"/>
                <a:gd name="T1" fmla="*/ 1349 h 1361"/>
                <a:gd name="T2" fmla="*/ 6212 w 6306"/>
                <a:gd name="T3" fmla="*/ 1024 h 1361"/>
                <a:gd name="T4" fmla="*/ 6107 w 6306"/>
                <a:gd name="T5" fmla="*/ 1133 h 1361"/>
                <a:gd name="T6" fmla="*/ 3159 w 6306"/>
                <a:gd name="T7" fmla="*/ 0 h 1361"/>
                <a:gd name="T8" fmla="*/ 0 w 6306"/>
                <a:gd name="T9" fmla="*/ 1337 h 1361"/>
                <a:gd name="T10" fmla="*/ 24 w 6306"/>
                <a:gd name="T11" fmla="*/ 1361 h 1361"/>
                <a:gd name="T12" fmla="*/ 3159 w 6306"/>
                <a:gd name="T13" fmla="*/ 34 h 1361"/>
                <a:gd name="T14" fmla="*/ 6083 w 6306"/>
                <a:gd name="T15" fmla="*/ 1158 h 1361"/>
                <a:gd name="T16" fmla="*/ 5978 w 6306"/>
                <a:gd name="T17" fmla="*/ 1268 h 1361"/>
                <a:gd name="T18" fmla="*/ 6306 w 6306"/>
                <a:gd name="T19" fmla="*/ 134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6" h="1361">
                  <a:moveTo>
                    <a:pt x="6306" y="1349"/>
                  </a:moveTo>
                  <a:cubicBezTo>
                    <a:pt x="6212" y="1024"/>
                    <a:pt x="6212" y="1024"/>
                    <a:pt x="6212" y="1024"/>
                  </a:cubicBezTo>
                  <a:cubicBezTo>
                    <a:pt x="6107" y="1133"/>
                    <a:pt x="6107" y="1133"/>
                    <a:pt x="6107" y="1133"/>
                  </a:cubicBezTo>
                  <a:cubicBezTo>
                    <a:pt x="5297" y="402"/>
                    <a:pt x="4252" y="0"/>
                    <a:pt x="3159" y="0"/>
                  </a:cubicBezTo>
                  <a:cubicBezTo>
                    <a:pt x="1959" y="0"/>
                    <a:pt x="837" y="475"/>
                    <a:pt x="0" y="1337"/>
                  </a:cubicBezTo>
                  <a:cubicBezTo>
                    <a:pt x="24" y="1361"/>
                    <a:pt x="24" y="1361"/>
                    <a:pt x="24" y="1361"/>
                  </a:cubicBezTo>
                  <a:cubicBezTo>
                    <a:pt x="855" y="505"/>
                    <a:pt x="1968" y="34"/>
                    <a:pt x="3159" y="34"/>
                  </a:cubicBezTo>
                  <a:cubicBezTo>
                    <a:pt x="4243" y="34"/>
                    <a:pt x="5280" y="433"/>
                    <a:pt x="6083" y="1158"/>
                  </a:cubicBezTo>
                  <a:cubicBezTo>
                    <a:pt x="5978" y="1268"/>
                    <a:pt x="5978" y="1268"/>
                    <a:pt x="5978" y="1268"/>
                  </a:cubicBezTo>
                  <a:lnTo>
                    <a:pt x="6306" y="1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427E1465-D33E-BCD9-F05B-0BD10DD8B587}"/>
                </a:ext>
              </a:extLst>
            </p:cNvPr>
            <p:cNvSpPr>
              <a:spLocks/>
            </p:cNvSpPr>
            <p:nvPr/>
          </p:nvSpPr>
          <p:spPr bwMode="auto">
            <a:xfrm>
              <a:off x="17951579" y="5062001"/>
              <a:ext cx="3903664" cy="844551"/>
            </a:xfrm>
            <a:custGeom>
              <a:avLst/>
              <a:gdLst>
                <a:gd name="T0" fmla="*/ 6306 w 6306"/>
                <a:gd name="T1" fmla="*/ 1349 h 1361"/>
                <a:gd name="T2" fmla="*/ 6212 w 6306"/>
                <a:gd name="T3" fmla="*/ 1024 h 1361"/>
                <a:gd name="T4" fmla="*/ 6107 w 6306"/>
                <a:gd name="T5" fmla="*/ 1133 h 1361"/>
                <a:gd name="T6" fmla="*/ 3159 w 6306"/>
                <a:gd name="T7" fmla="*/ 0 h 1361"/>
                <a:gd name="T8" fmla="*/ 0 w 6306"/>
                <a:gd name="T9" fmla="*/ 1337 h 1361"/>
                <a:gd name="T10" fmla="*/ 24 w 6306"/>
                <a:gd name="T11" fmla="*/ 1361 h 1361"/>
                <a:gd name="T12" fmla="*/ 3159 w 6306"/>
                <a:gd name="T13" fmla="*/ 34 h 1361"/>
                <a:gd name="T14" fmla="*/ 6083 w 6306"/>
                <a:gd name="T15" fmla="*/ 1158 h 1361"/>
                <a:gd name="T16" fmla="*/ 5978 w 6306"/>
                <a:gd name="T17" fmla="*/ 1268 h 1361"/>
                <a:gd name="T18" fmla="*/ 6306 w 6306"/>
                <a:gd name="T19" fmla="*/ 1349 h 1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6" h="1361">
                  <a:moveTo>
                    <a:pt x="6306" y="1349"/>
                  </a:moveTo>
                  <a:cubicBezTo>
                    <a:pt x="6212" y="1024"/>
                    <a:pt x="6212" y="1024"/>
                    <a:pt x="6212" y="1024"/>
                  </a:cubicBezTo>
                  <a:cubicBezTo>
                    <a:pt x="6107" y="1133"/>
                    <a:pt x="6107" y="1133"/>
                    <a:pt x="6107" y="1133"/>
                  </a:cubicBezTo>
                  <a:cubicBezTo>
                    <a:pt x="5297" y="402"/>
                    <a:pt x="4252" y="0"/>
                    <a:pt x="3159" y="0"/>
                  </a:cubicBezTo>
                  <a:cubicBezTo>
                    <a:pt x="1959" y="0"/>
                    <a:pt x="837" y="475"/>
                    <a:pt x="0" y="1337"/>
                  </a:cubicBezTo>
                  <a:cubicBezTo>
                    <a:pt x="24" y="1361"/>
                    <a:pt x="24" y="1361"/>
                    <a:pt x="24" y="1361"/>
                  </a:cubicBezTo>
                  <a:cubicBezTo>
                    <a:pt x="855" y="505"/>
                    <a:pt x="1968" y="34"/>
                    <a:pt x="3159" y="34"/>
                  </a:cubicBezTo>
                  <a:cubicBezTo>
                    <a:pt x="4243" y="34"/>
                    <a:pt x="5280" y="433"/>
                    <a:pt x="6083" y="1158"/>
                  </a:cubicBezTo>
                  <a:cubicBezTo>
                    <a:pt x="5978" y="1268"/>
                    <a:pt x="5978" y="1268"/>
                    <a:pt x="5978" y="1268"/>
                  </a:cubicBezTo>
                  <a:lnTo>
                    <a:pt x="6306" y="134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7080189B-84B9-239B-0679-A8D8A0BBD975}"/>
                </a:ext>
              </a:extLst>
            </p:cNvPr>
            <p:cNvSpPr>
              <a:spLocks noEditPoints="1"/>
            </p:cNvSpPr>
            <p:nvPr/>
          </p:nvSpPr>
          <p:spPr bwMode="auto">
            <a:xfrm>
              <a:off x="3911349" y="6646776"/>
              <a:ext cx="1141915" cy="2016408"/>
            </a:xfrm>
            <a:custGeom>
              <a:avLst/>
              <a:gdLst>
                <a:gd name="T0" fmla="*/ 393 w 933"/>
                <a:gd name="T1" fmla="*/ 376 h 1652"/>
                <a:gd name="T2" fmla="*/ 267 w 933"/>
                <a:gd name="T3" fmla="*/ 0 h 1652"/>
                <a:gd name="T4" fmla="*/ 0 w 933"/>
                <a:gd name="T5" fmla="*/ 126 h 1652"/>
                <a:gd name="T6" fmla="*/ 0 w 933"/>
                <a:gd name="T7" fmla="*/ 1275 h 1652"/>
                <a:gd name="T8" fmla="*/ 0 w 933"/>
                <a:gd name="T9" fmla="*/ 1275 h 1652"/>
                <a:gd name="T10" fmla="*/ 2 w 933"/>
                <a:gd name="T11" fmla="*/ 1283 h 1652"/>
                <a:gd name="T12" fmla="*/ 197 w 933"/>
                <a:gd name="T13" fmla="*/ 1652 h 1652"/>
                <a:gd name="T14" fmla="*/ 292 w 933"/>
                <a:gd name="T15" fmla="*/ 1481 h 1652"/>
                <a:gd name="T16" fmla="*/ 391 w 933"/>
                <a:gd name="T17" fmla="*/ 1283 h 1652"/>
                <a:gd name="T18" fmla="*/ 393 w 933"/>
                <a:gd name="T19" fmla="*/ 1275 h 1652"/>
                <a:gd name="T20" fmla="*/ 393 w 933"/>
                <a:gd name="T21" fmla="*/ 1275 h 1652"/>
                <a:gd name="T22" fmla="*/ 137 w 933"/>
                <a:gd name="T23" fmla="*/ 393 h 1652"/>
                <a:gd name="T24" fmla="*/ 256 w 933"/>
                <a:gd name="T25" fmla="*/ 1259 h 1652"/>
                <a:gd name="T26" fmla="*/ 33 w 933"/>
                <a:gd name="T27" fmla="*/ 1259 h 1652"/>
                <a:gd name="T28" fmla="*/ 104 w 933"/>
                <a:gd name="T29" fmla="*/ 393 h 1652"/>
                <a:gd name="T30" fmla="*/ 33 w 933"/>
                <a:gd name="T31" fmla="*/ 1259 h 1652"/>
                <a:gd name="T32" fmla="*/ 33 w 933"/>
                <a:gd name="T33" fmla="*/ 360 h 1652"/>
                <a:gd name="T34" fmla="*/ 360 w 933"/>
                <a:gd name="T35" fmla="*/ 268 h 1652"/>
                <a:gd name="T36" fmla="*/ 289 w 933"/>
                <a:gd name="T37" fmla="*/ 393 h 1652"/>
                <a:gd name="T38" fmla="*/ 360 w 933"/>
                <a:gd name="T39" fmla="*/ 1259 h 1652"/>
                <a:gd name="T40" fmla="*/ 289 w 933"/>
                <a:gd name="T41" fmla="*/ 393 h 1652"/>
                <a:gd name="T42" fmla="*/ 267 w 933"/>
                <a:gd name="T43" fmla="*/ 33 h 1652"/>
                <a:gd name="T44" fmla="*/ 360 w 933"/>
                <a:gd name="T45" fmla="*/ 235 h 1652"/>
                <a:gd name="T46" fmla="*/ 33 w 933"/>
                <a:gd name="T47" fmla="*/ 126 h 1652"/>
                <a:gd name="T48" fmla="*/ 197 w 933"/>
                <a:gd name="T49" fmla="*/ 1598 h 1652"/>
                <a:gd name="T50" fmla="*/ 251 w 933"/>
                <a:gd name="T51" fmla="*/ 1490 h 1652"/>
                <a:gd name="T52" fmla="*/ 268 w 933"/>
                <a:gd name="T53" fmla="*/ 1457 h 1652"/>
                <a:gd name="T54" fmla="*/ 44 w 933"/>
                <a:gd name="T55" fmla="*/ 1292 h 1652"/>
                <a:gd name="T56" fmla="*/ 268 w 933"/>
                <a:gd name="T57" fmla="*/ 1457 h 1652"/>
                <a:gd name="T58" fmla="*/ 557 w 933"/>
                <a:gd name="T59" fmla="*/ 0 h 1652"/>
                <a:gd name="T60" fmla="*/ 540 w 933"/>
                <a:gd name="T61" fmla="*/ 1635 h 1652"/>
                <a:gd name="T62" fmla="*/ 916 w 933"/>
                <a:gd name="T63" fmla="*/ 1652 h 1652"/>
                <a:gd name="T64" fmla="*/ 933 w 933"/>
                <a:gd name="T65" fmla="*/ 16 h 1652"/>
                <a:gd name="T66" fmla="*/ 900 w 933"/>
                <a:gd name="T67" fmla="*/ 1619 h 1652"/>
                <a:gd name="T68" fmla="*/ 573 w 933"/>
                <a:gd name="T69" fmla="*/ 1562 h 1652"/>
                <a:gd name="T70" fmla="*/ 753 w 933"/>
                <a:gd name="T71" fmla="*/ 1545 h 1652"/>
                <a:gd name="T72" fmla="*/ 573 w 933"/>
                <a:gd name="T73" fmla="*/ 1529 h 1652"/>
                <a:gd name="T74" fmla="*/ 681 w 933"/>
                <a:gd name="T75" fmla="*/ 1393 h 1652"/>
                <a:gd name="T76" fmla="*/ 681 w 933"/>
                <a:gd name="T77" fmla="*/ 1360 h 1652"/>
                <a:gd name="T78" fmla="*/ 573 w 933"/>
                <a:gd name="T79" fmla="*/ 1224 h 1652"/>
                <a:gd name="T80" fmla="*/ 753 w 933"/>
                <a:gd name="T81" fmla="*/ 1208 h 1652"/>
                <a:gd name="T82" fmla="*/ 573 w 933"/>
                <a:gd name="T83" fmla="*/ 1191 h 1652"/>
                <a:gd name="T84" fmla="*/ 681 w 933"/>
                <a:gd name="T85" fmla="*/ 1056 h 1652"/>
                <a:gd name="T86" fmla="*/ 681 w 933"/>
                <a:gd name="T87" fmla="*/ 1023 h 1652"/>
                <a:gd name="T88" fmla="*/ 573 w 933"/>
                <a:gd name="T89" fmla="*/ 887 h 1652"/>
                <a:gd name="T90" fmla="*/ 753 w 933"/>
                <a:gd name="T91" fmla="*/ 871 h 1652"/>
                <a:gd name="T92" fmla="*/ 573 w 933"/>
                <a:gd name="T93" fmla="*/ 854 h 1652"/>
                <a:gd name="T94" fmla="*/ 681 w 933"/>
                <a:gd name="T95" fmla="*/ 719 h 1652"/>
                <a:gd name="T96" fmla="*/ 681 w 933"/>
                <a:gd name="T97" fmla="*/ 686 h 1652"/>
                <a:gd name="T98" fmla="*/ 573 w 933"/>
                <a:gd name="T99" fmla="*/ 550 h 1652"/>
                <a:gd name="T100" fmla="*/ 753 w 933"/>
                <a:gd name="T101" fmla="*/ 533 h 1652"/>
                <a:gd name="T102" fmla="*/ 573 w 933"/>
                <a:gd name="T103" fmla="*/ 517 h 1652"/>
                <a:gd name="T104" fmla="*/ 681 w 933"/>
                <a:gd name="T105" fmla="*/ 381 h 1652"/>
                <a:gd name="T106" fmla="*/ 681 w 933"/>
                <a:gd name="T107" fmla="*/ 348 h 1652"/>
                <a:gd name="T108" fmla="*/ 573 w 933"/>
                <a:gd name="T109" fmla="*/ 213 h 1652"/>
                <a:gd name="T110" fmla="*/ 753 w 933"/>
                <a:gd name="T111" fmla="*/ 196 h 1652"/>
                <a:gd name="T112" fmla="*/ 573 w 933"/>
                <a:gd name="T113" fmla="*/ 180 h 1652"/>
                <a:gd name="T114" fmla="*/ 900 w 933"/>
                <a:gd name="T115" fmla="*/ 33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3" h="1652">
                  <a:moveTo>
                    <a:pt x="393" y="1275"/>
                  </a:moveTo>
                  <a:cubicBezTo>
                    <a:pt x="393" y="376"/>
                    <a:pt x="393" y="376"/>
                    <a:pt x="393" y="376"/>
                  </a:cubicBezTo>
                  <a:cubicBezTo>
                    <a:pt x="393" y="126"/>
                    <a:pt x="393" y="126"/>
                    <a:pt x="393" y="126"/>
                  </a:cubicBezTo>
                  <a:cubicBezTo>
                    <a:pt x="393" y="56"/>
                    <a:pt x="336" y="0"/>
                    <a:pt x="267" y="0"/>
                  </a:cubicBezTo>
                  <a:cubicBezTo>
                    <a:pt x="127" y="0"/>
                    <a:pt x="127" y="0"/>
                    <a:pt x="127" y="0"/>
                  </a:cubicBezTo>
                  <a:cubicBezTo>
                    <a:pt x="57" y="0"/>
                    <a:pt x="0" y="56"/>
                    <a:pt x="0" y="126"/>
                  </a:cubicBezTo>
                  <a:cubicBezTo>
                    <a:pt x="0" y="376"/>
                    <a:pt x="0" y="376"/>
                    <a:pt x="0" y="376"/>
                  </a:cubicBezTo>
                  <a:cubicBezTo>
                    <a:pt x="0" y="1275"/>
                    <a:pt x="0" y="1275"/>
                    <a:pt x="0" y="1275"/>
                  </a:cubicBezTo>
                  <a:cubicBezTo>
                    <a:pt x="0" y="1275"/>
                    <a:pt x="0" y="1275"/>
                    <a:pt x="0" y="1275"/>
                  </a:cubicBezTo>
                  <a:cubicBezTo>
                    <a:pt x="0" y="1275"/>
                    <a:pt x="0" y="1275"/>
                    <a:pt x="0" y="1275"/>
                  </a:cubicBezTo>
                  <a:cubicBezTo>
                    <a:pt x="0" y="1278"/>
                    <a:pt x="1" y="1280"/>
                    <a:pt x="2" y="1282"/>
                  </a:cubicBezTo>
                  <a:cubicBezTo>
                    <a:pt x="2" y="1282"/>
                    <a:pt x="2" y="1283"/>
                    <a:pt x="2" y="1283"/>
                  </a:cubicBezTo>
                  <a:cubicBezTo>
                    <a:pt x="182" y="1643"/>
                    <a:pt x="182" y="1643"/>
                    <a:pt x="182" y="1643"/>
                  </a:cubicBezTo>
                  <a:cubicBezTo>
                    <a:pt x="185" y="1648"/>
                    <a:pt x="191" y="1652"/>
                    <a:pt x="197" y="1652"/>
                  </a:cubicBezTo>
                  <a:cubicBezTo>
                    <a:pt x="203" y="1652"/>
                    <a:pt x="209" y="1648"/>
                    <a:pt x="212" y="1643"/>
                  </a:cubicBezTo>
                  <a:cubicBezTo>
                    <a:pt x="292" y="1481"/>
                    <a:pt x="292" y="1481"/>
                    <a:pt x="292" y="1481"/>
                  </a:cubicBezTo>
                  <a:cubicBezTo>
                    <a:pt x="293" y="1480"/>
                    <a:pt x="293" y="1480"/>
                    <a:pt x="293" y="1479"/>
                  </a:cubicBezTo>
                  <a:cubicBezTo>
                    <a:pt x="391" y="1283"/>
                    <a:pt x="391" y="1283"/>
                    <a:pt x="391" y="1283"/>
                  </a:cubicBezTo>
                  <a:cubicBezTo>
                    <a:pt x="392" y="1283"/>
                    <a:pt x="391" y="1282"/>
                    <a:pt x="392" y="1282"/>
                  </a:cubicBezTo>
                  <a:cubicBezTo>
                    <a:pt x="393" y="1280"/>
                    <a:pt x="393" y="1278"/>
                    <a:pt x="393" y="1275"/>
                  </a:cubicBezTo>
                  <a:cubicBezTo>
                    <a:pt x="393" y="1275"/>
                    <a:pt x="393" y="1275"/>
                    <a:pt x="393" y="1275"/>
                  </a:cubicBezTo>
                  <a:cubicBezTo>
                    <a:pt x="393" y="1275"/>
                    <a:pt x="393" y="1275"/>
                    <a:pt x="393" y="1275"/>
                  </a:cubicBezTo>
                  <a:close/>
                  <a:moveTo>
                    <a:pt x="137" y="1259"/>
                  </a:moveTo>
                  <a:cubicBezTo>
                    <a:pt x="137" y="393"/>
                    <a:pt x="137" y="393"/>
                    <a:pt x="137" y="393"/>
                  </a:cubicBezTo>
                  <a:cubicBezTo>
                    <a:pt x="256" y="393"/>
                    <a:pt x="256" y="393"/>
                    <a:pt x="256" y="393"/>
                  </a:cubicBezTo>
                  <a:cubicBezTo>
                    <a:pt x="256" y="1259"/>
                    <a:pt x="256" y="1259"/>
                    <a:pt x="256" y="1259"/>
                  </a:cubicBezTo>
                  <a:lnTo>
                    <a:pt x="137" y="1259"/>
                  </a:lnTo>
                  <a:close/>
                  <a:moveTo>
                    <a:pt x="33" y="1259"/>
                  </a:moveTo>
                  <a:cubicBezTo>
                    <a:pt x="33" y="393"/>
                    <a:pt x="33" y="393"/>
                    <a:pt x="33" y="393"/>
                  </a:cubicBezTo>
                  <a:cubicBezTo>
                    <a:pt x="104" y="393"/>
                    <a:pt x="104" y="393"/>
                    <a:pt x="104" y="393"/>
                  </a:cubicBezTo>
                  <a:cubicBezTo>
                    <a:pt x="104" y="1259"/>
                    <a:pt x="104" y="1259"/>
                    <a:pt x="104" y="1259"/>
                  </a:cubicBezTo>
                  <a:lnTo>
                    <a:pt x="33" y="1259"/>
                  </a:lnTo>
                  <a:close/>
                  <a:moveTo>
                    <a:pt x="360" y="360"/>
                  </a:moveTo>
                  <a:cubicBezTo>
                    <a:pt x="33" y="360"/>
                    <a:pt x="33" y="360"/>
                    <a:pt x="33" y="360"/>
                  </a:cubicBezTo>
                  <a:cubicBezTo>
                    <a:pt x="33" y="268"/>
                    <a:pt x="33" y="268"/>
                    <a:pt x="33" y="268"/>
                  </a:cubicBezTo>
                  <a:cubicBezTo>
                    <a:pt x="360" y="268"/>
                    <a:pt x="360" y="268"/>
                    <a:pt x="360" y="268"/>
                  </a:cubicBezTo>
                  <a:lnTo>
                    <a:pt x="360" y="360"/>
                  </a:lnTo>
                  <a:close/>
                  <a:moveTo>
                    <a:pt x="289" y="393"/>
                  </a:moveTo>
                  <a:cubicBezTo>
                    <a:pt x="360" y="393"/>
                    <a:pt x="360" y="393"/>
                    <a:pt x="360" y="393"/>
                  </a:cubicBezTo>
                  <a:cubicBezTo>
                    <a:pt x="360" y="1259"/>
                    <a:pt x="360" y="1259"/>
                    <a:pt x="360" y="1259"/>
                  </a:cubicBezTo>
                  <a:cubicBezTo>
                    <a:pt x="289" y="1259"/>
                    <a:pt x="289" y="1259"/>
                    <a:pt x="289" y="1259"/>
                  </a:cubicBezTo>
                  <a:lnTo>
                    <a:pt x="289" y="393"/>
                  </a:lnTo>
                  <a:close/>
                  <a:moveTo>
                    <a:pt x="127" y="33"/>
                  </a:moveTo>
                  <a:cubicBezTo>
                    <a:pt x="267" y="33"/>
                    <a:pt x="267" y="33"/>
                    <a:pt x="267" y="33"/>
                  </a:cubicBezTo>
                  <a:cubicBezTo>
                    <a:pt x="318" y="33"/>
                    <a:pt x="360" y="75"/>
                    <a:pt x="360" y="126"/>
                  </a:cubicBezTo>
                  <a:cubicBezTo>
                    <a:pt x="360" y="235"/>
                    <a:pt x="360" y="235"/>
                    <a:pt x="360" y="235"/>
                  </a:cubicBezTo>
                  <a:cubicBezTo>
                    <a:pt x="33" y="235"/>
                    <a:pt x="33" y="235"/>
                    <a:pt x="33" y="235"/>
                  </a:cubicBezTo>
                  <a:cubicBezTo>
                    <a:pt x="33" y="126"/>
                    <a:pt x="33" y="126"/>
                    <a:pt x="33" y="126"/>
                  </a:cubicBezTo>
                  <a:cubicBezTo>
                    <a:pt x="33" y="75"/>
                    <a:pt x="75" y="33"/>
                    <a:pt x="127" y="33"/>
                  </a:cubicBezTo>
                  <a:close/>
                  <a:moveTo>
                    <a:pt x="197" y="1598"/>
                  </a:moveTo>
                  <a:cubicBezTo>
                    <a:pt x="142" y="1490"/>
                    <a:pt x="142" y="1490"/>
                    <a:pt x="142" y="1490"/>
                  </a:cubicBezTo>
                  <a:cubicBezTo>
                    <a:pt x="251" y="1490"/>
                    <a:pt x="251" y="1490"/>
                    <a:pt x="251" y="1490"/>
                  </a:cubicBezTo>
                  <a:lnTo>
                    <a:pt x="197" y="1598"/>
                  </a:lnTo>
                  <a:close/>
                  <a:moveTo>
                    <a:pt x="268" y="1457"/>
                  </a:moveTo>
                  <a:cubicBezTo>
                    <a:pt x="126" y="1457"/>
                    <a:pt x="126" y="1457"/>
                    <a:pt x="126" y="1457"/>
                  </a:cubicBezTo>
                  <a:cubicBezTo>
                    <a:pt x="44" y="1292"/>
                    <a:pt x="44" y="1292"/>
                    <a:pt x="44" y="1292"/>
                  </a:cubicBezTo>
                  <a:cubicBezTo>
                    <a:pt x="350" y="1292"/>
                    <a:pt x="350" y="1292"/>
                    <a:pt x="350" y="1292"/>
                  </a:cubicBezTo>
                  <a:lnTo>
                    <a:pt x="268" y="1457"/>
                  </a:lnTo>
                  <a:close/>
                  <a:moveTo>
                    <a:pt x="916" y="0"/>
                  </a:moveTo>
                  <a:cubicBezTo>
                    <a:pt x="557" y="0"/>
                    <a:pt x="557" y="0"/>
                    <a:pt x="557" y="0"/>
                  </a:cubicBezTo>
                  <a:cubicBezTo>
                    <a:pt x="547" y="0"/>
                    <a:pt x="540" y="7"/>
                    <a:pt x="540" y="16"/>
                  </a:cubicBezTo>
                  <a:cubicBezTo>
                    <a:pt x="540" y="1635"/>
                    <a:pt x="540" y="1635"/>
                    <a:pt x="540" y="1635"/>
                  </a:cubicBezTo>
                  <a:cubicBezTo>
                    <a:pt x="540" y="1644"/>
                    <a:pt x="547" y="1652"/>
                    <a:pt x="557" y="1652"/>
                  </a:cubicBezTo>
                  <a:cubicBezTo>
                    <a:pt x="916" y="1652"/>
                    <a:pt x="916" y="1652"/>
                    <a:pt x="916" y="1652"/>
                  </a:cubicBezTo>
                  <a:cubicBezTo>
                    <a:pt x="925" y="1652"/>
                    <a:pt x="933" y="1644"/>
                    <a:pt x="933" y="1635"/>
                  </a:cubicBezTo>
                  <a:cubicBezTo>
                    <a:pt x="933" y="16"/>
                    <a:pt x="933" y="16"/>
                    <a:pt x="933" y="16"/>
                  </a:cubicBezTo>
                  <a:cubicBezTo>
                    <a:pt x="933" y="7"/>
                    <a:pt x="925" y="0"/>
                    <a:pt x="916" y="0"/>
                  </a:cubicBezTo>
                  <a:close/>
                  <a:moveTo>
                    <a:pt x="900" y="1619"/>
                  </a:moveTo>
                  <a:cubicBezTo>
                    <a:pt x="573" y="1619"/>
                    <a:pt x="573" y="1619"/>
                    <a:pt x="573" y="1619"/>
                  </a:cubicBezTo>
                  <a:cubicBezTo>
                    <a:pt x="573" y="1562"/>
                    <a:pt x="573" y="1562"/>
                    <a:pt x="573" y="1562"/>
                  </a:cubicBezTo>
                  <a:cubicBezTo>
                    <a:pt x="736" y="1562"/>
                    <a:pt x="736" y="1562"/>
                    <a:pt x="736" y="1562"/>
                  </a:cubicBezTo>
                  <a:cubicBezTo>
                    <a:pt x="746" y="1562"/>
                    <a:pt x="753" y="1554"/>
                    <a:pt x="753" y="1545"/>
                  </a:cubicBezTo>
                  <a:cubicBezTo>
                    <a:pt x="753" y="1536"/>
                    <a:pt x="746" y="1529"/>
                    <a:pt x="736" y="1529"/>
                  </a:cubicBezTo>
                  <a:cubicBezTo>
                    <a:pt x="573" y="1529"/>
                    <a:pt x="573" y="1529"/>
                    <a:pt x="573" y="1529"/>
                  </a:cubicBezTo>
                  <a:cubicBezTo>
                    <a:pt x="573" y="1393"/>
                    <a:pt x="573" y="1393"/>
                    <a:pt x="573" y="1393"/>
                  </a:cubicBezTo>
                  <a:cubicBezTo>
                    <a:pt x="681" y="1393"/>
                    <a:pt x="681" y="1393"/>
                    <a:pt x="681" y="1393"/>
                  </a:cubicBezTo>
                  <a:cubicBezTo>
                    <a:pt x="691" y="1393"/>
                    <a:pt x="698" y="1386"/>
                    <a:pt x="698" y="1377"/>
                  </a:cubicBezTo>
                  <a:cubicBezTo>
                    <a:pt x="698" y="1367"/>
                    <a:pt x="691" y="1360"/>
                    <a:pt x="681" y="1360"/>
                  </a:cubicBezTo>
                  <a:cubicBezTo>
                    <a:pt x="573" y="1360"/>
                    <a:pt x="573" y="1360"/>
                    <a:pt x="573" y="1360"/>
                  </a:cubicBezTo>
                  <a:cubicBezTo>
                    <a:pt x="573" y="1224"/>
                    <a:pt x="573" y="1224"/>
                    <a:pt x="573" y="1224"/>
                  </a:cubicBezTo>
                  <a:cubicBezTo>
                    <a:pt x="736" y="1224"/>
                    <a:pt x="736" y="1224"/>
                    <a:pt x="736" y="1224"/>
                  </a:cubicBezTo>
                  <a:cubicBezTo>
                    <a:pt x="746" y="1224"/>
                    <a:pt x="753" y="1217"/>
                    <a:pt x="753" y="1208"/>
                  </a:cubicBezTo>
                  <a:cubicBezTo>
                    <a:pt x="753" y="1199"/>
                    <a:pt x="746" y="1191"/>
                    <a:pt x="736" y="1191"/>
                  </a:cubicBezTo>
                  <a:cubicBezTo>
                    <a:pt x="573" y="1191"/>
                    <a:pt x="573" y="1191"/>
                    <a:pt x="573" y="1191"/>
                  </a:cubicBezTo>
                  <a:cubicBezTo>
                    <a:pt x="573" y="1056"/>
                    <a:pt x="573" y="1056"/>
                    <a:pt x="573" y="1056"/>
                  </a:cubicBezTo>
                  <a:cubicBezTo>
                    <a:pt x="681" y="1056"/>
                    <a:pt x="681" y="1056"/>
                    <a:pt x="681" y="1056"/>
                  </a:cubicBezTo>
                  <a:cubicBezTo>
                    <a:pt x="691" y="1056"/>
                    <a:pt x="698" y="1048"/>
                    <a:pt x="698" y="1039"/>
                  </a:cubicBezTo>
                  <a:cubicBezTo>
                    <a:pt x="698" y="1030"/>
                    <a:pt x="691" y="1023"/>
                    <a:pt x="681" y="1023"/>
                  </a:cubicBezTo>
                  <a:cubicBezTo>
                    <a:pt x="573" y="1023"/>
                    <a:pt x="573" y="1023"/>
                    <a:pt x="573" y="1023"/>
                  </a:cubicBezTo>
                  <a:cubicBezTo>
                    <a:pt x="573" y="887"/>
                    <a:pt x="573" y="887"/>
                    <a:pt x="573" y="887"/>
                  </a:cubicBezTo>
                  <a:cubicBezTo>
                    <a:pt x="736" y="887"/>
                    <a:pt x="736" y="887"/>
                    <a:pt x="736" y="887"/>
                  </a:cubicBezTo>
                  <a:cubicBezTo>
                    <a:pt x="746" y="887"/>
                    <a:pt x="753" y="880"/>
                    <a:pt x="753" y="871"/>
                  </a:cubicBezTo>
                  <a:cubicBezTo>
                    <a:pt x="753" y="862"/>
                    <a:pt x="746" y="854"/>
                    <a:pt x="736" y="854"/>
                  </a:cubicBezTo>
                  <a:cubicBezTo>
                    <a:pt x="573" y="854"/>
                    <a:pt x="573" y="854"/>
                    <a:pt x="573" y="854"/>
                  </a:cubicBezTo>
                  <a:cubicBezTo>
                    <a:pt x="573" y="719"/>
                    <a:pt x="573" y="719"/>
                    <a:pt x="573" y="719"/>
                  </a:cubicBezTo>
                  <a:cubicBezTo>
                    <a:pt x="681" y="719"/>
                    <a:pt x="681" y="719"/>
                    <a:pt x="681" y="719"/>
                  </a:cubicBezTo>
                  <a:cubicBezTo>
                    <a:pt x="691" y="719"/>
                    <a:pt x="698" y="711"/>
                    <a:pt x="698" y="702"/>
                  </a:cubicBezTo>
                  <a:cubicBezTo>
                    <a:pt x="698" y="693"/>
                    <a:pt x="691" y="686"/>
                    <a:pt x="681" y="686"/>
                  </a:cubicBezTo>
                  <a:cubicBezTo>
                    <a:pt x="573" y="686"/>
                    <a:pt x="573" y="686"/>
                    <a:pt x="573" y="686"/>
                  </a:cubicBezTo>
                  <a:cubicBezTo>
                    <a:pt x="573" y="550"/>
                    <a:pt x="573" y="550"/>
                    <a:pt x="573" y="550"/>
                  </a:cubicBezTo>
                  <a:cubicBezTo>
                    <a:pt x="736" y="550"/>
                    <a:pt x="736" y="550"/>
                    <a:pt x="736" y="550"/>
                  </a:cubicBezTo>
                  <a:cubicBezTo>
                    <a:pt x="746" y="550"/>
                    <a:pt x="753" y="543"/>
                    <a:pt x="753" y="533"/>
                  </a:cubicBezTo>
                  <a:cubicBezTo>
                    <a:pt x="753" y="524"/>
                    <a:pt x="746" y="517"/>
                    <a:pt x="736" y="517"/>
                  </a:cubicBezTo>
                  <a:cubicBezTo>
                    <a:pt x="573" y="517"/>
                    <a:pt x="573" y="517"/>
                    <a:pt x="573" y="517"/>
                  </a:cubicBezTo>
                  <a:cubicBezTo>
                    <a:pt x="573" y="381"/>
                    <a:pt x="573" y="381"/>
                    <a:pt x="573" y="381"/>
                  </a:cubicBezTo>
                  <a:cubicBezTo>
                    <a:pt x="681" y="381"/>
                    <a:pt x="681" y="381"/>
                    <a:pt x="681" y="381"/>
                  </a:cubicBezTo>
                  <a:cubicBezTo>
                    <a:pt x="691" y="381"/>
                    <a:pt x="698" y="374"/>
                    <a:pt x="698" y="365"/>
                  </a:cubicBezTo>
                  <a:cubicBezTo>
                    <a:pt x="698" y="356"/>
                    <a:pt x="691" y="348"/>
                    <a:pt x="681" y="348"/>
                  </a:cubicBezTo>
                  <a:cubicBezTo>
                    <a:pt x="573" y="348"/>
                    <a:pt x="573" y="348"/>
                    <a:pt x="573" y="348"/>
                  </a:cubicBezTo>
                  <a:cubicBezTo>
                    <a:pt x="573" y="213"/>
                    <a:pt x="573" y="213"/>
                    <a:pt x="573" y="213"/>
                  </a:cubicBezTo>
                  <a:cubicBezTo>
                    <a:pt x="736" y="213"/>
                    <a:pt x="736" y="213"/>
                    <a:pt x="736" y="213"/>
                  </a:cubicBezTo>
                  <a:cubicBezTo>
                    <a:pt x="746" y="213"/>
                    <a:pt x="753" y="205"/>
                    <a:pt x="753" y="196"/>
                  </a:cubicBezTo>
                  <a:cubicBezTo>
                    <a:pt x="753" y="187"/>
                    <a:pt x="746" y="180"/>
                    <a:pt x="736" y="180"/>
                  </a:cubicBezTo>
                  <a:cubicBezTo>
                    <a:pt x="573" y="180"/>
                    <a:pt x="573" y="180"/>
                    <a:pt x="573" y="180"/>
                  </a:cubicBezTo>
                  <a:cubicBezTo>
                    <a:pt x="573" y="33"/>
                    <a:pt x="573" y="33"/>
                    <a:pt x="573" y="33"/>
                  </a:cubicBezTo>
                  <a:cubicBezTo>
                    <a:pt x="900" y="33"/>
                    <a:pt x="900" y="33"/>
                    <a:pt x="900" y="33"/>
                  </a:cubicBezTo>
                  <a:lnTo>
                    <a:pt x="900" y="161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82E13C37-D663-EDF0-18BE-707F66DB6891}"/>
                </a:ext>
              </a:extLst>
            </p:cNvPr>
            <p:cNvSpPr>
              <a:spLocks noEditPoints="1"/>
            </p:cNvSpPr>
            <p:nvPr/>
          </p:nvSpPr>
          <p:spPr bwMode="auto">
            <a:xfrm>
              <a:off x="11187762" y="6607054"/>
              <a:ext cx="2008474" cy="1977189"/>
            </a:xfrm>
            <a:custGeom>
              <a:avLst/>
              <a:gdLst>
                <a:gd name="T0" fmla="*/ 1864 w 3174"/>
                <a:gd name="T1" fmla="*/ 1305 h 3127"/>
                <a:gd name="T2" fmla="*/ 1551 w 3174"/>
                <a:gd name="T3" fmla="*/ 1076 h 3127"/>
                <a:gd name="T4" fmla="*/ 1001 w 3174"/>
                <a:gd name="T5" fmla="*/ 828 h 3127"/>
                <a:gd name="T6" fmla="*/ 365 w 3174"/>
                <a:gd name="T7" fmla="*/ 1102 h 3127"/>
                <a:gd name="T8" fmla="*/ 77 w 3174"/>
                <a:gd name="T9" fmla="*/ 1498 h 3127"/>
                <a:gd name="T10" fmla="*/ 167 w 3174"/>
                <a:gd name="T11" fmla="*/ 2082 h 3127"/>
                <a:gd name="T12" fmla="*/ 287 w 3174"/>
                <a:gd name="T13" fmla="*/ 2451 h 3127"/>
                <a:gd name="T14" fmla="*/ 585 w 3174"/>
                <a:gd name="T15" fmla="*/ 2975 h 3127"/>
                <a:gd name="T16" fmla="*/ 1260 w 3174"/>
                <a:gd name="T17" fmla="*/ 3127 h 3127"/>
                <a:gd name="T18" fmla="*/ 1726 w 3174"/>
                <a:gd name="T19" fmla="*/ 2976 h 3127"/>
                <a:gd name="T20" fmla="*/ 2183 w 3174"/>
                <a:gd name="T21" fmla="*/ 2456 h 3127"/>
                <a:gd name="T22" fmla="*/ 2123 w 3174"/>
                <a:gd name="T23" fmla="*/ 1968 h 3127"/>
                <a:gd name="T24" fmla="*/ 2069 w 3174"/>
                <a:gd name="T25" fmla="*/ 1848 h 3127"/>
                <a:gd name="T26" fmla="*/ 2168 w 3174"/>
                <a:gd name="T27" fmla="*/ 2409 h 3127"/>
                <a:gd name="T28" fmla="*/ 1877 w 3174"/>
                <a:gd name="T29" fmla="*/ 2809 h 3127"/>
                <a:gd name="T30" fmla="*/ 1295 w 3174"/>
                <a:gd name="T31" fmla="*/ 2904 h 3127"/>
                <a:gd name="T32" fmla="*/ 740 w 3174"/>
                <a:gd name="T33" fmla="*/ 2813 h 3127"/>
                <a:gd name="T34" fmla="*/ 463 w 3174"/>
                <a:gd name="T35" fmla="*/ 2611 h 3127"/>
                <a:gd name="T36" fmla="*/ 53 w 3174"/>
                <a:gd name="T37" fmla="*/ 2216 h 3127"/>
                <a:gd name="T38" fmla="*/ 204 w 3174"/>
                <a:gd name="T39" fmla="*/ 1826 h 3127"/>
                <a:gd name="T40" fmla="*/ 462 w 3174"/>
                <a:gd name="T41" fmla="*/ 1326 h 3127"/>
                <a:gd name="T42" fmla="*/ 739 w 3174"/>
                <a:gd name="T43" fmla="*/ 1124 h 3127"/>
                <a:gd name="T44" fmla="*/ 1295 w 3174"/>
                <a:gd name="T45" fmla="*/ 1033 h 3127"/>
                <a:gd name="T46" fmla="*/ 1877 w 3174"/>
                <a:gd name="T47" fmla="*/ 1129 h 3127"/>
                <a:gd name="T48" fmla="*/ 2168 w 3174"/>
                <a:gd name="T49" fmla="*/ 1529 h 3127"/>
                <a:gd name="T50" fmla="*/ 1142 w 3174"/>
                <a:gd name="T51" fmla="*/ 2757 h 3127"/>
                <a:gd name="T52" fmla="*/ 1142 w 3174"/>
                <a:gd name="T53" fmla="*/ 1226 h 3127"/>
                <a:gd name="T54" fmla="*/ 1142 w 3174"/>
                <a:gd name="T55" fmla="*/ 2595 h 3127"/>
                <a:gd name="T56" fmla="*/ 1142 w 3174"/>
                <a:gd name="T57" fmla="*/ 1388 h 3127"/>
                <a:gd name="T58" fmla="*/ 3081 w 3174"/>
                <a:gd name="T59" fmla="*/ 682 h 3127"/>
                <a:gd name="T60" fmla="*/ 3106 w 3174"/>
                <a:gd name="T61" fmla="*/ 390 h 3127"/>
                <a:gd name="T62" fmla="*/ 2846 w 3174"/>
                <a:gd name="T63" fmla="*/ 90 h 3127"/>
                <a:gd name="T64" fmla="*/ 2570 w 3174"/>
                <a:gd name="T65" fmla="*/ 0 h 3127"/>
                <a:gd name="T66" fmla="*/ 2184 w 3174"/>
                <a:gd name="T67" fmla="*/ 90 h 3127"/>
                <a:gd name="T68" fmla="*/ 1999 w 3174"/>
                <a:gd name="T69" fmla="*/ 393 h 3127"/>
                <a:gd name="T70" fmla="*/ 1925 w 3174"/>
                <a:gd name="T71" fmla="*/ 621 h 3127"/>
                <a:gd name="T72" fmla="*/ 1874 w 3174"/>
                <a:gd name="T73" fmla="*/ 959 h 3127"/>
                <a:gd name="T74" fmla="*/ 2044 w 3174"/>
                <a:gd name="T75" fmla="*/ 1194 h 3127"/>
                <a:gd name="T76" fmla="*/ 2410 w 3174"/>
                <a:gd name="T77" fmla="*/ 1348 h 3127"/>
                <a:gd name="T78" fmla="*/ 2737 w 3174"/>
                <a:gd name="T79" fmla="*/ 1211 h 3127"/>
                <a:gd name="T80" fmla="*/ 2931 w 3174"/>
                <a:gd name="T81" fmla="*/ 1070 h 3127"/>
                <a:gd name="T82" fmla="*/ 3162 w 3174"/>
                <a:gd name="T83" fmla="*/ 801 h 3127"/>
                <a:gd name="T84" fmla="*/ 2883 w 3174"/>
                <a:gd name="T85" fmla="*/ 1072 h 3127"/>
                <a:gd name="T86" fmla="*/ 2599 w 3174"/>
                <a:gd name="T87" fmla="*/ 1206 h 3127"/>
                <a:gd name="T88" fmla="*/ 2403 w 3174"/>
                <a:gd name="T89" fmla="*/ 1206 h 3127"/>
                <a:gd name="T90" fmla="*/ 2119 w 3174"/>
                <a:gd name="T91" fmla="*/ 1072 h 3127"/>
                <a:gd name="T92" fmla="*/ 1880 w 3174"/>
                <a:gd name="T93" fmla="*/ 830 h 3127"/>
                <a:gd name="T94" fmla="*/ 1962 w 3174"/>
                <a:gd name="T95" fmla="*/ 591 h 3127"/>
                <a:gd name="T96" fmla="*/ 2114 w 3174"/>
                <a:gd name="T97" fmla="*/ 315 h 3127"/>
                <a:gd name="T98" fmla="*/ 2272 w 3174"/>
                <a:gd name="T99" fmla="*/ 200 h 3127"/>
                <a:gd name="T100" fmla="*/ 2581 w 3174"/>
                <a:gd name="T101" fmla="*/ 141 h 3127"/>
                <a:gd name="T102" fmla="*/ 2917 w 3174"/>
                <a:gd name="T103" fmla="*/ 198 h 3127"/>
                <a:gd name="T104" fmla="*/ 3090 w 3174"/>
                <a:gd name="T105" fmla="*/ 436 h 3127"/>
                <a:gd name="T106" fmla="*/ 3030 w 3174"/>
                <a:gd name="T107" fmla="*/ 751 h 3127"/>
                <a:gd name="T108" fmla="*/ 2127 w 3174"/>
                <a:gd name="T109" fmla="*/ 682 h 3127"/>
                <a:gd name="T110" fmla="*/ 2174 w 3174"/>
                <a:gd name="T111" fmla="*/ 682 h 3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74" h="3127">
                  <a:moveTo>
                    <a:pt x="2279" y="1724"/>
                  </a:moveTo>
                  <a:cubicBezTo>
                    <a:pt x="2206" y="1498"/>
                    <a:pt x="2206" y="1498"/>
                    <a:pt x="2206" y="1498"/>
                  </a:cubicBezTo>
                  <a:cubicBezTo>
                    <a:pt x="2203" y="1489"/>
                    <a:pt x="2193" y="1483"/>
                    <a:pt x="2183" y="1482"/>
                  </a:cubicBezTo>
                  <a:cubicBezTo>
                    <a:pt x="1997" y="1487"/>
                    <a:pt x="1997" y="1487"/>
                    <a:pt x="1997" y="1487"/>
                  </a:cubicBezTo>
                  <a:cubicBezTo>
                    <a:pt x="1960" y="1422"/>
                    <a:pt x="1915" y="1361"/>
                    <a:pt x="1864" y="1305"/>
                  </a:cubicBezTo>
                  <a:cubicBezTo>
                    <a:pt x="1926" y="1128"/>
                    <a:pt x="1926" y="1128"/>
                    <a:pt x="1926" y="1128"/>
                  </a:cubicBezTo>
                  <a:cubicBezTo>
                    <a:pt x="1930" y="1119"/>
                    <a:pt x="1927" y="1108"/>
                    <a:pt x="1918" y="1102"/>
                  </a:cubicBezTo>
                  <a:cubicBezTo>
                    <a:pt x="1726" y="962"/>
                    <a:pt x="1726" y="962"/>
                    <a:pt x="1726" y="962"/>
                  </a:cubicBezTo>
                  <a:cubicBezTo>
                    <a:pt x="1718" y="956"/>
                    <a:pt x="1706" y="957"/>
                    <a:pt x="1698" y="963"/>
                  </a:cubicBezTo>
                  <a:cubicBezTo>
                    <a:pt x="1551" y="1076"/>
                    <a:pt x="1551" y="1076"/>
                    <a:pt x="1551" y="1076"/>
                  </a:cubicBezTo>
                  <a:cubicBezTo>
                    <a:pt x="1482" y="1045"/>
                    <a:pt x="1410" y="1021"/>
                    <a:pt x="1335" y="1007"/>
                  </a:cubicBezTo>
                  <a:cubicBezTo>
                    <a:pt x="1282" y="828"/>
                    <a:pt x="1282" y="828"/>
                    <a:pt x="1282" y="828"/>
                  </a:cubicBezTo>
                  <a:cubicBezTo>
                    <a:pt x="1280" y="818"/>
                    <a:pt x="1271" y="811"/>
                    <a:pt x="1260" y="811"/>
                  </a:cubicBezTo>
                  <a:cubicBezTo>
                    <a:pt x="1023" y="811"/>
                    <a:pt x="1023" y="811"/>
                    <a:pt x="1023" y="811"/>
                  </a:cubicBezTo>
                  <a:cubicBezTo>
                    <a:pt x="1012" y="811"/>
                    <a:pt x="1003" y="818"/>
                    <a:pt x="1001" y="828"/>
                  </a:cubicBezTo>
                  <a:cubicBezTo>
                    <a:pt x="948" y="1007"/>
                    <a:pt x="948" y="1007"/>
                    <a:pt x="948" y="1007"/>
                  </a:cubicBezTo>
                  <a:cubicBezTo>
                    <a:pt x="873" y="1021"/>
                    <a:pt x="801" y="1045"/>
                    <a:pt x="732" y="1076"/>
                  </a:cubicBezTo>
                  <a:cubicBezTo>
                    <a:pt x="585" y="963"/>
                    <a:pt x="585" y="963"/>
                    <a:pt x="585" y="963"/>
                  </a:cubicBezTo>
                  <a:cubicBezTo>
                    <a:pt x="577" y="957"/>
                    <a:pt x="565" y="956"/>
                    <a:pt x="557" y="962"/>
                  </a:cubicBezTo>
                  <a:cubicBezTo>
                    <a:pt x="365" y="1102"/>
                    <a:pt x="365" y="1102"/>
                    <a:pt x="365" y="1102"/>
                  </a:cubicBezTo>
                  <a:cubicBezTo>
                    <a:pt x="356" y="1108"/>
                    <a:pt x="353" y="1119"/>
                    <a:pt x="357" y="1128"/>
                  </a:cubicBezTo>
                  <a:cubicBezTo>
                    <a:pt x="419" y="1305"/>
                    <a:pt x="419" y="1305"/>
                    <a:pt x="419" y="1305"/>
                  </a:cubicBezTo>
                  <a:cubicBezTo>
                    <a:pt x="368" y="1361"/>
                    <a:pt x="323" y="1422"/>
                    <a:pt x="286" y="1487"/>
                  </a:cubicBezTo>
                  <a:cubicBezTo>
                    <a:pt x="100" y="1482"/>
                    <a:pt x="100" y="1482"/>
                    <a:pt x="100" y="1482"/>
                  </a:cubicBezTo>
                  <a:cubicBezTo>
                    <a:pt x="89" y="1482"/>
                    <a:pt x="80" y="1489"/>
                    <a:pt x="77" y="1498"/>
                  </a:cubicBezTo>
                  <a:cubicBezTo>
                    <a:pt x="4" y="1724"/>
                    <a:pt x="4" y="1724"/>
                    <a:pt x="4" y="1724"/>
                  </a:cubicBezTo>
                  <a:cubicBezTo>
                    <a:pt x="0" y="1734"/>
                    <a:pt x="4" y="1745"/>
                    <a:pt x="12" y="1750"/>
                  </a:cubicBezTo>
                  <a:cubicBezTo>
                    <a:pt x="167" y="1856"/>
                    <a:pt x="167" y="1856"/>
                    <a:pt x="167" y="1856"/>
                  </a:cubicBezTo>
                  <a:cubicBezTo>
                    <a:pt x="162" y="1895"/>
                    <a:pt x="160" y="1932"/>
                    <a:pt x="160" y="1968"/>
                  </a:cubicBezTo>
                  <a:cubicBezTo>
                    <a:pt x="160" y="2005"/>
                    <a:pt x="162" y="2043"/>
                    <a:pt x="167" y="2082"/>
                  </a:cubicBezTo>
                  <a:cubicBezTo>
                    <a:pt x="12" y="2188"/>
                    <a:pt x="12" y="2188"/>
                    <a:pt x="12" y="2188"/>
                  </a:cubicBezTo>
                  <a:cubicBezTo>
                    <a:pt x="4" y="2193"/>
                    <a:pt x="0" y="2204"/>
                    <a:pt x="4" y="2214"/>
                  </a:cubicBezTo>
                  <a:cubicBezTo>
                    <a:pt x="77" y="2440"/>
                    <a:pt x="77" y="2440"/>
                    <a:pt x="77" y="2440"/>
                  </a:cubicBezTo>
                  <a:cubicBezTo>
                    <a:pt x="80" y="2450"/>
                    <a:pt x="90" y="2456"/>
                    <a:pt x="100" y="2456"/>
                  </a:cubicBezTo>
                  <a:cubicBezTo>
                    <a:pt x="287" y="2451"/>
                    <a:pt x="287" y="2451"/>
                    <a:pt x="287" y="2451"/>
                  </a:cubicBezTo>
                  <a:cubicBezTo>
                    <a:pt x="323" y="2516"/>
                    <a:pt x="368" y="2577"/>
                    <a:pt x="419" y="2633"/>
                  </a:cubicBezTo>
                  <a:cubicBezTo>
                    <a:pt x="357" y="2810"/>
                    <a:pt x="357" y="2810"/>
                    <a:pt x="357" y="2810"/>
                  </a:cubicBezTo>
                  <a:cubicBezTo>
                    <a:pt x="353" y="2819"/>
                    <a:pt x="356" y="2830"/>
                    <a:pt x="365" y="2836"/>
                  </a:cubicBezTo>
                  <a:cubicBezTo>
                    <a:pt x="557" y="2976"/>
                    <a:pt x="557" y="2976"/>
                    <a:pt x="557" y="2976"/>
                  </a:cubicBezTo>
                  <a:cubicBezTo>
                    <a:pt x="565" y="2982"/>
                    <a:pt x="577" y="2982"/>
                    <a:pt x="585" y="2975"/>
                  </a:cubicBezTo>
                  <a:cubicBezTo>
                    <a:pt x="733" y="2861"/>
                    <a:pt x="733" y="2861"/>
                    <a:pt x="733" y="2861"/>
                  </a:cubicBezTo>
                  <a:cubicBezTo>
                    <a:pt x="801" y="2892"/>
                    <a:pt x="873" y="2915"/>
                    <a:pt x="947" y="2930"/>
                  </a:cubicBezTo>
                  <a:cubicBezTo>
                    <a:pt x="1001" y="3110"/>
                    <a:pt x="1001" y="3110"/>
                    <a:pt x="1001" y="3110"/>
                  </a:cubicBezTo>
                  <a:cubicBezTo>
                    <a:pt x="1003" y="3120"/>
                    <a:pt x="1012" y="3127"/>
                    <a:pt x="1023" y="3127"/>
                  </a:cubicBezTo>
                  <a:cubicBezTo>
                    <a:pt x="1260" y="3127"/>
                    <a:pt x="1260" y="3127"/>
                    <a:pt x="1260" y="3127"/>
                  </a:cubicBezTo>
                  <a:cubicBezTo>
                    <a:pt x="1271" y="3127"/>
                    <a:pt x="1280" y="3120"/>
                    <a:pt x="1282" y="3110"/>
                  </a:cubicBezTo>
                  <a:cubicBezTo>
                    <a:pt x="1336" y="2930"/>
                    <a:pt x="1336" y="2930"/>
                    <a:pt x="1336" y="2930"/>
                  </a:cubicBezTo>
                  <a:cubicBezTo>
                    <a:pt x="1410" y="2915"/>
                    <a:pt x="1482" y="2892"/>
                    <a:pt x="1550" y="2861"/>
                  </a:cubicBezTo>
                  <a:cubicBezTo>
                    <a:pt x="1698" y="2975"/>
                    <a:pt x="1698" y="2975"/>
                    <a:pt x="1698" y="2975"/>
                  </a:cubicBezTo>
                  <a:cubicBezTo>
                    <a:pt x="1706" y="2982"/>
                    <a:pt x="1718" y="2982"/>
                    <a:pt x="1726" y="2976"/>
                  </a:cubicBezTo>
                  <a:cubicBezTo>
                    <a:pt x="1918" y="2836"/>
                    <a:pt x="1918" y="2836"/>
                    <a:pt x="1918" y="2836"/>
                  </a:cubicBezTo>
                  <a:cubicBezTo>
                    <a:pt x="1927" y="2830"/>
                    <a:pt x="1930" y="2819"/>
                    <a:pt x="1926" y="2810"/>
                  </a:cubicBezTo>
                  <a:cubicBezTo>
                    <a:pt x="1863" y="2633"/>
                    <a:pt x="1863" y="2633"/>
                    <a:pt x="1863" y="2633"/>
                  </a:cubicBezTo>
                  <a:cubicBezTo>
                    <a:pt x="1915" y="2577"/>
                    <a:pt x="1960" y="2516"/>
                    <a:pt x="1996" y="2451"/>
                  </a:cubicBezTo>
                  <a:cubicBezTo>
                    <a:pt x="2183" y="2456"/>
                    <a:pt x="2183" y="2456"/>
                    <a:pt x="2183" y="2456"/>
                  </a:cubicBezTo>
                  <a:cubicBezTo>
                    <a:pt x="2195" y="2456"/>
                    <a:pt x="2203" y="2450"/>
                    <a:pt x="2206" y="2440"/>
                  </a:cubicBezTo>
                  <a:cubicBezTo>
                    <a:pt x="2279" y="2214"/>
                    <a:pt x="2279" y="2214"/>
                    <a:pt x="2279" y="2214"/>
                  </a:cubicBezTo>
                  <a:cubicBezTo>
                    <a:pt x="2283" y="2204"/>
                    <a:pt x="2279" y="2193"/>
                    <a:pt x="2271" y="2188"/>
                  </a:cubicBezTo>
                  <a:cubicBezTo>
                    <a:pt x="2116" y="2082"/>
                    <a:pt x="2116" y="2082"/>
                    <a:pt x="2116" y="2082"/>
                  </a:cubicBezTo>
                  <a:cubicBezTo>
                    <a:pt x="2121" y="2043"/>
                    <a:pt x="2123" y="2005"/>
                    <a:pt x="2123" y="1968"/>
                  </a:cubicBezTo>
                  <a:cubicBezTo>
                    <a:pt x="2123" y="1932"/>
                    <a:pt x="2121" y="1894"/>
                    <a:pt x="2116" y="1856"/>
                  </a:cubicBezTo>
                  <a:cubicBezTo>
                    <a:pt x="2271" y="1750"/>
                    <a:pt x="2271" y="1750"/>
                    <a:pt x="2271" y="1750"/>
                  </a:cubicBezTo>
                  <a:cubicBezTo>
                    <a:pt x="2279" y="1745"/>
                    <a:pt x="2283" y="1734"/>
                    <a:pt x="2279" y="1724"/>
                  </a:cubicBezTo>
                  <a:close/>
                  <a:moveTo>
                    <a:pt x="2079" y="1826"/>
                  </a:moveTo>
                  <a:cubicBezTo>
                    <a:pt x="2071" y="1831"/>
                    <a:pt x="2068" y="1839"/>
                    <a:pt x="2069" y="1848"/>
                  </a:cubicBezTo>
                  <a:cubicBezTo>
                    <a:pt x="2074" y="1889"/>
                    <a:pt x="2077" y="1930"/>
                    <a:pt x="2077" y="1968"/>
                  </a:cubicBezTo>
                  <a:cubicBezTo>
                    <a:pt x="2077" y="2008"/>
                    <a:pt x="2074" y="2049"/>
                    <a:pt x="2069" y="2090"/>
                  </a:cubicBezTo>
                  <a:cubicBezTo>
                    <a:pt x="2067" y="2099"/>
                    <a:pt x="2071" y="2107"/>
                    <a:pt x="2078" y="2112"/>
                  </a:cubicBezTo>
                  <a:cubicBezTo>
                    <a:pt x="2230" y="2216"/>
                    <a:pt x="2230" y="2216"/>
                    <a:pt x="2230" y="2216"/>
                  </a:cubicBezTo>
                  <a:cubicBezTo>
                    <a:pt x="2168" y="2409"/>
                    <a:pt x="2168" y="2409"/>
                    <a:pt x="2168" y="2409"/>
                  </a:cubicBezTo>
                  <a:cubicBezTo>
                    <a:pt x="1984" y="2404"/>
                    <a:pt x="1984" y="2404"/>
                    <a:pt x="1984" y="2404"/>
                  </a:cubicBezTo>
                  <a:cubicBezTo>
                    <a:pt x="1974" y="2404"/>
                    <a:pt x="1967" y="2409"/>
                    <a:pt x="1963" y="2416"/>
                  </a:cubicBezTo>
                  <a:cubicBezTo>
                    <a:pt x="1924" y="2486"/>
                    <a:pt x="1876" y="2552"/>
                    <a:pt x="1820" y="2611"/>
                  </a:cubicBezTo>
                  <a:cubicBezTo>
                    <a:pt x="1814" y="2618"/>
                    <a:pt x="1812" y="2627"/>
                    <a:pt x="1815" y="2635"/>
                  </a:cubicBezTo>
                  <a:cubicBezTo>
                    <a:pt x="1877" y="2809"/>
                    <a:pt x="1877" y="2809"/>
                    <a:pt x="1877" y="2809"/>
                  </a:cubicBezTo>
                  <a:cubicBezTo>
                    <a:pt x="1713" y="2928"/>
                    <a:pt x="1713" y="2928"/>
                    <a:pt x="1713" y="2928"/>
                  </a:cubicBezTo>
                  <a:cubicBezTo>
                    <a:pt x="1567" y="2816"/>
                    <a:pt x="1567" y="2816"/>
                    <a:pt x="1567" y="2816"/>
                  </a:cubicBezTo>
                  <a:cubicBezTo>
                    <a:pt x="1560" y="2811"/>
                    <a:pt x="1551" y="2810"/>
                    <a:pt x="1543" y="2813"/>
                  </a:cubicBezTo>
                  <a:cubicBezTo>
                    <a:pt x="1470" y="2848"/>
                    <a:pt x="1393" y="2873"/>
                    <a:pt x="1313" y="2888"/>
                  </a:cubicBezTo>
                  <a:cubicBezTo>
                    <a:pt x="1305" y="2889"/>
                    <a:pt x="1298" y="2896"/>
                    <a:pt x="1295" y="2904"/>
                  </a:cubicBezTo>
                  <a:cubicBezTo>
                    <a:pt x="1243" y="3081"/>
                    <a:pt x="1243" y="3081"/>
                    <a:pt x="1243" y="3081"/>
                  </a:cubicBezTo>
                  <a:cubicBezTo>
                    <a:pt x="1040" y="3081"/>
                    <a:pt x="1040" y="3081"/>
                    <a:pt x="1040" y="3081"/>
                  </a:cubicBezTo>
                  <a:cubicBezTo>
                    <a:pt x="988" y="2904"/>
                    <a:pt x="988" y="2904"/>
                    <a:pt x="988" y="2904"/>
                  </a:cubicBezTo>
                  <a:cubicBezTo>
                    <a:pt x="985" y="2896"/>
                    <a:pt x="978" y="2889"/>
                    <a:pt x="970" y="2888"/>
                  </a:cubicBezTo>
                  <a:cubicBezTo>
                    <a:pt x="890" y="2873"/>
                    <a:pt x="813" y="2848"/>
                    <a:pt x="740" y="2813"/>
                  </a:cubicBezTo>
                  <a:cubicBezTo>
                    <a:pt x="732" y="2810"/>
                    <a:pt x="723" y="2811"/>
                    <a:pt x="716" y="2816"/>
                  </a:cubicBezTo>
                  <a:cubicBezTo>
                    <a:pt x="570" y="2928"/>
                    <a:pt x="570" y="2928"/>
                    <a:pt x="570" y="2928"/>
                  </a:cubicBezTo>
                  <a:cubicBezTo>
                    <a:pt x="406" y="2809"/>
                    <a:pt x="406" y="2809"/>
                    <a:pt x="406" y="2809"/>
                  </a:cubicBezTo>
                  <a:cubicBezTo>
                    <a:pt x="468" y="2635"/>
                    <a:pt x="468" y="2635"/>
                    <a:pt x="468" y="2635"/>
                  </a:cubicBezTo>
                  <a:cubicBezTo>
                    <a:pt x="471" y="2627"/>
                    <a:pt x="469" y="2618"/>
                    <a:pt x="463" y="2611"/>
                  </a:cubicBezTo>
                  <a:cubicBezTo>
                    <a:pt x="407" y="2552"/>
                    <a:pt x="359" y="2486"/>
                    <a:pt x="320" y="2416"/>
                  </a:cubicBezTo>
                  <a:cubicBezTo>
                    <a:pt x="316" y="2409"/>
                    <a:pt x="308" y="2404"/>
                    <a:pt x="300" y="2404"/>
                  </a:cubicBezTo>
                  <a:cubicBezTo>
                    <a:pt x="300" y="2404"/>
                    <a:pt x="300" y="2404"/>
                    <a:pt x="299" y="2404"/>
                  </a:cubicBezTo>
                  <a:cubicBezTo>
                    <a:pt x="115" y="2409"/>
                    <a:pt x="115" y="2409"/>
                    <a:pt x="115" y="2409"/>
                  </a:cubicBezTo>
                  <a:cubicBezTo>
                    <a:pt x="53" y="2216"/>
                    <a:pt x="53" y="2216"/>
                    <a:pt x="53" y="2216"/>
                  </a:cubicBezTo>
                  <a:cubicBezTo>
                    <a:pt x="205" y="2112"/>
                    <a:pt x="205" y="2112"/>
                    <a:pt x="205" y="2112"/>
                  </a:cubicBezTo>
                  <a:cubicBezTo>
                    <a:pt x="212" y="2107"/>
                    <a:pt x="216" y="2099"/>
                    <a:pt x="214" y="2090"/>
                  </a:cubicBezTo>
                  <a:cubicBezTo>
                    <a:pt x="209" y="2048"/>
                    <a:pt x="206" y="2008"/>
                    <a:pt x="206" y="1968"/>
                  </a:cubicBezTo>
                  <a:cubicBezTo>
                    <a:pt x="206" y="1930"/>
                    <a:pt x="209" y="1889"/>
                    <a:pt x="214" y="1848"/>
                  </a:cubicBezTo>
                  <a:cubicBezTo>
                    <a:pt x="215" y="1839"/>
                    <a:pt x="212" y="1831"/>
                    <a:pt x="204" y="1826"/>
                  </a:cubicBezTo>
                  <a:cubicBezTo>
                    <a:pt x="53" y="1722"/>
                    <a:pt x="53" y="1722"/>
                    <a:pt x="53" y="1722"/>
                  </a:cubicBezTo>
                  <a:cubicBezTo>
                    <a:pt x="115" y="1529"/>
                    <a:pt x="115" y="1529"/>
                    <a:pt x="115" y="1529"/>
                  </a:cubicBezTo>
                  <a:cubicBezTo>
                    <a:pt x="299" y="1534"/>
                    <a:pt x="299" y="1534"/>
                    <a:pt x="299" y="1534"/>
                  </a:cubicBezTo>
                  <a:cubicBezTo>
                    <a:pt x="308" y="1534"/>
                    <a:pt x="315" y="1530"/>
                    <a:pt x="320" y="1522"/>
                  </a:cubicBezTo>
                  <a:cubicBezTo>
                    <a:pt x="358" y="1451"/>
                    <a:pt x="406" y="1385"/>
                    <a:pt x="462" y="1326"/>
                  </a:cubicBezTo>
                  <a:cubicBezTo>
                    <a:pt x="468" y="1320"/>
                    <a:pt x="470" y="1310"/>
                    <a:pt x="467" y="1302"/>
                  </a:cubicBezTo>
                  <a:cubicBezTo>
                    <a:pt x="406" y="1129"/>
                    <a:pt x="406" y="1129"/>
                    <a:pt x="406" y="1129"/>
                  </a:cubicBezTo>
                  <a:cubicBezTo>
                    <a:pt x="570" y="1010"/>
                    <a:pt x="570" y="1010"/>
                    <a:pt x="570" y="1010"/>
                  </a:cubicBezTo>
                  <a:cubicBezTo>
                    <a:pt x="715" y="1122"/>
                    <a:pt x="715" y="1122"/>
                    <a:pt x="715" y="1122"/>
                  </a:cubicBezTo>
                  <a:cubicBezTo>
                    <a:pt x="722" y="1127"/>
                    <a:pt x="731" y="1128"/>
                    <a:pt x="739" y="1124"/>
                  </a:cubicBezTo>
                  <a:cubicBezTo>
                    <a:pt x="812" y="1089"/>
                    <a:pt x="890" y="1064"/>
                    <a:pt x="970" y="1049"/>
                  </a:cubicBezTo>
                  <a:cubicBezTo>
                    <a:pt x="979" y="1048"/>
                    <a:pt x="986" y="1041"/>
                    <a:pt x="988" y="1033"/>
                  </a:cubicBezTo>
                  <a:cubicBezTo>
                    <a:pt x="1040" y="857"/>
                    <a:pt x="1040" y="857"/>
                    <a:pt x="1040" y="857"/>
                  </a:cubicBezTo>
                  <a:cubicBezTo>
                    <a:pt x="1243" y="857"/>
                    <a:pt x="1243" y="857"/>
                    <a:pt x="1243" y="857"/>
                  </a:cubicBezTo>
                  <a:cubicBezTo>
                    <a:pt x="1295" y="1033"/>
                    <a:pt x="1295" y="1033"/>
                    <a:pt x="1295" y="1033"/>
                  </a:cubicBezTo>
                  <a:cubicBezTo>
                    <a:pt x="1297" y="1041"/>
                    <a:pt x="1304" y="1048"/>
                    <a:pt x="1313" y="1049"/>
                  </a:cubicBezTo>
                  <a:cubicBezTo>
                    <a:pt x="1393" y="1064"/>
                    <a:pt x="1471" y="1089"/>
                    <a:pt x="1544" y="1124"/>
                  </a:cubicBezTo>
                  <a:cubicBezTo>
                    <a:pt x="1552" y="1128"/>
                    <a:pt x="1561" y="1127"/>
                    <a:pt x="1568" y="1122"/>
                  </a:cubicBezTo>
                  <a:cubicBezTo>
                    <a:pt x="1713" y="1010"/>
                    <a:pt x="1713" y="1010"/>
                    <a:pt x="1713" y="1010"/>
                  </a:cubicBezTo>
                  <a:cubicBezTo>
                    <a:pt x="1877" y="1129"/>
                    <a:pt x="1877" y="1129"/>
                    <a:pt x="1877" y="1129"/>
                  </a:cubicBezTo>
                  <a:cubicBezTo>
                    <a:pt x="1816" y="1302"/>
                    <a:pt x="1816" y="1302"/>
                    <a:pt x="1816" y="1302"/>
                  </a:cubicBezTo>
                  <a:cubicBezTo>
                    <a:pt x="1813" y="1310"/>
                    <a:pt x="1815" y="1320"/>
                    <a:pt x="1821" y="1326"/>
                  </a:cubicBezTo>
                  <a:cubicBezTo>
                    <a:pt x="1877" y="1385"/>
                    <a:pt x="1925" y="1451"/>
                    <a:pt x="1963" y="1522"/>
                  </a:cubicBezTo>
                  <a:cubicBezTo>
                    <a:pt x="1968" y="1530"/>
                    <a:pt x="1976" y="1534"/>
                    <a:pt x="1984" y="1534"/>
                  </a:cubicBezTo>
                  <a:cubicBezTo>
                    <a:pt x="2168" y="1529"/>
                    <a:pt x="2168" y="1529"/>
                    <a:pt x="2168" y="1529"/>
                  </a:cubicBezTo>
                  <a:cubicBezTo>
                    <a:pt x="2230" y="1722"/>
                    <a:pt x="2230" y="1722"/>
                    <a:pt x="2230" y="1722"/>
                  </a:cubicBezTo>
                  <a:lnTo>
                    <a:pt x="2079" y="1826"/>
                  </a:lnTo>
                  <a:close/>
                  <a:moveTo>
                    <a:pt x="1142" y="1180"/>
                  </a:moveTo>
                  <a:cubicBezTo>
                    <a:pt x="707" y="1180"/>
                    <a:pt x="353" y="1534"/>
                    <a:pt x="353" y="1968"/>
                  </a:cubicBezTo>
                  <a:cubicBezTo>
                    <a:pt x="353" y="2403"/>
                    <a:pt x="707" y="2757"/>
                    <a:pt x="1142" y="2757"/>
                  </a:cubicBezTo>
                  <a:cubicBezTo>
                    <a:pt x="1576" y="2757"/>
                    <a:pt x="1930" y="2403"/>
                    <a:pt x="1930" y="1968"/>
                  </a:cubicBezTo>
                  <a:cubicBezTo>
                    <a:pt x="1930" y="1534"/>
                    <a:pt x="1576" y="1180"/>
                    <a:pt x="1142" y="1180"/>
                  </a:cubicBezTo>
                  <a:close/>
                  <a:moveTo>
                    <a:pt x="1142" y="2711"/>
                  </a:moveTo>
                  <a:cubicBezTo>
                    <a:pt x="732" y="2711"/>
                    <a:pt x="399" y="2378"/>
                    <a:pt x="399" y="1968"/>
                  </a:cubicBezTo>
                  <a:cubicBezTo>
                    <a:pt x="399" y="1559"/>
                    <a:pt x="732" y="1226"/>
                    <a:pt x="1142" y="1226"/>
                  </a:cubicBezTo>
                  <a:cubicBezTo>
                    <a:pt x="1551" y="1226"/>
                    <a:pt x="1884" y="1559"/>
                    <a:pt x="1884" y="1968"/>
                  </a:cubicBezTo>
                  <a:cubicBezTo>
                    <a:pt x="1884" y="2378"/>
                    <a:pt x="1551" y="2711"/>
                    <a:pt x="1142" y="2711"/>
                  </a:cubicBezTo>
                  <a:close/>
                  <a:moveTo>
                    <a:pt x="1142" y="1342"/>
                  </a:moveTo>
                  <a:cubicBezTo>
                    <a:pt x="796" y="1342"/>
                    <a:pt x="515" y="1623"/>
                    <a:pt x="515" y="1968"/>
                  </a:cubicBezTo>
                  <a:cubicBezTo>
                    <a:pt x="515" y="2314"/>
                    <a:pt x="796" y="2595"/>
                    <a:pt x="1142" y="2595"/>
                  </a:cubicBezTo>
                  <a:cubicBezTo>
                    <a:pt x="1487" y="2595"/>
                    <a:pt x="1768" y="2314"/>
                    <a:pt x="1768" y="1968"/>
                  </a:cubicBezTo>
                  <a:cubicBezTo>
                    <a:pt x="1768" y="1623"/>
                    <a:pt x="1487" y="1342"/>
                    <a:pt x="1142" y="1342"/>
                  </a:cubicBezTo>
                  <a:close/>
                  <a:moveTo>
                    <a:pt x="1142" y="2549"/>
                  </a:moveTo>
                  <a:cubicBezTo>
                    <a:pt x="821" y="2549"/>
                    <a:pt x="561" y="2289"/>
                    <a:pt x="561" y="1968"/>
                  </a:cubicBezTo>
                  <a:cubicBezTo>
                    <a:pt x="561" y="1648"/>
                    <a:pt x="821" y="1388"/>
                    <a:pt x="1142" y="1388"/>
                  </a:cubicBezTo>
                  <a:cubicBezTo>
                    <a:pt x="1462" y="1388"/>
                    <a:pt x="1722" y="1648"/>
                    <a:pt x="1722" y="1968"/>
                  </a:cubicBezTo>
                  <a:cubicBezTo>
                    <a:pt x="1722" y="2289"/>
                    <a:pt x="1462" y="2549"/>
                    <a:pt x="1142" y="2549"/>
                  </a:cubicBezTo>
                  <a:close/>
                  <a:moveTo>
                    <a:pt x="3162" y="801"/>
                  </a:moveTo>
                  <a:cubicBezTo>
                    <a:pt x="3077" y="743"/>
                    <a:pt x="3077" y="743"/>
                    <a:pt x="3077" y="743"/>
                  </a:cubicBezTo>
                  <a:cubicBezTo>
                    <a:pt x="3080" y="722"/>
                    <a:pt x="3081" y="702"/>
                    <a:pt x="3081" y="682"/>
                  </a:cubicBezTo>
                  <a:cubicBezTo>
                    <a:pt x="3081" y="662"/>
                    <a:pt x="3080" y="642"/>
                    <a:pt x="3077" y="621"/>
                  </a:cubicBezTo>
                  <a:cubicBezTo>
                    <a:pt x="3162" y="563"/>
                    <a:pt x="3162" y="563"/>
                    <a:pt x="3162" y="563"/>
                  </a:cubicBezTo>
                  <a:cubicBezTo>
                    <a:pt x="3171" y="557"/>
                    <a:pt x="3174" y="547"/>
                    <a:pt x="3171" y="537"/>
                  </a:cubicBezTo>
                  <a:cubicBezTo>
                    <a:pt x="3128" y="406"/>
                    <a:pt x="3128" y="406"/>
                    <a:pt x="3128" y="406"/>
                  </a:cubicBezTo>
                  <a:cubicBezTo>
                    <a:pt x="3125" y="396"/>
                    <a:pt x="3117" y="389"/>
                    <a:pt x="3106" y="390"/>
                  </a:cubicBezTo>
                  <a:cubicBezTo>
                    <a:pt x="3003" y="393"/>
                    <a:pt x="3003" y="393"/>
                    <a:pt x="3003" y="393"/>
                  </a:cubicBezTo>
                  <a:cubicBezTo>
                    <a:pt x="2983" y="358"/>
                    <a:pt x="2959" y="325"/>
                    <a:pt x="2932" y="294"/>
                  </a:cubicBezTo>
                  <a:cubicBezTo>
                    <a:pt x="2966" y="197"/>
                    <a:pt x="2966" y="197"/>
                    <a:pt x="2966" y="197"/>
                  </a:cubicBezTo>
                  <a:cubicBezTo>
                    <a:pt x="2969" y="188"/>
                    <a:pt x="2966" y="177"/>
                    <a:pt x="2958" y="171"/>
                  </a:cubicBezTo>
                  <a:cubicBezTo>
                    <a:pt x="2846" y="90"/>
                    <a:pt x="2846" y="90"/>
                    <a:pt x="2846" y="90"/>
                  </a:cubicBezTo>
                  <a:cubicBezTo>
                    <a:pt x="2838" y="84"/>
                    <a:pt x="2827" y="84"/>
                    <a:pt x="2819" y="90"/>
                  </a:cubicBezTo>
                  <a:cubicBezTo>
                    <a:pt x="2737" y="153"/>
                    <a:pt x="2737" y="153"/>
                    <a:pt x="2737" y="153"/>
                  </a:cubicBezTo>
                  <a:cubicBezTo>
                    <a:pt x="2700" y="136"/>
                    <a:pt x="2661" y="123"/>
                    <a:pt x="2621" y="115"/>
                  </a:cubicBezTo>
                  <a:cubicBezTo>
                    <a:pt x="2592" y="17"/>
                    <a:pt x="2592" y="17"/>
                    <a:pt x="2592" y="17"/>
                  </a:cubicBezTo>
                  <a:cubicBezTo>
                    <a:pt x="2589" y="7"/>
                    <a:pt x="2580" y="0"/>
                    <a:pt x="2570" y="0"/>
                  </a:cubicBezTo>
                  <a:cubicBezTo>
                    <a:pt x="2432" y="0"/>
                    <a:pt x="2432" y="0"/>
                    <a:pt x="2432" y="0"/>
                  </a:cubicBezTo>
                  <a:cubicBezTo>
                    <a:pt x="2422" y="0"/>
                    <a:pt x="2413" y="7"/>
                    <a:pt x="2410" y="17"/>
                  </a:cubicBezTo>
                  <a:cubicBezTo>
                    <a:pt x="2381" y="115"/>
                    <a:pt x="2381" y="115"/>
                    <a:pt x="2381" y="115"/>
                  </a:cubicBezTo>
                  <a:cubicBezTo>
                    <a:pt x="2341" y="123"/>
                    <a:pt x="2302" y="136"/>
                    <a:pt x="2265" y="153"/>
                  </a:cubicBezTo>
                  <a:cubicBezTo>
                    <a:pt x="2184" y="90"/>
                    <a:pt x="2184" y="90"/>
                    <a:pt x="2184" y="90"/>
                  </a:cubicBezTo>
                  <a:cubicBezTo>
                    <a:pt x="2175" y="84"/>
                    <a:pt x="2164" y="84"/>
                    <a:pt x="2156" y="90"/>
                  </a:cubicBezTo>
                  <a:cubicBezTo>
                    <a:pt x="2044" y="171"/>
                    <a:pt x="2044" y="171"/>
                    <a:pt x="2044" y="171"/>
                  </a:cubicBezTo>
                  <a:cubicBezTo>
                    <a:pt x="2036" y="177"/>
                    <a:pt x="2033" y="188"/>
                    <a:pt x="2036" y="197"/>
                  </a:cubicBezTo>
                  <a:cubicBezTo>
                    <a:pt x="2071" y="294"/>
                    <a:pt x="2071" y="294"/>
                    <a:pt x="2071" y="294"/>
                  </a:cubicBezTo>
                  <a:cubicBezTo>
                    <a:pt x="2043" y="325"/>
                    <a:pt x="2019" y="358"/>
                    <a:pt x="1999" y="393"/>
                  </a:cubicBezTo>
                  <a:cubicBezTo>
                    <a:pt x="1896" y="390"/>
                    <a:pt x="1896" y="390"/>
                    <a:pt x="1896" y="390"/>
                  </a:cubicBezTo>
                  <a:cubicBezTo>
                    <a:pt x="1886" y="389"/>
                    <a:pt x="1877" y="396"/>
                    <a:pt x="1874" y="406"/>
                  </a:cubicBezTo>
                  <a:cubicBezTo>
                    <a:pt x="1831" y="537"/>
                    <a:pt x="1831" y="537"/>
                    <a:pt x="1831" y="537"/>
                  </a:cubicBezTo>
                  <a:cubicBezTo>
                    <a:pt x="1828" y="547"/>
                    <a:pt x="1831" y="557"/>
                    <a:pt x="1840" y="563"/>
                  </a:cubicBezTo>
                  <a:cubicBezTo>
                    <a:pt x="1925" y="621"/>
                    <a:pt x="1925" y="621"/>
                    <a:pt x="1925" y="621"/>
                  </a:cubicBezTo>
                  <a:cubicBezTo>
                    <a:pt x="1923" y="642"/>
                    <a:pt x="1921" y="662"/>
                    <a:pt x="1921" y="682"/>
                  </a:cubicBezTo>
                  <a:cubicBezTo>
                    <a:pt x="1921" y="702"/>
                    <a:pt x="1923" y="722"/>
                    <a:pt x="1925" y="743"/>
                  </a:cubicBezTo>
                  <a:cubicBezTo>
                    <a:pt x="1840" y="801"/>
                    <a:pt x="1840" y="801"/>
                    <a:pt x="1840" y="801"/>
                  </a:cubicBezTo>
                  <a:cubicBezTo>
                    <a:pt x="1831" y="807"/>
                    <a:pt x="1828" y="818"/>
                    <a:pt x="1831" y="827"/>
                  </a:cubicBezTo>
                  <a:cubicBezTo>
                    <a:pt x="1874" y="959"/>
                    <a:pt x="1874" y="959"/>
                    <a:pt x="1874" y="959"/>
                  </a:cubicBezTo>
                  <a:cubicBezTo>
                    <a:pt x="1877" y="968"/>
                    <a:pt x="1886" y="975"/>
                    <a:pt x="1896" y="975"/>
                  </a:cubicBezTo>
                  <a:cubicBezTo>
                    <a:pt x="1999" y="972"/>
                    <a:pt x="1999" y="972"/>
                    <a:pt x="1999" y="972"/>
                  </a:cubicBezTo>
                  <a:cubicBezTo>
                    <a:pt x="2019" y="1007"/>
                    <a:pt x="2043" y="1040"/>
                    <a:pt x="2071" y="1070"/>
                  </a:cubicBezTo>
                  <a:cubicBezTo>
                    <a:pt x="2036" y="1167"/>
                    <a:pt x="2036" y="1167"/>
                    <a:pt x="2036" y="1167"/>
                  </a:cubicBezTo>
                  <a:cubicBezTo>
                    <a:pt x="2033" y="1177"/>
                    <a:pt x="2036" y="1188"/>
                    <a:pt x="2044" y="1194"/>
                  </a:cubicBezTo>
                  <a:cubicBezTo>
                    <a:pt x="2156" y="1275"/>
                    <a:pt x="2156" y="1275"/>
                    <a:pt x="2156" y="1275"/>
                  </a:cubicBezTo>
                  <a:cubicBezTo>
                    <a:pt x="2164" y="1281"/>
                    <a:pt x="2175" y="1281"/>
                    <a:pt x="2184" y="1274"/>
                  </a:cubicBezTo>
                  <a:cubicBezTo>
                    <a:pt x="2265" y="1211"/>
                    <a:pt x="2265" y="1211"/>
                    <a:pt x="2265" y="1211"/>
                  </a:cubicBezTo>
                  <a:cubicBezTo>
                    <a:pt x="2302" y="1228"/>
                    <a:pt x="2341" y="1240"/>
                    <a:pt x="2381" y="1249"/>
                  </a:cubicBezTo>
                  <a:cubicBezTo>
                    <a:pt x="2410" y="1348"/>
                    <a:pt x="2410" y="1348"/>
                    <a:pt x="2410" y="1348"/>
                  </a:cubicBezTo>
                  <a:cubicBezTo>
                    <a:pt x="2413" y="1358"/>
                    <a:pt x="2422" y="1364"/>
                    <a:pt x="2432" y="1364"/>
                  </a:cubicBezTo>
                  <a:cubicBezTo>
                    <a:pt x="2570" y="1364"/>
                    <a:pt x="2570" y="1364"/>
                    <a:pt x="2570" y="1364"/>
                  </a:cubicBezTo>
                  <a:cubicBezTo>
                    <a:pt x="2580" y="1364"/>
                    <a:pt x="2589" y="1358"/>
                    <a:pt x="2592" y="1348"/>
                  </a:cubicBezTo>
                  <a:cubicBezTo>
                    <a:pt x="2621" y="1249"/>
                    <a:pt x="2621" y="1249"/>
                    <a:pt x="2621" y="1249"/>
                  </a:cubicBezTo>
                  <a:cubicBezTo>
                    <a:pt x="2661" y="1240"/>
                    <a:pt x="2700" y="1228"/>
                    <a:pt x="2737" y="1211"/>
                  </a:cubicBezTo>
                  <a:cubicBezTo>
                    <a:pt x="2819" y="1274"/>
                    <a:pt x="2819" y="1274"/>
                    <a:pt x="2819" y="1274"/>
                  </a:cubicBezTo>
                  <a:cubicBezTo>
                    <a:pt x="2827" y="1281"/>
                    <a:pt x="2838" y="1281"/>
                    <a:pt x="2846" y="1275"/>
                  </a:cubicBezTo>
                  <a:cubicBezTo>
                    <a:pt x="2958" y="1194"/>
                    <a:pt x="2958" y="1194"/>
                    <a:pt x="2958" y="1194"/>
                  </a:cubicBezTo>
                  <a:cubicBezTo>
                    <a:pt x="2966" y="1188"/>
                    <a:pt x="2969" y="1177"/>
                    <a:pt x="2966" y="1167"/>
                  </a:cubicBezTo>
                  <a:cubicBezTo>
                    <a:pt x="2931" y="1070"/>
                    <a:pt x="2931" y="1070"/>
                    <a:pt x="2931" y="1070"/>
                  </a:cubicBezTo>
                  <a:cubicBezTo>
                    <a:pt x="2959" y="1040"/>
                    <a:pt x="2983" y="1007"/>
                    <a:pt x="3003" y="972"/>
                  </a:cubicBezTo>
                  <a:cubicBezTo>
                    <a:pt x="3106" y="975"/>
                    <a:pt x="3106" y="975"/>
                    <a:pt x="3106" y="975"/>
                  </a:cubicBezTo>
                  <a:cubicBezTo>
                    <a:pt x="3116" y="975"/>
                    <a:pt x="3125" y="968"/>
                    <a:pt x="3128" y="959"/>
                  </a:cubicBezTo>
                  <a:cubicBezTo>
                    <a:pt x="3171" y="827"/>
                    <a:pt x="3171" y="827"/>
                    <a:pt x="3171" y="827"/>
                  </a:cubicBezTo>
                  <a:cubicBezTo>
                    <a:pt x="3174" y="818"/>
                    <a:pt x="3171" y="807"/>
                    <a:pt x="3162" y="801"/>
                  </a:cubicBezTo>
                  <a:close/>
                  <a:moveTo>
                    <a:pt x="3090" y="928"/>
                  </a:moveTo>
                  <a:cubicBezTo>
                    <a:pt x="2990" y="925"/>
                    <a:pt x="2990" y="925"/>
                    <a:pt x="2990" y="925"/>
                  </a:cubicBezTo>
                  <a:cubicBezTo>
                    <a:pt x="2982" y="926"/>
                    <a:pt x="2974" y="930"/>
                    <a:pt x="2970" y="937"/>
                  </a:cubicBezTo>
                  <a:cubicBezTo>
                    <a:pt x="2948" y="977"/>
                    <a:pt x="2920" y="1015"/>
                    <a:pt x="2888" y="1049"/>
                  </a:cubicBezTo>
                  <a:cubicBezTo>
                    <a:pt x="2882" y="1055"/>
                    <a:pt x="2880" y="1064"/>
                    <a:pt x="2883" y="1072"/>
                  </a:cubicBezTo>
                  <a:cubicBezTo>
                    <a:pt x="2917" y="1166"/>
                    <a:pt x="2917" y="1166"/>
                    <a:pt x="2917" y="1166"/>
                  </a:cubicBezTo>
                  <a:cubicBezTo>
                    <a:pt x="2833" y="1227"/>
                    <a:pt x="2833" y="1227"/>
                    <a:pt x="2833" y="1227"/>
                  </a:cubicBezTo>
                  <a:cubicBezTo>
                    <a:pt x="2754" y="1166"/>
                    <a:pt x="2754" y="1166"/>
                    <a:pt x="2754" y="1166"/>
                  </a:cubicBezTo>
                  <a:cubicBezTo>
                    <a:pt x="2747" y="1161"/>
                    <a:pt x="2738" y="1160"/>
                    <a:pt x="2730" y="1164"/>
                  </a:cubicBezTo>
                  <a:cubicBezTo>
                    <a:pt x="2689" y="1184"/>
                    <a:pt x="2645" y="1198"/>
                    <a:pt x="2599" y="1206"/>
                  </a:cubicBezTo>
                  <a:cubicBezTo>
                    <a:pt x="2590" y="1208"/>
                    <a:pt x="2584" y="1214"/>
                    <a:pt x="2581" y="1222"/>
                  </a:cubicBezTo>
                  <a:cubicBezTo>
                    <a:pt x="2553" y="1318"/>
                    <a:pt x="2553" y="1318"/>
                    <a:pt x="2553" y="1318"/>
                  </a:cubicBezTo>
                  <a:cubicBezTo>
                    <a:pt x="2449" y="1318"/>
                    <a:pt x="2449" y="1318"/>
                    <a:pt x="2449" y="1318"/>
                  </a:cubicBezTo>
                  <a:cubicBezTo>
                    <a:pt x="2421" y="1222"/>
                    <a:pt x="2421" y="1222"/>
                    <a:pt x="2421" y="1222"/>
                  </a:cubicBezTo>
                  <a:cubicBezTo>
                    <a:pt x="2419" y="1214"/>
                    <a:pt x="2412" y="1208"/>
                    <a:pt x="2403" y="1206"/>
                  </a:cubicBezTo>
                  <a:cubicBezTo>
                    <a:pt x="2358" y="1198"/>
                    <a:pt x="2314" y="1184"/>
                    <a:pt x="2272" y="1164"/>
                  </a:cubicBezTo>
                  <a:cubicBezTo>
                    <a:pt x="2264" y="1160"/>
                    <a:pt x="2255" y="1161"/>
                    <a:pt x="2248" y="1166"/>
                  </a:cubicBezTo>
                  <a:cubicBezTo>
                    <a:pt x="2169" y="1227"/>
                    <a:pt x="2169" y="1227"/>
                    <a:pt x="2169" y="1227"/>
                  </a:cubicBezTo>
                  <a:cubicBezTo>
                    <a:pt x="2085" y="1166"/>
                    <a:pt x="2085" y="1166"/>
                    <a:pt x="2085" y="1166"/>
                  </a:cubicBezTo>
                  <a:cubicBezTo>
                    <a:pt x="2119" y="1072"/>
                    <a:pt x="2119" y="1072"/>
                    <a:pt x="2119" y="1072"/>
                  </a:cubicBezTo>
                  <a:cubicBezTo>
                    <a:pt x="2122" y="1064"/>
                    <a:pt x="2120" y="1055"/>
                    <a:pt x="2114" y="1049"/>
                  </a:cubicBezTo>
                  <a:cubicBezTo>
                    <a:pt x="2082" y="1015"/>
                    <a:pt x="2055" y="977"/>
                    <a:pt x="2033" y="937"/>
                  </a:cubicBezTo>
                  <a:cubicBezTo>
                    <a:pt x="2028" y="930"/>
                    <a:pt x="2020" y="926"/>
                    <a:pt x="2012" y="925"/>
                  </a:cubicBezTo>
                  <a:cubicBezTo>
                    <a:pt x="1912" y="928"/>
                    <a:pt x="1912" y="928"/>
                    <a:pt x="1912" y="928"/>
                  </a:cubicBezTo>
                  <a:cubicBezTo>
                    <a:pt x="1880" y="830"/>
                    <a:pt x="1880" y="830"/>
                    <a:pt x="1880" y="830"/>
                  </a:cubicBezTo>
                  <a:cubicBezTo>
                    <a:pt x="1962" y="773"/>
                    <a:pt x="1962" y="773"/>
                    <a:pt x="1962" y="773"/>
                  </a:cubicBezTo>
                  <a:cubicBezTo>
                    <a:pt x="1970" y="768"/>
                    <a:pt x="1973" y="760"/>
                    <a:pt x="1972" y="751"/>
                  </a:cubicBezTo>
                  <a:cubicBezTo>
                    <a:pt x="1969" y="728"/>
                    <a:pt x="1968" y="704"/>
                    <a:pt x="1968" y="682"/>
                  </a:cubicBezTo>
                  <a:cubicBezTo>
                    <a:pt x="1968" y="660"/>
                    <a:pt x="1969" y="637"/>
                    <a:pt x="1972" y="613"/>
                  </a:cubicBezTo>
                  <a:cubicBezTo>
                    <a:pt x="1973" y="605"/>
                    <a:pt x="1969" y="596"/>
                    <a:pt x="1962" y="591"/>
                  </a:cubicBezTo>
                  <a:cubicBezTo>
                    <a:pt x="1880" y="535"/>
                    <a:pt x="1880" y="535"/>
                    <a:pt x="1880" y="535"/>
                  </a:cubicBezTo>
                  <a:cubicBezTo>
                    <a:pt x="1912" y="436"/>
                    <a:pt x="1912" y="436"/>
                    <a:pt x="1912" y="436"/>
                  </a:cubicBezTo>
                  <a:cubicBezTo>
                    <a:pt x="2011" y="439"/>
                    <a:pt x="2011" y="439"/>
                    <a:pt x="2011" y="439"/>
                  </a:cubicBezTo>
                  <a:cubicBezTo>
                    <a:pt x="2020" y="440"/>
                    <a:pt x="2028" y="435"/>
                    <a:pt x="2032" y="427"/>
                  </a:cubicBezTo>
                  <a:cubicBezTo>
                    <a:pt x="2054" y="387"/>
                    <a:pt x="2082" y="349"/>
                    <a:pt x="2114" y="315"/>
                  </a:cubicBezTo>
                  <a:cubicBezTo>
                    <a:pt x="2120" y="309"/>
                    <a:pt x="2122" y="300"/>
                    <a:pt x="2119" y="292"/>
                  </a:cubicBezTo>
                  <a:cubicBezTo>
                    <a:pt x="2085" y="198"/>
                    <a:pt x="2085" y="198"/>
                    <a:pt x="2085" y="198"/>
                  </a:cubicBezTo>
                  <a:cubicBezTo>
                    <a:pt x="2169" y="137"/>
                    <a:pt x="2169" y="137"/>
                    <a:pt x="2169" y="137"/>
                  </a:cubicBezTo>
                  <a:cubicBezTo>
                    <a:pt x="2248" y="198"/>
                    <a:pt x="2248" y="198"/>
                    <a:pt x="2248" y="198"/>
                  </a:cubicBezTo>
                  <a:cubicBezTo>
                    <a:pt x="2254" y="203"/>
                    <a:pt x="2264" y="204"/>
                    <a:pt x="2272" y="200"/>
                  </a:cubicBezTo>
                  <a:cubicBezTo>
                    <a:pt x="2313" y="180"/>
                    <a:pt x="2357" y="166"/>
                    <a:pt x="2403" y="158"/>
                  </a:cubicBezTo>
                  <a:cubicBezTo>
                    <a:pt x="2412" y="156"/>
                    <a:pt x="2419" y="150"/>
                    <a:pt x="2421" y="141"/>
                  </a:cubicBezTo>
                  <a:cubicBezTo>
                    <a:pt x="2449" y="46"/>
                    <a:pt x="2449" y="46"/>
                    <a:pt x="2449" y="46"/>
                  </a:cubicBezTo>
                  <a:cubicBezTo>
                    <a:pt x="2553" y="46"/>
                    <a:pt x="2553" y="46"/>
                    <a:pt x="2553" y="46"/>
                  </a:cubicBezTo>
                  <a:cubicBezTo>
                    <a:pt x="2581" y="141"/>
                    <a:pt x="2581" y="141"/>
                    <a:pt x="2581" y="141"/>
                  </a:cubicBezTo>
                  <a:cubicBezTo>
                    <a:pt x="2583" y="150"/>
                    <a:pt x="2590" y="156"/>
                    <a:pt x="2599" y="158"/>
                  </a:cubicBezTo>
                  <a:cubicBezTo>
                    <a:pt x="2645" y="166"/>
                    <a:pt x="2689" y="180"/>
                    <a:pt x="2731" y="200"/>
                  </a:cubicBezTo>
                  <a:cubicBezTo>
                    <a:pt x="2738" y="204"/>
                    <a:pt x="2748" y="203"/>
                    <a:pt x="2755" y="198"/>
                  </a:cubicBezTo>
                  <a:cubicBezTo>
                    <a:pt x="2833" y="137"/>
                    <a:pt x="2833" y="137"/>
                    <a:pt x="2833" y="137"/>
                  </a:cubicBezTo>
                  <a:cubicBezTo>
                    <a:pt x="2917" y="198"/>
                    <a:pt x="2917" y="198"/>
                    <a:pt x="2917" y="198"/>
                  </a:cubicBezTo>
                  <a:cubicBezTo>
                    <a:pt x="2883" y="292"/>
                    <a:pt x="2883" y="292"/>
                    <a:pt x="2883" y="292"/>
                  </a:cubicBezTo>
                  <a:cubicBezTo>
                    <a:pt x="2881" y="300"/>
                    <a:pt x="2882" y="309"/>
                    <a:pt x="2888" y="315"/>
                  </a:cubicBezTo>
                  <a:cubicBezTo>
                    <a:pt x="2921" y="349"/>
                    <a:pt x="2948" y="387"/>
                    <a:pt x="2970" y="427"/>
                  </a:cubicBezTo>
                  <a:cubicBezTo>
                    <a:pt x="2974" y="435"/>
                    <a:pt x="2982" y="440"/>
                    <a:pt x="2991" y="439"/>
                  </a:cubicBezTo>
                  <a:cubicBezTo>
                    <a:pt x="3090" y="436"/>
                    <a:pt x="3090" y="436"/>
                    <a:pt x="3090" y="436"/>
                  </a:cubicBezTo>
                  <a:cubicBezTo>
                    <a:pt x="3122" y="535"/>
                    <a:pt x="3122" y="535"/>
                    <a:pt x="3122" y="535"/>
                  </a:cubicBezTo>
                  <a:cubicBezTo>
                    <a:pt x="3040" y="591"/>
                    <a:pt x="3040" y="591"/>
                    <a:pt x="3040" y="591"/>
                  </a:cubicBezTo>
                  <a:cubicBezTo>
                    <a:pt x="3033" y="596"/>
                    <a:pt x="3029" y="605"/>
                    <a:pt x="3030" y="613"/>
                  </a:cubicBezTo>
                  <a:cubicBezTo>
                    <a:pt x="3033" y="637"/>
                    <a:pt x="3035" y="660"/>
                    <a:pt x="3035" y="682"/>
                  </a:cubicBezTo>
                  <a:cubicBezTo>
                    <a:pt x="3035" y="704"/>
                    <a:pt x="3033" y="728"/>
                    <a:pt x="3030" y="751"/>
                  </a:cubicBezTo>
                  <a:cubicBezTo>
                    <a:pt x="3029" y="760"/>
                    <a:pt x="3033" y="768"/>
                    <a:pt x="3040" y="773"/>
                  </a:cubicBezTo>
                  <a:cubicBezTo>
                    <a:pt x="3122" y="830"/>
                    <a:pt x="3122" y="830"/>
                    <a:pt x="3122" y="830"/>
                  </a:cubicBezTo>
                  <a:lnTo>
                    <a:pt x="3090" y="928"/>
                  </a:lnTo>
                  <a:close/>
                  <a:moveTo>
                    <a:pt x="2501" y="308"/>
                  </a:moveTo>
                  <a:cubicBezTo>
                    <a:pt x="2295" y="308"/>
                    <a:pt x="2127" y="476"/>
                    <a:pt x="2127" y="682"/>
                  </a:cubicBezTo>
                  <a:cubicBezTo>
                    <a:pt x="2127" y="888"/>
                    <a:pt x="2295" y="1056"/>
                    <a:pt x="2501" y="1056"/>
                  </a:cubicBezTo>
                  <a:cubicBezTo>
                    <a:pt x="2707" y="1056"/>
                    <a:pt x="2875" y="888"/>
                    <a:pt x="2875" y="682"/>
                  </a:cubicBezTo>
                  <a:cubicBezTo>
                    <a:pt x="2875" y="476"/>
                    <a:pt x="2707" y="308"/>
                    <a:pt x="2501" y="308"/>
                  </a:cubicBezTo>
                  <a:close/>
                  <a:moveTo>
                    <a:pt x="2501" y="1009"/>
                  </a:moveTo>
                  <a:cubicBezTo>
                    <a:pt x="2321" y="1009"/>
                    <a:pt x="2174" y="863"/>
                    <a:pt x="2174" y="682"/>
                  </a:cubicBezTo>
                  <a:cubicBezTo>
                    <a:pt x="2174" y="501"/>
                    <a:pt x="2321" y="354"/>
                    <a:pt x="2501" y="354"/>
                  </a:cubicBezTo>
                  <a:cubicBezTo>
                    <a:pt x="2682" y="354"/>
                    <a:pt x="2829" y="501"/>
                    <a:pt x="2829" y="682"/>
                  </a:cubicBezTo>
                  <a:cubicBezTo>
                    <a:pt x="2829" y="863"/>
                    <a:pt x="2682" y="1009"/>
                    <a:pt x="2501" y="10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26" name="Freeform 17">
              <a:extLst>
                <a:ext uri="{FF2B5EF4-FFF2-40B4-BE49-F238E27FC236}">
                  <a16:creationId xmlns:a16="http://schemas.microsoft.com/office/drawing/2014/main" id="{DC687B1F-CB20-E9B1-A83A-61A7BB5A900F}"/>
                </a:ext>
              </a:extLst>
            </p:cNvPr>
            <p:cNvSpPr>
              <a:spLocks noEditPoints="1"/>
            </p:cNvSpPr>
            <p:nvPr/>
          </p:nvSpPr>
          <p:spPr bwMode="auto">
            <a:xfrm>
              <a:off x="15109377" y="6741077"/>
              <a:ext cx="1600080" cy="1634809"/>
            </a:xfrm>
            <a:custGeom>
              <a:avLst/>
              <a:gdLst>
                <a:gd name="T0" fmla="*/ 565 w 1481"/>
                <a:gd name="T1" fmla="*/ 689 h 1519"/>
                <a:gd name="T2" fmla="*/ 580 w 1481"/>
                <a:gd name="T3" fmla="*/ 719 h 1519"/>
                <a:gd name="T4" fmla="*/ 435 w 1481"/>
                <a:gd name="T5" fmla="*/ 796 h 1519"/>
                <a:gd name="T6" fmla="*/ 607 w 1481"/>
                <a:gd name="T7" fmla="*/ 867 h 1519"/>
                <a:gd name="T8" fmla="*/ 758 w 1481"/>
                <a:gd name="T9" fmla="*/ 473 h 1519"/>
                <a:gd name="T10" fmla="*/ 406 w 1481"/>
                <a:gd name="T11" fmla="*/ 928 h 1519"/>
                <a:gd name="T12" fmla="*/ 26 w 1481"/>
                <a:gd name="T13" fmla="*/ 1200 h 1519"/>
                <a:gd name="T14" fmla="*/ 303 w 1481"/>
                <a:gd name="T15" fmla="*/ 779 h 1519"/>
                <a:gd name="T16" fmla="*/ 819 w 1481"/>
                <a:gd name="T17" fmla="*/ 412 h 1519"/>
                <a:gd name="T18" fmla="*/ 482 w 1481"/>
                <a:gd name="T19" fmla="*/ 896 h 1519"/>
                <a:gd name="T20" fmla="*/ 356 w 1481"/>
                <a:gd name="T21" fmla="*/ 723 h 1519"/>
                <a:gd name="T22" fmla="*/ 416 w 1481"/>
                <a:gd name="T23" fmla="*/ 815 h 1519"/>
                <a:gd name="T24" fmla="*/ 798 w 1481"/>
                <a:gd name="T25" fmla="*/ 433 h 1519"/>
                <a:gd name="T26" fmla="*/ 325 w 1481"/>
                <a:gd name="T27" fmla="*/ 804 h 1519"/>
                <a:gd name="T28" fmla="*/ 454 w 1481"/>
                <a:gd name="T29" fmla="*/ 882 h 1519"/>
                <a:gd name="T30" fmla="*/ 395 w 1481"/>
                <a:gd name="T31" fmla="*/ 836 h 1519"/>
                <a:gd name="T32" fmla="*/ 349 w 1481"/>
                <a:gd name="T33" fmla="*/ 777 h 1519"/>
                <a:gd name="T34" fmla="*/ 325 w 1481"/>
                <a:gd name="T35" fmla="*/ 847 h 1519"/>
                <a:gd name="T36" fmla="*/ 54 w 1481"/>
                <a:gd name="T37" fmla="*/ 1185 h 1519"/>
                <a:gd name="T38" fmla="*/ 1481 w 1481"/>
                <a:gd name="T39" fmla="*/ 1453 h 1519"/>
                <a:gd name="T40" fmla="*/ 487 w 1481"/>
                <a:gd name="T41" fmla="*/ 1421 h 1519"/>
                <a:gd name="T42" fmla="*/ 378 w 1481"/>
                <a:gd name="T43" fmla="*/ 1017 h 1519"/>
                <a:gd name="T44" fmla="*/ 502 w 1481"/>
                <a:gd name="T45" fmla="*/ 1391 h 1519"/>
                <a:gd name="T46" fmla="*/ 1353 w 1481"/>
                <a:gd name="T47" fmla="*/ 136 h 1519"/>
                <a:gd name="T48" fmla="*/ 1186 w 1481"/>
                <a:gd name="T49" fmla="*/ 156 h 1519"/>
                <a:gd name="T50" fmla="*/ 1093 w 1481"/>
                <a:gd name="T51" fmla="*/ 141 h 1519"/>
                <a:gd name="T52" fmla="*/ 986 w 1481"/>
                <a:gd name="T53" fmla="*/ 101 h 1519"/>
                <a:gd name="T54" fmla="*/ 955 w 1481"/>
                <a:gd name="T55" fmla="*/ 101 h 1519"/>
                <a:gd name="T56" fmla="*/ 848 w 1481"/>
                <a:gd name="T57" fmla="*/ 141 h 1519"/>
                <a:gd name="T58" fmla="*/ 755 w 1481"/>
                <a:gd name="T59" fmla="*/ 156 h 1519"/>
                <a:gd name="T60" fmla="*/ 663 w 1481"/>
                <a:gd name="T61" fmla="*/ 141 h 1519"/>
                <a:gd name="T62" fmla="*/ 555 w 1481"/>
                <a:gd name="T63" fmla="*/ 101 h 1519"/>
                <a:gd name="T64" fmla="*/ 525 w 1481"/>
                <a:gd name="T65" fmla="*/ 101 h 1519"/>
                <a:gd name="T66" fmla="*/ 378 w 1481"/>
                <a:gd name="T67" fmla="*/ 354 h 1519"/>
                <a:gd name="T68" fmla="*/ 525 w 1481"/>
                <a:gd name="T69" fmla="*/ 71 h 1519"/>
                <a:gd name="T70" fmla="*/ 555 w 1481"/>
                <a:gd name="T71" fmla="*/ 71 h 1519"/>
                <a:gd name="T72" fmla="*/ 663 w 1481"/>
                <a:gd name="T73" fmla="*/ 15 h 1519"/>
                <a:gd name="T74" fmla="*/ 755 w 1481"/>
                <a:gd name="T75" fmla="*/ 0 h 1519"/>
                <a:gd name="T76" fmla="*/ 848 w 1481"/>
                <a:gd name="T77" fmla="*/ 15 h 1519"/>
                <a:gd name="T78" fmla="*/ 955 w 1481"/>
                <a:gd name="T79" fmla="*/ 71 h 1519"/>
                <a:gd name="T80" fmla="*/ 986 w 1481"/>
                <a:gd name="T81" fmla="*/ 71 h 1519"/>
                <a:gd name="T82" fmla="*/ 1093 w 1481"/>
                <a:gd name="T83" fmla="*/ 15 h 1519"/>
                <a:gd name="T84" fmla="*/ 1186 w 1481"/>
                <a:gd name="T85" fmla="*/ 0 h 1519"/>
                <a:gd name="T86" fmla="*/ 1383 w 1481"/>
                <a:gd name="T87" fmla="*/ 136 h 1519"/>
                <a:gd name="T88" fmla="*/ 1451 w 1481"/>
                <a:gd name="T89" fmla="*/ 259 h 1519"/>
                <a:gd name="T90" fmla="*/ 1318 w 1481"/>
                <a:gd name="T91" fmla="*/ 1421 h 1519"/>
                <a:gd name="T92" fmla="*/ 1416 w 1481"/>
                <a:gd name="T93" fmla="*/ 1488 h 1519"/>
                <a:gd name="T94" fmla="*/ 1076 w 1481"/>
                <a:gd name="T95" fmla="*/ 882 h 1519"/>
                <a:gd name="T96" fmla="*/ 936 w 1481"/>
                <a:gd name="T97" fmla="*/ 1301 h 1519"/>
                <a:gd name="T98" fmla="*/ 1046 w 1481"/>
                <a:gd name="T99" fmla="*/ 897 h 1519"/>
                <a:gd name="T100" fmla="*/ 1046 w 1481"/>
                <a:gd name="T101" fmla="*/ 897 h 1519"/>
                <a:gd name="T102" fmla="*/ 877 w 1481"/>
                <a:gd name="T103" fmla="*/ 1316 h 1519"/>
                <a:gd name="T104" fmla="*/ 768 w 1481"/>
                <a:gd name="T105" fmla="*/ 993 h 1519"/>
                <a:gd name="T106" fmla="*/ 783 w 1481"/>
                <a:gd name="T107" fmla="*/ 1286 h 1519"/>
                <a:gd name="T108" fmla="*/ 1259 w 1481"/>
                <a:gd name="T109" fmla="*/ 781 h 1519"/>
                <a:gd name="T110" fmla="*/ 1119 w 1481"/>
                <a:gd name="T111" fmla="*/ 1301 h 1519"/>
                <a:gd name="T112" fmla="*/ 1229 w 1481"/>
                <a:gd name="T113" fmla="*/ 796 h 1519"/>
                <a:gd name="T114" fmla="*/ 1229 w 1481"/>
                <a:gd name="T115" fmla="*/ 796 h 1519"/>
                <a:gd name="T116" fmla="*/ 1167 w 1481"/>
                <a:gd name="T117" fmla="*/ 479 h 1519"/>
                <a:gd name="T118" fmla="*/ 1099 w 1481"/>
                <a:gd name="T119" fmla="*/ 578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1" h="1519">
                  <a:moveTo>
                    <a:pt x="460" y="651"/>
                  </a:moveTo>
                  <a:cubicBezTo>
                    <a:pt x="454" y="647"/>
                    <a:pt x="452" y="637"/>
                    <a:pt x="457" y="630"/>
                  </a:cubicBezTo>
                  <a:cubicBezTo>
                    <a:pt x="462" y="623"/>
                    <a:pt x="471" y="622"/>
                    <a:pt x="478" y="627"/>
                  </a:cubicBezTo>
                  <a:cubicBezTo>
                    <a:pt x="565" y="689"/>
                    <a:pt x="565" y="689"/>
                    <a:pt x="565" y="689"/>
                  </a:cubicBezTo>
                  <a:cubicBezTo>
                    <a:pt x="709" y="504"/>
                    <a:pt x="709" y="504"/>
                    <a:pt x="709" y="504"/>
                  </a:cubicBezTo>
                  <a:cubicBezTo>
                    <a:pt x="714" y="497"/>
                    <a:pt x="724" y="496"/>
                    <a:pt x="730" y="501"/>
                  </a:cubicBezTo>
                  <a:cubicBezTo>
                    <a:pt x="737" y="506"/>
                    <a:pt x="738" y="516"/>
                    <a:pt x="733" y="522"/>
                  </a:cubicBezTo>
                  <a:cubicBezTo>
                    <a:pt x="580" y="719"/>
                    <a:pt x="580" y="719"/>
                    <a:pt x="580" y="719"/>
                  </a:cubicBezTo>
                  <a:cubicBezTo>
                    <a:pt x="578" y="723"/>
                    <a:pt x="573" y="725"/>
                    <a:pt x="569" y="725"/>
                  </a:cubicBezTo>
                  <a:cubicBezTo>
                    <a:pt x="565" y="725"/>
                    <a:pt x="562" y="724"/>
                    <a:pt x="560" y="722"/>
                  </a:cubicBezTo>
                  <a:lnTo>
                    <a:pt x="460" y="651"/>
                  </a:lnTo>
                  <a:close/>
                  <a:moveTo>
                    <a:pt x="435" y="796"/>
                  </a:moveTo>
                  <a:cubicBezTo>
                    <a:pt x="340" y="701"/>
                    <a:pt x="340" y="547"/>
                    <a:pt x="435" y="452"/>
                  </a:cubicBezTo>
                  <a:cubicBezTo>
                    <a:pt x="530" y="357"/>
                    <a:pt x="684" y="357"/>
                    <a:pt x="779" y="452"/>
                  </a:cubicBezTo>
                  <a:cubicBezTo>
                    <a:pt x="874" y="547"/>
                    <a:pt x="874" y="701"/>
                    <a:pt x="779" y="796"/>
                  </a:cubicBezTo>
                  <a:cubicBezTo>
                    <a:pt x="732" y="843"/>
                    <a:pt x="669" y="867"/>
                    <a:pt x="607" y="867"/>
                  </a:cubicBezTo>
                  <a:cubicBezTo>
                    <a:pt x="545" y="867"/>
                    <a:pt x="483" y="843"/>
                    <a:pt x="435" y="796"/>
                  </a:cubicBezTo>
                  <a:close/>
                  <a:moveTo>
                    <a:pt x="457" y="775"/>
                  </a:moveTo>
                  <a:cubicBezTo>
                    <a:pt x="540" y="858"/>
                    <a:pt x="675" y="857"/>
                    <a:pt x="758" y="775"/>
                  </a:cubicBezTo>
                  <a:cubicBezTo>
                    <a:pt x="841" y="692"/>
                    <a:pt x="841" y="556"/>
                    <a:pt x="758" y="473"/>
                  </a:cubicBezTo>
                  <a:cubicBezTo>
                    <a:pt x="716" y="432"/>
                    <a:pt x="662" y="411"/>
                    <a:pt x="607" y="411"/>
                  </a:cubicBezTo>
                  <a:cubicBezTo>
                    <a:pt x="553" y="411"/>
                    <a:pt x="498" y="432"/>
                    <a:pt x="457" y="473"/>
                  </a:cubicBezTo>
                  <a:cubicBezTo>
                    <a:pt x="374" y="556"/>
                    <a:pt x="374" y="692"/>
                    <a:pt x="457" y="775"/>
                  </a:cubicBezTo>
                  <a:close/>
                  <a:moveTo>
                    <a:pt x="406" y="928"/>
                  </a:moveTo>
                  <a:cubicBezTo>
                    <a:pt x="128" y="1206"/>
                    <a:pt x="128" y="1206"/>
                    <a:pt x="128" y="1206"/>
                  </a:cubicBezTo>
                  <a:cubicBezTo>
                    <a:pt x="115" y="1219"/>
                    <a:pt x="98" y="1226"/>
                    <a:pt x="80" y="1226"/>
                  </a:cubicBezTo>
                  <a:cubicBezTo>
                    <a:pt x="62" y="1226"/>
                    <a:pt x="45" y="1219"/>
                    <a:pt x="33" y="1206"/>
                  </a:cubicBezTo>
                  <a:cubicBezTo>
                    <a:pt x="26" y="1200"/>
                    <a:pt x="26" y="1200"/>
                    <a:pt x="26" y="1200"/>
                  </a:cubicBezTo>
                  <a:cubicBezTo>
                    <a:pt x="0" y="1173"/>
                    <a:pt x="0" y="1130"/>
                    <a:pt x="26" y="1104"/>
                  </a:cubicBezTo>
                  <a:cubicBezTo>
                    <a:pt x="304" y="826"/>
                    <a:pt x="304" y="826"/>
                    <a:pt x="304" y="826"/>
                  </a:cubicBezTo>
                  <a:cubicBezTo>
                    <a:pt x="303" y="825"/>
                    <a:pt x="303" y="825"/>
                    <a:pt x="303" y="825"/>
                  </a:cubicBezTo>
                  <a:cubicBezTo>
                    <a:pt x="291" y="813"/>
                    <a:pt x="291" y="792"/>
                    <a:pt x="303" y="779"/>
                  </a:cubicBezTo>
                  <a:cubicBezTo>
                    <a:pt x="334" y="748"/>
                    <a:pt x="334" y="748"/>
                    <a:pt x="334" y="748"/>
                  </a:cubicBezTo>
                  <a:cubicBezTo>
                    <a:pt x="332" y="744"/>
                    <a:pt x="330" y="739"/>
                    <a:pt x="328" y="734"/>
                  </a:cubicBezTo>
                  <a:cubicBezTo>
                    <a:pt x="284" y="623"/>
                    <a:pt x="310" y="496"/>
                    <a:pt x="395" y="412"/>
                  </a:cubicBezTo>
                  <a:cubicBezTo>
                    <a:pt x="512" y="295"/>
                    <a:pt x="702" y="295"/>
                    <a:pt x="819" y="412"/>
                  </a:cubicBezTo>
                  <a:cubicBezTo>
                    <a:pt x="936" y="529"/>
                    <a:pt x="936" y="719"/>
                    <a:pt x="819" y="836"/>
                  </a:cubicBezTo>
                  <a:cubicBezTo>
                    <a:pt x="762" y="894"/>
                    <a:pt x="685" y="924"/>
                    <a:pt x="607" y="924"/>
                  </a:cubicBezTo>
                  <a:cubicBezTo>
                    <a:pt x="570" y="924"/>
                    <a:pt x="533" y="917"/>
                    <a:pt x="497" y="903"/>
                  </a:cubicBezTo>
                  <a:cubicBezTo>
                    <a:pt x="492" y="901"/>
                    <a:pt x="487" y="899"/>
                    <a:pt x="482" y="896"/>
                  </a:cubicBezTo>
                  <a:cubicBezTo>
                    <a:pt x="451" y="927"/>
                    <a:pt x="451" y="927"/>
                    <a:pt x="451" y="927"/>
                  </a:cubicBezTo>
                  <a:cubicBezTo>
                    <a:pt x="445" y="934"/>
                    <a:pt x="437" y="937"/>
                    <a:pt x="428" y="937"/>
                  </a:cubicBezTo>
                  <a:cubicBezTo>
                    <a:pt x="420" y="937"/>
                    <a:pt x="412" y="934"/>
                    <a:pt x="406" y="928"/>
                  </a:cubicBezTo>
                  <a:close/>
                  <a:moveTo>
                    <a:pt x="356" y="723"/>
                  </a:moveTo>
                  <a:cubicBezTo>
                    <a:pt x="359" y="731"/>
                    <a:pt x="362" y="738"/>
                    <a:pt x="366" y="745"/>
                  </a:cubicBezTo>
                  <a:cubicBezTo>
                    <a:pt x="366" y="745"/>
                    <a:pt x="366" y="745"/>
                    <a:pt x="366" y="745"/>
                  </a:cubicBezTo>
                  <a:cubicBezTo>
                    <a:pt x="375" y="763"/>
                    <a:pt x="386" y="780"/>
                    <a:pt x="399" y="796"/>
                  </a:cubicBezTo>
                  <a:cubicBezTo>
                    <a:pt x="405" y="802"/>
                    <a:pt x="410" y="809"/>
                    <a:pt x="416" y="815"/>
                  </a:cubicBezTo>
                  <a:cubicBezTo>
                    <a:pt x="437" y="835"/>
                    <a:pt x="460" y="852"/>
                    <a:pt x="486" y="865"/>
                  </a:cubicBezTo>
                  <a:cubicBezTo>
                    <a:pt x="493" y="869"/>
                    <a:pt x="500" y="872"/>
                    <a:pt x="508" y="875"/>
                  </a:cubicBezTo>
                  <a:cubicBezTo>
                    <a:pt x="608" y="915"/>
                    <a:pt x="722" y="891"/>
                    <a:pt x="798" y="815"/>
                  </a:cubicBezTo>
                  <a:cubicBezTo>
                    <a:pt x="903" y="710"/>
                    <a:pt x="903" y="538"/>
                    <a:pt x="798" y="433"/>
                  </a:cubicBezTo>
                  <a:cubicBezTo>
                    <a:pt x="745" y="381"/>
                    <a:pt x="676" y="354"/>
                    <a:pt x="607" y="354"/>
                  </a:cubicBezTo>
                  <a:cubicBezTo>
                    <a:pt x="538" y="354"/>
                    <a:pt x="469" y="381"/>
                    <a:pt x="416" y="433"/>
                  </a:cubicBezTo>
                  <a:cubicBezTo>
                    <a:pt x="340" y="509"/>
                    <a:pt x="317" y="623"/>
                    <a:pt x="356" y="723"/>
                  </a:cubicBezTo>
                  <a:close/>
                  <a:moveTo>
                    <a:pt x="325" y="804"/>
                  </a:moveTo>
                  <a:cubicBezTo>
                    <a:pt x="325" y="804"/>
                    <a:pt x="325" y="804"/>
                    <a:pt x="325" y="804"/>
                  </a:cubicBezTo>
                  <a:cubicBezTo>
                    <a:pt x="427" y="906"/>
                    <a:pt x="427" y="906"/>
                    <a:pt x="427" y="906"/>
                  </a:cubicBezTo>
                  <a:cubicBezTo>
                    <a:pt x="428" y="907"/>
                    <a:pt x="429" y="907"/>
                    <a:pt x="430" y="906"/>
                  </a:cubicBezTo>
                  <a:cubicBezTo>
                    <a:pt x="454" y="882"/>
                    <a:pt x="454" y="882"/>
                    <a:pt x="454" y="882"/>
                  </a:cubicBezTo>
                  <a:cubicBezTo>
                    <a:pt x="453" y="882"/>
                    <a:pt x="453" y="882"/>
                    <a:pt x="453" y="881"/>
                  </a:cubicBezTo>
                  <a:cubicBezTo>
                    <a:pt x="443" y="876"/>
                    <a:pt x="434" y="869"/>
                    <a:pt x="426" y="863"/>
                  </a:cubicBezTo>
                  <a:cubicBezTo>
                    <a:pt x="424" y="861"/>
                    <a:pt x="422" y="860"/>
                    <a:pt x="420" y="858"/>
                  </a:cubicBezTo>
                  <a:cubicBezTo>
                    <a:pt x="411" y="851"/>
                    <a:pt x="403" y="844"/>
                    <a:pt x="395" y="836"/>
                  </a:cubicBezTo>
                  <a:cubicBezTo>
                    <a:pt x="387" y="828"/>
                    <a:pt x="380" y="820"/>
                    <a:pt x="373" y="811"/>
                  </a:cubicBezTo>
                  <a:cubicBezTo>
                    <a:pt x="371" y="809"/>
                    <a:pt x="369" y="807"/>
                    <a:pt x="368" y="805"/>
                  </a:cubicBezTo>
                  <a:cubicBezTo>
                    <a:pt x="361" y="796"/>
                    <a:pt x="355" y="787"/>
                    <a:pt x="349" y="778"/>
                  </a:cubicBezTo>
                  <a:cubicBezTo>
                    <a:pt x="349" y="777"/>
                    <a:pt x="349" y="777"/>
                    <a:pt x="349" y="777"/>
                  </a:cubicBezTo>
                  <a:cubicBezTo>
                    <a:pt x="325" y="801"/>
                    <a:pt x="325" y="801"/>
                    <a:pt x="325" y="801"/>
                  </a:cubicBezTo>
                  <a:cubicBezTo>
                    <a:pt x="324" y="802"/>
                    <a:pt x="324" y="803"/>
                    <a:pt x="325" y="804"/>
                  </a:cubicBezTo>
                  <a:close/>
                  <a:moveTo>
                    <a:pt x="384" y="906"/>
                  </a:moveTo>
                  <a:cubicBezTo>
                    <a:pt x="325" y="847"/>
                    <a:pt x="325" y="847"/>
                    <a:pt x="325" y="847"/>
                  </a:cubicBezTo>
                  <a:cubicBezTo>
                    <a:pt x="47" y="1126"/>
                    <a:pt x="47" y="1126"/>
                    <a:pt x="47" y="1126"/>
                  </a:cubicBezTo>
                  <a:cubicBezTo>
                    <a:pt x="40" y="1133"/>
                    <a:pt x="36" y="1142"/>
                    <a:pt x="36" y="1152"/>
                  </a:cubicBezTo>
                  <a:cubicBezTo>
                    <a:pt x="36" y="1162"/>
                    <a:pt x="40" y="1171"/>
                    <a:pt x="47" y="1178"/>
                  </a:cubicBezTo>
                  <a:cubicBezTo>
                    <a:pt x="54" y="1185"/>
                    <a:pt x="54" y="1185"/>
                    <a:pt x="54" y="1185"/>
                  </a:cubicBezTo>
                  <a:cubicBezTo>
                    <a:pt x="68" y="1199"/>
                    <a:pt x="92" y="1199"/>
                    <a:pt x="106" y="1185"/>
                  </a:cubicBezTo>
                  <a:lnTo>
                    <a:pt x="384" y="906"/>
                  </a:lnTo>
                  <a:close/>
                  <a:moveTo>
                    <a:pt x="1481" y="259"/>
                  </a:moveTo>
                  <a:cubicBezTo>
                    <a:pt x="1481" y="1453"/>
                    <a:pt x="1481" y="1453"/>
                    <a:pt x="1481" y="1453"/>
                  </a:cubicBezTo>
                  <a:cubicBezTo>
                    <a:pt x="1481" y="1489"/>
                    <a:pt x="1452" y="1519"/>
                    <a:pt x="1416" y="1519"/>
                  </a:cubicBezTo>
                  <a:cubicBezTo>
                    <a:pt x="552" y="1519"/>
                    <a:pt x="552" y="1519"/>
                    <a:pt x="552" y="1519"/>
                  </a:cubicBezTo>
                  <a:cubicBezTo>
                    <a:pt x="516" y="1519"/>
                    <a:pt x="487" y="1489"/>
                    <a:pt x="487" y="1453"/>
                  </a:cubicBezTo>
                  <a:cubicBezTo>
                    <a:pt x="487" y="1421"/>
                    <a:pt x="487" y="1421"/>
                    <a:pt x="487" y="1421"/>
                  </a:cubicBezTo>
                  <a:cubicBezTo>
                    <a:pt x="429" y="1421"/>
                    <a:pt x="429" y="1421"/>
                    <a:pt x="429" y="1421"/>
                  </a:cubicBezTo>
                  <a:cubicBezTo>
                    <a:pt x="392" y="1421"/>
                    <a:pt x="363" y="1392"/>
                    <a:pt x="363" y="1356"/>
                  </a:cubicBezTo>
                  <a:cubicBezTo>
                    <a:pt x="363" y="1032"/>
                    <a:pt x="363" y="1032"/>
                    <a:pt x="363" y="1032"/>
                  </a:cubicBezTo>
                  <a:cubicBezTo>
                    <a:pt x="363" y="1024"/>
                    <a:pt x="370" y="1017"/>
                    <a:pt x="378" y="1017"/>
                  </a:cubicBezTo>
                  <a:cubicBezTo>
                    <a:pt x="386" y="1017"/>
                    <a:pt x="393" y="1024"/>
                    <a:pt x="393" y="1032"/>
                  </a:cubicBezTo>
                  <a:cubicBezTo>
                    <a:pt x="393" y="1356"/>
                    <a:pt x="393" y="1356"/>
                    <a:pt x="393" y="1356"/>
                  </a:cubicBezTo>
                  <a:cubicBezTo>
                    <a:pt x="393" y="1375"/>
                    <a:pt x="409" y="1391"/>
                    <a:pt x="429" y="1391"/>
                  </a:cubicBezTo>
                  <a:cubicBezTo>
                    <a:pt x="502" y="1391"/>
                    <a:pt x="502" y="1391"/>
                    <a:pt x="502" y="1391"/>
                  </a:cubicBezTo>
                  <a:cubicBezTo>
                    <a:pt x="1318" y="1391"/>
                    <a:pt x="1318" y="1391"/>
                    <a:pt x="1318" y="1391"/>
                  </a:cubicBezTo>
                  <a:cubicBezTo>
                    <a:pt x="1337" y="1391"/>
                    <a:pt x="1353" y="1375"/>
                    <a:pt x="1353" y="1356"/>
                  </a:cubicBezTo>
                  <a:cubicBezTo>
                    <a:pt x="1353" y="209"/>
                    <a:pt x="1353" y="209"/>
                    <a:pt x="1353" y="209"/>
                  </a:cubicBezTo>
                  <a:cubicBezTo>
                    <a:pt x="1353" y="136"/>
                    <a:pt x="1353" y="136"/>
                    <a:pt x="1353" y="136"/>
                  </a:cubicBezTo>
                  <a:cubicBezTo>
                    <a:pt x="1353" y="117"/>
                    <a:pt x="1337" y="101"/>
                    <a:pt x="1318" y="101"/>
                  </a:cubicBezTo>
                  <a:cubicBezTo>
                    <a:pt x="1201" y="101"/>
                    <a:pt x="1201" y="101"/>
                    <a:pt x="1201" y="101"/>
                  </a:cubicBezTo>
                  <a:cubicBezTo>
                    <a:pt x="1201" y="141"/>
                    <a:pt x="1201" y="141"/>
                    <a:pt x="1201" y="141"/>
                  </a:cubicBezTo>
                  <a:cubicBezTo>
                    <a:pt x="1201" y="149"/>
                    <a:pt x="1194" y="156"/>
                    <a:pt x="1186" y="156"/>
                  </a:cubicBezTo>
                  <a:cubicBezTo>
                    <a:pt x="1177" y="156"/>
                    <a:pt x="1171" y="149"/>
                    <a:pt x="1171" y="141"/>
                  </a:cubicBezTo>
                  <a:cubicBezTo>
                    <a:pt x="1171" y="101"/>
                    <a:pt x="1171" y="101"/>
                    <a:pt x="1171" y="101"/>
                  </a:cubicBezTo>
                  <a:cubicBezTo>
                    <a:pt x="1093" y="101"/>
                    <a:pt x="1093" y="101"/>
                    <a:pt x="1093" y="101"/>
                  </a:cubicBezTo>
                  <a:cubicBezTo>
                    <a:pt x="1093" y="141"/>
                    <a:pt x="1093" y="141"/>
                    <a:pt x="1093" y="141"/>
                  </a:cubicBezTo>
                  <a:cubicBezTo>
                    <a:pt x="1093" y="149"/>
                    <a:pt x="1086" y="156"/>
                    <a:pt x="1078" y="156"/>
                  </a:cubicBezTo>
                  <a:cubicBezTo>
                    <a:pt x="1070" y="156"/>
                    <a:pt x="1063" y="149"/>
                    <a:pt x="1063" y="141"/>
                  </a:cubicBezTo>
                  <a:cubicBezTo>
                    <a:pt x="1063" y="101"/>
                    <a:pt x="1063" y="101"/>
                    <a:pt x="1063" y="101"/>
                  </a:cubicBezTo>
                  <a:cubicBezTo>
                    <a:pt x="986" y="101"/>
                    <a:pt x="986" y="101"/>
                    <a:pt x="986" y="101"/>
                  </a:cubicBezTo>
                  <a:cubicBezTo>
                    <a:pt x="986" y="141"/>
                    <a:pt x="986" y="141"/>
                    <a:pt x="986" y="141"/>
                  </a:cubicBezTo>
                  <a:cubicBezTo>
                    <a:pt x="986" y="149"/>
                    <a:pt x="979" y="156"/>
                    <a:pt x="970" y="156"/>
                  </a:cubicBezTo>
                  <a:cubicBezTo>
                    <a:pt x="962" y="156"/>
                    <a:pt x="955" y="149"/>
                    <a:pt x="955" y="141"/>
                  </a:cubicBezTo>
                  <a:cubicBezTo>
                    <a:pt x="955" y="101"/>
                    <a:pt x="955" y="101"/>
                    <a:pt x="955" y="101"/>
                  </a:cubicBezTo>
                  <a:cubicBezTo>
                    <a:pt x="878" y="101"/>
                    <a:pt x="878" y="101"/>
                    <a:pt x="878" y="101"/>
                  </a:cubicBezTo>
                  <a:cubicBezTo>
                    <a:pt x="878" y="141"/>
                    <a:pt x="878" y="141"/>
                    <a:pt x="878" y="141"/>
                  </a:cubicBezTo>
                  <a:cubicBezTo>
                    <a:pt x="878" y="149"/>
                    <a:pt x="871" y="156"/>
                    <a:pt x="863" y="156"/>
                  </a:cubicBezTo>
                  <a:cubicBezTo>
                    <a:pt x="855" y="156"/>
                    <a:pt x="848" y="149"/>
                    <a:pt x="848" y="141"/>
                  </a:cubicBezTo>
                  <a:cubicBezTo>
                    <a:pt x="848" y="101"/>
                    <a:pt x="848" y="101"/>
                    <a:pt x="848" y="101"/>
                  </a:cubicBezTo>
                  <a:cubicBezTo>
                    <a:pt x="770" y="101"/>
                    <a:pt x="770" y="101"/>
                    <a:pt x="770" y="101"/>
                  </a:cubicBezTo>
                  <a:cubicBezTo>
                    <a:pt x="770" y="141"/>
                    <a:pt x="770" y="141"/>
                    <a:pt x="770" y="141"/>
                  </a:cubicBezTo>
                  <a:cubicBezTo>
                    <a:pt x="770" y="149"/>
                    <a:pt x="764" y="156"/>
                    <a:pt x="755" y="156"/>
                  </a:cubicBezTo>
                  <a:cubicBezTo>
                    <a:pt x="747" y="156"/>
                    <a:pt x="740" y="149"/>
                    <a:pt x="740" y="141"/>
                  </a:cubicBezTo>
                  <a:cubicBezTo>
                    <a:pt x="740" y="101"/>
                    <a:pt x="740" y="101"/>
                    <a:pt x="740" y="101"/>
                  </a:cubicBezTo>
                  <a:cubicBezTo>
                    <a:pt x="663" y="101"/>
                    <a:pt x="663" y="101"/>
                    <a:pt x="663" y="101"/>
                  </a:cubicBezTo>
                  <a:cubicBezTo>
                    <a:pt x="663" y="141"/>
                    <a:pt x="663" y="141"/>
                    <a:pt x="663" y="141"/>
                  </a:cubicBezTo>
                  <a:cubicBezTo>
                    <a:pt x="663" y="149"/>
                    <a:pt x="656" y="156"/>
                    <a:pt x="648" y="156"/>
                  </a:cubicBezTo>
                  <a:cubicBezTo>
                    <a:pt x="639" y="156"/>
                    <a:pt x="633" y="149"/>
                    <a:pt x="633" y="141"/>
                  </a:cubicBezTo>
                  <a:cubicBezTo>
                    <a:pt x="633" y="101"/>
                    <a:pt x="633" y="101"/>
                    <a:pt x="633" y="101"/>
                  </a:cubicBezTo>
                  <a:cubicBezTo>
                    <a:pt x="555" y="101"/>
                    <a:pt x="555" y="101"/>
                    <a:pt x="555" y="101"/>
                  </a:cubicBezTo>
                  <a:cubicBezTo>
                    <a:pt x="555" y="141"/>
                    <a:pt x="555" y="141"/>
                    <a:pt x="555" y="141"/>
                  </a:cubicBezTo>
                  <a:cubicBezTo>
                    <a:pt x="555" y="149"/>
                    <a:pt x="548" y="156"/>
                    <a:pt x="540" y="156"/>
                  </a:cubicBezTo>
                  <a:cubicBezTo>
                    <a:pt x="532" y="156"/>
                    <a:pt x="525" y="149"/>
                    <a:pt x="525" y="141"/>
                  </a:cubicBezTo>
                  <a:cubicBezTo>
                    <a:pt x="525" y="101"/>
                    <a:pt x="525" y="101"/>
                    <a:pt x="525" y="101"/>
                  </a:cubicBezTo>
                  <a:cubicBezTo>
                    <a:pt x="429" y="101"/>
                    <a:pt x="429" y="101"/>
                    <a:pt x="429" y="101"/>
                  </a:cubicBezTo>
                  <a:cubicBezTo>
                    <a:pt x="409" y="101"/>
                    <a:pt x="393" y="117"/>
                    <a:pt x="393" y="136"/>
                  </a:cubicBezTo>
                  <a:cubicBezTo>
                    <a:pt x="393" y="339"/>
                    <a:pt x="393" y="339"/>
                    <a:pt x="393" y="339"/>
                  </a:cubicBezTo>
                  <a:cubicBezTo>
                    <a:pt x="393" y="348"/>
                    <a:pt x="386" y="354"/>
                    <a:pt x="378" y="354"/>
                  </a:cubicBezTo>
                  <a:cubicBezTo>
                    <a:pt x="370" y="354"/>
                    <a:pt x="363" y="348"/>
                    <a:pt x="363" y="339"/>
                  </a:cubicBezTo>
                  <a:cubicBezTo>
                    <a:pt x="363" y="136"/>
                    <a:pt x="363" y="136"/>
                    <a:pt x="363" y="136"/>
                  </a:cubicBezTo>
                  <a:cubicBezTo>
                    <a:pt x="363" y="100"/>
                    <a:pt x="392" y="71"/>
                    <a:pt x="429" y="71"/>
                  </a:cubicBezTo>
                  <a:cubicBezTo>
                    <a:pt x="525" y="71"/>
                    <a:pt x="525" y="71"/>
                    <a:pt x="525" y="71"/>
                  </a:cubicBezTo>
                  <a:cubicBezTo>
                    <a:pt x="525" y="15"/>
                    <a:pt x="525" y="15"/>
                    <a:pt x="525" y="15"/>
                  </a:cubicBezTo>
                  <a:cubicBezTo>
                    <a:pt x="525" y="6"/>
                    <a:pt x="532" y="0"/>
                    <a:pt x="540" y="0"/>
                  </a:cubicBezTo>
                  <a:cubicBezTo>
                    <a:pt x="548" y="0"/>
                    <a:pt x="555" y="6"/>
                    <a:pt x="555" y="15"/>
                  </a:cubicBezTo>
                  <a:cubicBezTo>
                    <a:pt x="555" y="71"/>
                    <a:pt x="555" y="71"/>
                    <a:pt x="555" y="71"/>
                  </a:cubicBezTo>
                  <a:cubicBezTo>
                    <a:pt x="633" y="71"/>
                    <a:pt x="633" y="71"/>
                    <a:pt x="633" y="71"/>
                  </a:cubicBezTo>
                  <a:cubicBezTo>
                    <a:pt x="633" y="15"/>
                    <a:pt x="633" y="15"/>
                    <a:pt x="633" y="15"/>
                  </a:cubicBezTo>
                  <a:cubicBezTo>
                    <a:pt x="633" y="6"/>
                    <a:pt x="639" y="0"/>
                    <a:pt x="648" y="0"/>
                  </a:cubicBezTo>
                  <a:cubicBezTo>
                    <a:pt x="656" y="0"/>
                    <a:pt x="663" y="6"/>
                    <a:pt x="663" y="15"/>
                  </a:cubicBezTo>
                  <a:cubicBezTo>
                    <a:pt x="663" y="71"/>
                    <a:pt x="663" y="71"/>
                    <a:pt x="663" y="71"/>
                  </a:cubicBezTo>
                  <a:cubicBezTo>
                    <a:pt x="740" y="71"/>
                    <a:pt x="740" y="71"/>
                    <a:pt x="740" y="71"/>
                  </a:cubicBezTo>
                  <a:cubicBezTo>
                    <a:pt x="740" y="15"/>
                    <a:pt x="740" y="15"/>
                    <a:pt x="740" y="15"/>
                  </a:cubicBezTo>
                  <a:cubicBezTo>
                    <a:pt x="740" y="6"/>
                    <a:pt x="747" y="0"/>
                    <a:pt x="755" y="0"/>
                  </a:cubicBezTo>
                  <a:cubicBezTo>
                    <a:pt x="764" y="0"/>
                    <a:pt x="770" y="6"/>
                    <a:pt x="770" y="15"/>
                  </a:cubicBezTo>
                  <a:cubicBezTo>
                    <a:pt x="770" y="71"/>
                    <a:pt x="770" y="71"/>
                    <a:pt x="770" y="71"/>
                  </a:cubicBezTo>
                  <a:cubicBezTo>
                    <a:pt x="848" y="71"/>
                    <a:pt x="848" y="71"/>
                    <a:pt x="848" y="71"/>
                  </a:cubicBezTo>
                  <a:cubicBezTo>
                    <a:pt x="848" y="15"/>
                    <a:pt x="848" y="15"/>
                    <a:pt x="848" y="15"/>
                  </a:cubicBezTo>
                  <a:cubicBezTo>
                    <a:pt x="848" y="6"/>
                    <a:pt x="855" y="0"/>
                    <a:pt x="863" y="0"/>
                  </a:cubicBezTo>
                  <a:cubicBezTo>
                    <a:pt x="871" y="0"/>
                    <a:pt x="878" y="6"/>
                    <a:pt x="878" y="15"/>
                  </a:cubicBezTo>
                  <a:cubicBezTo>
                    <a:pt x="878" y="71"/>
                    <a:pt x="878" y="71"/>
                    <a:pt x="878" y="71"/>
                  </a:cubicBezTo>
                  <a:cubicBezTo>
                    <a:pt x="955" y="71"/>
                    <a:pt x="955" y="71"/>
                    <a:pt x="955" y="71"/>
                  </a:cubicBezTo>
                  <a:cubicBezTo>
                    <a:pt x="955" y="15"/>
                    <a:pt x="955" y="15"/>
                    <a:pt x="955" y="15"/>
                  </a:cubicBezTo>
                  <a:cubicBezTo>
                    <a:pt x="955" y="6"/>
                    <a:pt x="962" y="0"/>
                    <a:pt x="970" y="0"/>
                  </a:cubicBezTo>
                  <a:cubicBezTo>
                    <a:pt x="979" y="0"/>
                    <a:pt x="986" y="6"/>
                    <a:pt x="986" y="15"/>
                  </a:cubicBezTo>
                  <a:cubicBezTo>
                    <a:pt x="986" y="71"/>
                    <a:pt x="986" y="71"/>
                    <a:pt x="986" y="71"/>
                  </a:cubicBezTo>
                  <a:cubicBezTo>
                    <a:pt x="1063" y="71"/>
                    <a:pt x="1063" y="71"/>
                    <a:pt x="1063" y="71"/>
                  </a:cubicBezTo>
                  <a:cubicBezTo>
                    <a:pt x="1063" y="15"/>
                    <a:pt x="1063" y="15"/>
                    <a:pt x="1063" y="15"/>
                  </a:cubicBezTo>
                  <a:cubicBezTo>
                    <a:pt x="1063" y="6"/>
                    <a:pt x="1070" y="0"/>
                    <a:pt x="1078" y="0"/>
                  </a:cubicBezTo>
                  <a:cubicBezTo>
                    <a:pt x="1086" y="0"/>
                    <a:pt x="1093" y="6"/>
                    <a:pt x="1093" y="15"/>
                  </a:cubicBezTo>
                  <a:cubicBezTo>
                    <a:pt x="1093" y="71"/>
                    <a:pt x="1093" y="71"/>
                    <a:pt x="1093" y="71"/>
                  </a:cubicBezTo>
                  <a:cubicBezTo>
                    <a:pt x="1171" y="71"/>
                    <a:pt x="1171" y="71"/>
                    <a:pt x="1171" y="71"/>
                  </a:cubicBezTo>
                  <a:cubicBezTo>
                    <a:pt x="1171" y="15"/>
                    <a:pt x="1171" y="15"/>
                    <a:pt x="1171" y="15"/>
                  </a:cubicBezTo>
                  <a:cubicBezTo>
                    <a:pt x="1171" y="6"/>
                    <a:pt x="1177" y="0"/>
                    <a:pt x="1186" y="0"/>
                  </a:cubicBezTo>
                  <a:cubicBezTo>
                    <a:pt x="1194" y="0"/>
                    <a:pt x="1201" y="6"/>
                    <a:pt x="1201" y="15"/>
                  </a:cubicBezTo>
                  <a:cubicBezTo>
                    <a:pt x="1201" y="71"/>
                    <a:pt x="1201" y="71"/>
                    <a:pt x="1201" y="71"/>
                  </a:cubicBezTo>
                  <a:cubicBezTo>
                    <a:pt x="1318" y="71"/>
                    <a:pt x="1318" y="71"/>
                    <a:pt x="1318" y="71"/>
                  </a:cubicBezTo>
                  <a:cubicBezTo>
                    <a:pt x="1354" y="71"/>
                    <a:pt x="1383" y="100"/>
                    <a:pt x="1383" y="136"/>
                  </a:cubicBezTo>
                  <a:cubicBezTo>
                    <a:pt x="1383" y="193"/>
                    <a:pt x="1383" y="193"/>
                    <a:pt x="1383" y="193"/>
                  </a:cubicBezTo>
                  <a:cubicBezTo>
                    <a:pt x="1416" y="193"/>
                    <a:pt x="1416" y="193"/>
                    <a:pt x="1416" y="193"/>
                  </a:cubicBezTo>
                  <a:cubicBezTo>
                    <a:pt x="1452" y="193"/>
                    <a:pt x="1481" y="223"/>
                    <a:pt x="1481" y="259"/>
                  </a:cubicBezTo>
                  <a:close/>
                  <a:moveTo>
                    <a:pt x="1451" y="259"/>
                  </a:moveTo>
                  <a:cubicBezTo>
                    <a:pt x="1451" y="240"/>
                    <a:pt x="1435" y="224"/>
                    <a:pt x="1416" y="224"/>
                  </a:cubicBezTo>
                  <a:cubicBezTo>
                    <a:pt x="1383" y="224"/>
                    <a:pt x="1383" y="224"/>
                    <a:pt x="1383" y="224"/>
                  </a:cubicBezTo>
                  <a:cubicBezTo>
                    <a:pt x="1383" y="1356"/>
                    <a:pt x="1383" y="1356"/>
                    <a:pt x="1383" y="1356"/>
                  </a:cubicBezTo>
                  <a:cubicBezTo>
                    <a:pt x="1383" y="1392"/>
                    <a:pt x="1354" y="1421"/>
                    <a:pt x="1318" y="1421"/>
                  </a:cubicBezTo>
                  <a:cubicBezTo>
                    <a:pt x="517" y="1421"/>
                    <a:pt x="517" y="1421"/>
                    <a:pt x="517" y="1421"/>
                  </a:cubicBezTo>
                  <a:cubicBezTo>
                    <a:pt x="517" y="1453"/>
                    <a:pt x="517" y="1453"/>
                    <a:pt x="517" y="1453"/>
                  </a:cubicBezTo>
                  <a:cubicBezTo>
                    <a:pt x="517" y="1473"/>
                    <a:pt x="533" y="1488"/>
                    <a:pt x="552" y="1488"/>
                  </a:cubicBezTo>
                  <a:cubicBezTo>
                    <a:pt x="1416" y="1488"/>
                    <a:pt x="1416" y="1488"/>
                    <a:pt x="1416" y="1488"/>
                  </a:cubicBezTo>
                  <a:cubicBezTo>
                    <a:pt x="1435" y="1488"/>
                    <a:pt x="1451" y="1473"/>
                    <a:pt x="1451" y="1453"/>
                  </a:cubicBezTo>
                  <a:lnTo>
                    <a:pt x="1451" y="259"/>
                  </a:lnTo>
                  <a:close/>
                  <a:moveTo>
                    <a:pt x="1061" y="867"/>
                  </a:moveTo>
                  <a:cubicBezTo>
                    <a:pt x="1069" y="867"/>
                    <a:pt x="1076" y="873"/>
                    <a:pt x="1076" y="882"/>
                  </a:cubicBezTo>
                  <a:cubicBezTo>
                    <a:pt x="1076" y="1301"/>
                    <a:pt x="1076" y="1301"/>
                    <a:pt x="1076" y="1301"/>
                  </a:cubicBezTo>
                  <a:cubicBezTo>
                    <a:pt x="1076" y="1309"/>
                    <a:pt x="1069" y="1316"/>
                    <a:pt x="1061" y="1316"/>
                  </a:cubicBezTo>
                  <a:cubicBezTo>
                    <a:pt x="951" y="1316"/>
                    <a:pt x="951" y="1316"/>
                    <a:pt x="951" y="1316"/>
                  </a:cubicBezTo>
                  <a:cubicBezTo>
                    <a:pt x="942" y="1316"/>
                    <a:pt x="936" y="1309"/>
                    <a:pt x="936" y="1301"/>
                  </a:cubicBezTo>
                  <a:cubicBezTo>
                    <a:pt x="936" y="882"/>
                    <a:pt x="936" y="882"/>
                    <a:pt x="936" y="882"/>
                  </a:cubicBezTo>
                  <a:cubicBezTo>
                    <a:pt x="936" y="873"/>
                    <a:pt x="942" y="867"/>
                    <a:pt x="951" y="867"/>
                  </a:cubicBezTo>
                  <a:lnTo>
                    <a:pt x="1061" y="867"/>
                  </a:lnTo>
                  <a:close/>
                  <a:moveTo>
                    <a:pt x="1046" y="897"/>
                  </a:moveTo>
                  <a:cubicBezTo>
                    <a:pt x="966" y="897"/>
                    <a:pt x="966" y="897"/>
                    <a:pt x="966" y="897"/>
                  </a:cubicBezTo>
                  <a:cubicBezTo>
                    <a:pt x="966" y="1286"/>
                    <a:pt x="966" y="1286"/>
                    <a:pt x="966" y="1286"/>
                  </a:cubicBezTo>
                  <a:cubicBezTo>
                    <a:pt x="1046" y="1286"/>
                    <a:pt x="1046" y="1286"/>
                    <a:pt x="1046" y="1286"/>
                  </a:cubicBezTo>
                  <a:lnTo>
                    <a:pt x="1046" y="897"/>
                  </a:lnTo>
                  <a:close/>
                  <a:moveTo>
                    <a:pt x="877" y="993"/>
                  </a:moveTo>
                  <a:cubicBezTo>
                    <a:pt x="886" y="993"/>
                    <a:pt x="892" y="1000"/>
                    <a:pt x="892" y="1008"/>
                  </a:cubicBezTo>
                  <a:cubicBezTo>
                    <a:pt x="892" y="1301"/>
                    <a:pt x="892" y="1301"/>
                    <a:pt x="892" y="1301"/>
                  </a:cubicBezTo>
                  <a:cubicBezTo>
                    <a:pt x="892" y="1309"/>
                    <a:pt x="886" y="1316"/>
                    <a:pt x="877" y="1316"/>
                  </a:cubicBezTo>
                  <a:cubicBezTo>
                    <a:pt x="768" y="1316"/>
                    <a:pt x="768" y="1316"/>
                    <a:pt x="768" y="1316"/>
                  </a:cubicBezTo>
                  <a:cubicBezTo>
                    <a:pt x="759" y="1316"/>
                    <a:pt x="752" y="1309"/>
                    <a:pt x="752" y="1301"/>
                  </a:cubicBezTo>
                  <a:cubicBezTo>
                    <a:pt x="752" y="1008"/>
                    <a:pt x="752" y="1008"/>
                    <a:pt x="752" y="1008"/>
                  </a:cubicBezTo>
                  <a:cubicBezTo>
                    <a:pt x="752" y="1000"/>
                    <a:pt x="759" y="993"/>
                    <a:pt x="768" y="993"/>
                  </a:cubicBezTo>
                  <a:lnTo>
                    <a:pt x="877" y="993"/>
                  </a:lnTo>
                  <a:close/>
                  <a:moveTo>
                    <a:pt x="862" y="1023"/>
                  </a:moveTo>
                  <a:cubicBezTo>
                    <a:pt x="783" y="1023"/>
                    <a:pt x="783" y="1023"/>
                    <a:pt x="783" y="1023"/>
                  </a:cubicBezTo>
                  <a:cubicBezTo>
                    <a:pt x="783" y="1286"/>
                    <a:pt x="783" y="1286"/>
                    <a:pt x="783" y="1286"/>
                  </a:cubicBezTo>
                  <a:cubicBezTo>
                    <a:pt x="862" y="1286"/>
                    <a:pt x="862" y="1286"/>
                    <a:pt x="862" y="1286"/>
                  </a:cubicBezTo>
                  <a:lnTo>
                    <a:pt x="862" y="1023"/>
                  </a:lnTo>
                  <a:close/>
                  <a:moveTo>
                    <a:pt x="1244" y="766"/>
                  </a:moveTo>
                  <a:cubicBezTo>
                    <a:pt x="1252" y="766"/>
                    <a:pt x="1259" y="773"/>
                    <a:pt x="1259" y="781"/>
                  </a:cubicBezTo>
                  <a:cubicBezTo>
                    <a:pt x="1259" y="1301"/>
                    <a:pt x="1259" y="1301"/>
                    <a:pt x="1259" y="1301"/>
                  </a:cubicBezTo>
                  <a:cubicBezTo>
                    <a:pt x="1259" y="1309"/>
                    <a:pt x="1252" y="1316"/>
                    <a:pt x="1244" y="1316"/>
                  </a:cubicBezTo>
                  <a:cubicBezTo>
                    <a:pt x="1134" y="1316"/>
                    <a:pt x="1134" y="1316"/>
                    <a:pt x="1134" y="1316"/>
                  </a:cubicBezTo>
                  <a:cubicBezTo>
                    <a:pt x="1126" y="1316"/>
                    <a:pt x="1119" y="1309"/>
                    <a:pt x="1119" y="1301"/>
                  </a:cubicBezTo>
                  <a:cubicBezTo>
                    <a:pt x="1119" y="781"/>
                    <a:pt x="1119" y="781"/>
                    <a:pt x="1119" y="781"/>
                  </a:cubicBezTo>
                  <a:cubicBezTo>
                    <a:pt x="1119" y="773"/>
                    <a:pt x="1126" y="766"/>
                    <a:pt x="1134" y="766"/>
                  </a:cubicBezTo>
                  <a:lnTo>
                    <a:pt x="1244" y="766"/>
                  </a:lnTo>
                  <a:close/>
                  <a:moveTo>
                    <a:pt x="1229" y="796"/>
                  </a:moveTo>
                  <a:cubicBezTo>
                    <a:pt x="1149" y="796"/>
                    <a:pt x="1149" y="796"/>
                    <a:pt x="1149" y="796"/>
                  </a:cubicBezTo>
                  <a:cubicBezTo>
                    <a:pt x="1149" y="1286"/>
                    <a:pt x="1149" y="1286"/>
                    <a:pt x="1149" y="1286"/>
                  </a:cubicBezTo>
                  <a:cubicBezTo>
                    <a:pt x="1229" y="1286"/>
                    <a:pt x="1229" y="1286"/>
                    <a:pt x="1229" y="1286"/>
                  </a:cubicBezTo>
                  <a:lnTo>
                    <a:pt x="1229" y="796"/>
                  </a:lnTo>
                  <a:close/>
                  <a:moveTo>
                    <a:pt x="1265" y="578"/>
                  </a:moveTo>
                  <a:cubicBezTo>
                    <a:pt x="1265" y="632"/>
                    <a:pt x="1221" y="676"/>
                    <a:pt x="1167" y="676"/>
                  </a:cubicBezTo>
                  <a:cubicBezTo>
                    <a:pt x="1113" y="676"/>
                    <a:pt x="1069" y="632"/>
                    <a:pt x="1069" y="578"/>
                  </a:cubicBezTo>
                  <a:cubicBezTo>
                    <a:pt x="1069" y="523"/>
                    <a:pt x="1113" y="479"/>
                    <a:pt x="1167" y="479"/>
                  </a:cubicBezTo>
                  <a:cubicBezTo>
                    <a:pt x="1221" y="479"/>
                    <a:pt x="1265" y="523"/>
                    <a:pt x="1265" y="578"/>
                  </a:cubicBezTo>
                  <a:close/>
                  <a:moveTo>
                    <a:pt x="1235" y="578"/>
                  </a:moveTo>
                  <a:cubicBezTo>
                    <a:pt x="1235" y="540"/>
                    <a:pt x="1204" y="510"/>
                    <a:pt x="1167" y="510"/>
                  </a:cubicBezTo>
                  <a:cubicBezTo>
                    <a:pt x="1129" y="510"/>
                    <a:pt x="1099" y="540"/>
                    <a:pt x="1099" y="578"/>
                  </a:cubicBezTo>
                  <a:cubicBezTo>
                    <a:pt x="1099" y="615"/>
                    <a:pt x="1129" y="645"/>
                    <a:pt x="1167" y="645"/>
                  </a:cubicBezTo>
                  <a:cubicBezTo>
                    <a:pt x="1204" y="645"/>
                    <a:pt x="1235" y="615"/>
                    <a:pt x="1235" y="57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27" name="Freeform 17">
              <a:extLst>
                <a:ext uri="{FF2B5EF4-FFF2-40B4-BE49-F238E27FC236}">
                  <a16:creationId xmlns:a16="http://schemas.microsoft.com/office/drawing/2014/main" id="{5B11BAC6-DBE9-EF1F-3678-E3A48A79FF56}"/>
                </a:ext>
              </a:extLst>
            </p:cNvPr>
            <p:cNvSpPr>
              <a:spLocks noEditPoints="1"/>
            </p:cNvSpPr>
            <p:nvPr/>
          </p:nvSpPr>
          <p:spPr bwMode="auto">
            <a:xfrm>
              <a:off x="18991579" y="6634844"/>
              <a:ext cx="1952994" cy="1847275"/>
            </a:xfrm>
            <a:custGeom>
              <a:avLst/>
              <a:gdLst>
                <a:gd name="T0" fmla="*/ 1225 w 2766"/>
                <a:gd name="T1" fmla="*/ 821 h 2615"/>
                <a:gd name="T2" fmla="*/ 857 w 2766"/>
                <a:gd name="T3" fmla="*/ 1308 h 2615"/>
                <a:gd name="T4" fmla="*/ 1225 w 2766"/>
                <a:gd name="T5" fmla="*/ 1794 h 2615"/>
                <a:gd name="T6" fmla="*/ 1805 w 2766"/>
                <a:gd name="T7" fmla="*/ 1554 h 2615"/>
                <a:gd name="T8" fmla="*/ 1805 w 2766"/>
                <a:gd name="T9" fmla="*/ 1061 h 2615"/>
                <a:gd name="T10" fmla="*/ 1487 w 2766"/>
                <a:gd name="T11" fmla="*/ 1747 h 2615"/>
                <a:gd name="T12" fmla="*/ 924 w 2766"/>
                <a:gd name="T13" fmla="*/ 1432 h 2615"/>
                <a:gd name="T14" fmla="*/ 1140 w 2766"/>
                <a:gd name="T15" fmla="*/ 909 h 2615"/>
                <a:gd name="T16" fmla="*/ 1585 w 2766"/>
                <a:gd name="T17" fmla="*/ 909 h 2615"/>
                <a:gd name="T18" fmla="*/ 1802 w 2766"/>
                <a:gd name="T19" fmla="*/ 1432 h 2615"/>
                <a:gd name="T20" fmla="*/ 2350 w 2766"/>
                <a:gd name="T21" fmla="*/ 1415 h 2615"/>
                <a:gd name="T22" fmla="*/ 2138 w 2766"/>
                <a:gd name="T23" fmla="*/ 1088 h 2615"/>
                <a:gd name="T24" fmla="*/ 2165 w 2766"/>
                <a:gd name="T25" fmla="*/ 755 h 2615"/>
                <a:gd name="T26" fmla="*/ 1769 w 2766"/>
                <a:gd name="T27" fmla="*/ 611 h 2615"/>
                <a:gd name="T28" fmla="*/ 1568 w 2766"/>
                <a:gd name="T29" fmla="*/ 419 h 2615"/>
                <a:gd name="T30" fmla="*/ 1158 w 2766"/>
                <a:gd name="T31" fmla="*/ 528 h 2615"/>
                <a:gd name="T32" fmla="*/ 879 w 2766"/>
                <a:gd name="T33" fmla="*/ 534 h 2615"/>
                <a:gd name="T34" fmla="*/ 589 w 2766"/>
                <a:gd name="T35" fmla="*/ 824 h 2615"/>
                <a:gd name="T36" fmla="*/ 584 w 2766"/>
                <a:gd name="T37" fmla="*/ 1103 h 2615"/>
                <a:gd name="T38" fmla="*/ 474 w 2766"/>
                <a:gd name="T39" fmla="*/ 1513 h 2615"/>
                <a:gd name="T40" fmla="*/ 667 w 2766"/>
                <a:gd name="T41" fmla="*/ 1714 h 2615"/>
                <a:gd name="T42" fmla="*/ 741 w 2766"/>
                <a:gd name="T43" fmla="*/ 2081 h 2615"/>
                <a:gd name="T44" fmla="*/ 1143 w 2766"/>
                <a:gd name="T45" fmla="*/ 2083 h 2615"/>
                <a:gd name="T46" fmla="*/ 1470 w 2766"/>
                <a:gd name="T47" fmla="*/ 2295 h 2615"/>
                <a:gd name="T48" fmla="*/ 1756 w 2766"/>
                <a:gd name="T49" fmla="*/ 2012 h 2615"/>
                <a:gd name="T50" fmla="*/ 2136 w 2766"/>
                <a:gd name="T51" fmla="*/ 1930 h 2615"/>
                <a:gd name="T52" fmla="*/ 2067 w 2766"/>
                <a:gd name="T53" fmla="*/ 1701 h 2615"/>
                <a:gd name="T54" fmla="*/ 2102 w 2766"/>
                <a:gd name="T55" fmla="*/ 1895 h 2615"/>
                <a:gd name="T56" fmla="*/ 1753 w 2766"/>
                <a:gd name="T57" fmla="*/ 1957 h 2615"/>
                <a:gd name="T58" fmla="*/ 1519 w 2766"/>
                <a:gd name="T59" fmla="*/ 2049 h 2615"/>
                <a:gd name="T60" fmla="*/ 1207 w 2766"/>
                <a:gd name="T61" fmla="*/ 2197 h 2615"/>
                <a:gd name="T62" fmla="*/ 994 w 2766"/>
                <a:gd name="T63" fmla="*/ 1969 h 2615"/>
                <a:gd name="T64" fmla="*/ 775 w 2766"/>
                <a:gd name="T65" fmla="*/ 2047 h 2615"/>
                <a:gd name="T66" fmla="*/ 729 w 2766"/>
                <a:gd name="T67" fmla="*/ 1721 h 2615"/>
                <a:gd name="T68" fmla="*/ 628 w 2766"/>
                <a:gd name="T69" fmla="*/ 1489 h 2615"/>
                <a:gd name="T70" fmla="*/ 425 w 2766"/>
                <a:gd name="T71" fmla="*/ 1201 h 2615"/>
                <a:gd name="T72" fmla="*/ 635 w 2766"/>
                <a:gd name="T73" fmla="*/ 1101 h 2615"/>
                <a:gd name="T74" fmla="*/ 624 w 2766"/>
                <a:gd name="T75" fmla="*/ 789 h 2615"/>
                <a:gd name="T76" fmla="*/ 845 w 2766"/>
                <a:gd name="T77" fmla="*/ 569 h 2615"/>
                <a:gd name="T78" fmla="*/ 1156 w 2766"/>
                <a:gd name="T79" fmla="*/ 580 h 2615"/>
                <a:gd name="T80" fmla="*/ 1256 w 2766"/>
                <a:gd name="T81" fmla="*/ 370 h 2615"/>
                <a:gd name="T82" fmla="*/ 1544 w 2766"/>
                <a:gd name="T83" fmla="*/ 573 h 2615"/>
                <a:gd name="T84" fmla="*/ 1776 w 2766"/>
                <a:gd name="T85" fmla="*/ 673 h 2615"/>
                <a:gd name="T86" fmla="*/ 2116 w 2766"/>
                <a:gd name="T87" fmla="*/ 755 h 2615"/>
                <a:gd name="T88" fmla="*/ 2024 w 2766"/>
                <a:gd name="T89" fmla="*/ 938 h 2615"/>
                <a:gd name="T90" fmla="*/ 2252 w 2766"/>
                <a:gd name="T91" fmla="*/ 1152 h 2615"/>
                <a:gd name="T92" fmla="*/ 2104 w 2766"/>
                <a:gd name="T93" fmla="*/ 1464 h 2615"/>
                <a:gd name="T94" fmla="*/ 2012 w 2766"/>
                <a:gd name="T95" fmla="*/ 1698 h 2615"/>
                <a:gd name="T96" fmla="*/ 0 w 2766"/>
                <a:gd name="T97" fmla="*/ 718 h 2615"/>
                <a:gd name="T98" fmla="*/ 2670 w 2766"/>
                <a:gd name="T99" fmla="*/ 1308 h 2615"/>
                <a:gd name="T100" fmla="*/ 356 w 2766"/>
                <a:gd name="T101" fmla="*/ 804 h 2615"/>
                <a:gd name="T102" fmla="*/ 2639 w 2766"/>
                <a:gd name="T103" fmla="*/ 1733 h 2615"/>
                <a:gd name="T104" fmla="*/ 1403 w 2766"/>
                <a:gd name="T105" fmla="*/ 2566 h 2615"/>
                <a:gd name="T106" fmla="*/ 2646 w 2766"/>
                <a:gd name="T107" fmla="*/ 1629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66" h="2615">
                  <a:moveTo>
                    <a:pt x="1805" y="1061"/>
                  </a:moveTo>
                  <a:cubicBezTo>
                    <a:pt x="1759" y="979"/>
                    <a:pt x="1691" y="912"/>
                    <a:pt x="1609" y="866"/>
                  </a:cubicBezTo>
                  <a:cubicBezTo>
                    <a:pt x="1574" y="846"/>
                    <a:pt x="1538" y="831"/>
                    <a:pt x="1501" y="822"/>
                  </a:cubicBezTo>
                  <a:cubicBezTo>
                    <a:pt x="1412" y="796"/>
                    <a:pt x="1314" y="796"/>
                    <a:pt x="1225" y="821"/>
                  </a:cubicBezTo>
                  <a:cubicBezTo>
                    <a:pt x="1188" y="832"/>
                    <a:pt x="1151" y="847"/>
                    <a:pt x="1116" y="866"/>
                  </a:cubicBezTo>
                  <a:cubicBezTo>
                    <a:pt x="1034" y="912"/>
                    <a:pt x="967" y="980"/>
                    <a:pt x="921" y="1061"/>
                  </a:cubicBezTo>
                  <a:cubicBezTo>
                    <a:pt x="902" y="1097"/>
                    <a:pt x="887" y="1133"/>
                    <a:pt x="877" y="1170"/>
                  </a:cubicBezTo>
                  <a:cubicBezTo>
                    <a:pt x="864" y="1214"/>
                    <a:pt x="857" y="1261"/>
                    <a:pt x="857" y="1308"/>
                  </a:cubicBezTo>
                  <a:cubicBezTo>
                    <a:pt x="857" y="1355"/>
                    <a:pt x="864" y="1401"/>
                    <a:pt x="877" y="1445"/>
                  </a:cubicBezTo>
                  <a:cubicBezTo>
                    <a:pt x="887" y="1482"/>
                    <a:pt x="902" y="1519"/>
                    <a:pt x="921" y="1554"/>
                  </a:cubicBezTo>
                  <a:cubicBezTo>
                    <a:pt x="967" y="1636"/>
                    <a:pt x="1034" y="1703"/>
                    <a:pt x="1116" y="1749"/>
                  </a:cubicBezTo>
                  <a:cubicBezTo>
                    <a:pt x="1151" y="1769"/>
                    <a:pt x="1188" y="1784"/>
                    <a:pt x="1225" y="1794"/>
                  </a:cubicBezTo>
                  <a:cubicBezTo>
                    <a:pt x="1269" y="1807"/>
                    <a:pt x="1316" y="1813"/>
                    <a:pt x="1363" y="1813"/>
                  </a:cubicBezTo>
                  <a:cubicBezTo>
                    <a:pt x="1410" y="1813"/>
                    <a:pt x="1456" y="1807"/>
                    <a:pt x="1501" y="1794"/>
                  </a:cubicBezTo>
                  <a:cubicBezTo>
                    <a:pt x="1538" y="1784"/>
                    <a:pt x="1574" y="1769"/>
                    <a:pt x="1609" y="1749"/>
                  </a:cubicBezTo>
                  <a:cubicBezTo>
                    <a:pt x="1691" y="1704"/>
                    <a:pt x="1759" y="1636"/>
                    <a:pt x="1805" y="1554"/>
                  </a:cubicBezTo>
                  <a:cubicBezTo>
                    <a:pt x="1824" y="1520"/>
                    <a:pt x="1839" y="1483"/>
                    <a:pt x="1849" y="1446"/>
                  </a:cubicBezTo>
                  <a:cubicBezTo>
                    <a:pt x="1862" y="1401"/>
                    <a:pt x="1869" y="1355"/>
                    <a:pt x="1869" y="1308"/>
                  </a:cubicBezTo>
                  <a:cubicBezTo>
                    <a:pt x="1869" y="1261"/>
                    <a:pt x="1862" y="1214"/>
                    <a:pt x="1849" y="1170"/>
                  </a:cubicBezTo>
                  <a:cubicBezTo>
                    <a:pt x="1839" y="1133"/>
                    <a:pt x="1824" y="1096"/>
                    <a:pt x="1805" y="1061"/>
                  </a:cubicBezTo>
                  <a:close/>
                  <a:moveTo>
                    <a:pt x="1802" y="1432"/>
                  </a:moveTo>
                  <a:cubicBezTo>
                    <a:pt x="1793" y="1466"/>
                    <a:pt x="1779" y="1499"/>
                    <a:pt x="1762" y="1531"/>
                  </a:cubicBezTo>
                  <a:cubicBezTo>
                    <a:pt x="1720" y="1605"/>
                    <a:pt x="1659" y="1665"/>
                    <a:pt x="1585" y="1707"/>
                  </a:cubicBezTo>
                  <a:cubicBezTo>
                    <a:pt x="1554" y="1724"/>
                    <a:pt x="1521" y="1738"/>
                    <a:pt x="1487" y="1747"/>
                  </a:cubicBezTo>
                  <a:cubicBezTo>
                    <a:pt x="1407" y="1770"/>
                    <a:pt x="1319" y="1770"/>
                    <a:pt x="1238" y="1747"/>
                  </a:cubicBezTo>
                  <a:cubicBezTo>
                    <a:pt x="1205" y="1738"/>
                    <a:pt x="1172" y="1724"/>
                    <a:pt x="1140" y="1707"/>
                  </a:cubicBezTo>
                  <a:cubicBezTo>
                    <a:pt x="1066" y="1665"/>
                    <a:pt x="1005" y="1604"/>
                    <a:pt x="964" y="1530"/>
                  </a:cubicBezTo>
                  <a:cubicBezTo>
                    <a:pt x="946" y="1499"/>
                    <a:pt x="933" y="1466"/>
                    <a:pt x="924" y="1432"/>
                  </a:cubicBezTo>
                  <a:cubicBezTo>
                    <a:pt x="912" y="1392"/>
                    <a:pt x="906" y="1350"/>
                    <a:pt x="906" y="1308"/>
                  </a:cubicBezTo>
                  <a:cubicBezTo>
                    <a:pt x="906" y="1265"/>
                    <a:pt x="912" y="1224"/>
                    <a:pt x="924" y="1183"/>
                  </a:cubicBezTo>
                  <a:cubicBezTo>
                    <a:pt x="933" y="1150"/>
                    <a:pt x="946" y="1117"/>
                    <a:pt x="964" y="1085"/>
                  </a:cubicBezTo>
                  <a:cubicBezTo>
                    <a:pt x="1005" y="1011"/>
                    <a:pt x="1066" y="950"/>
                    <a:pt x="1140" y="909"/>
                  </a:cubicBezTo>
                  <a:cubicBezTo>
                    <a:pt x="1172" y="892"/>
                    <a:pt x="1205" y="878"/>
                    <a:pt x="1238" y="869"/>
                  </a:cubicBezTo>
                  <a:cubicBezTo>
                    <a:pt x="1279" y="857"/>
                    <a:pt x="1321" y="851"/>
                    <a:pt x="1363" y="851"/>
                  </a:cubicBezTo>
                  <a:cubicBezTo>
                    <a:pt x="1405" y="851"/>
                    <a:pt x="1447" y="857"/>
                    <a:pt x="1488" y="869"/>
                  </a:cubicBezTo>
                  <a:cubicBezTo>
                    <a:pt x="1521" y="878"/>
                    <a:pt x="1554" y="891"/>
                    <a:pt x="1585" y="909"/>
                  </a:cubicBezTo>
                  <a:cubicBezTo>
                    <a:pt x="1659" y="950"/>
                    <a:pt x="1720" y="1011"/>
                    <a:pt x="1762" y="1085"/>
                  </a:cubicBezTo>
                  <a:cubicBezTo>
                    <a:pt x="1779" y="1116"/>
                    <a:pt x="1793" y="1149"/>
                    <a:pt x="1802" y="1183"/>
                  </a:cubicBezTo>
                  <a:cubicBezTo>
                    <a:pt x="1814" y="1224"/>
                    <a:pt x="1820" y="1265"/>
                    <a:pt x="1820" y="1308"/>
                  </a:cubicBezTo>
                  <a:cubicBezTo>
                    <a:pt x="1820" y="1350"/>
                    <a:pt x="1814" y="1392"/>
                    <a:pt x="1802" y="1432"/>
                  </a:cubicBezTo>
                  <a:close/>
                  <a:moveTo>
                    <a:pt x="2138" y="1528"/>
                  </a:moveTo>
                  <a:cubicBezTo>
                    <a:pt x="2140" y="1523"/>
                    <a:pt x="2141" y="1518"/>
                    <a:pt x="2142" y="1513"/>
                  </a:cubicBezTo>
                  <a:cubicBezTo>
                    <a:pt x="2252" y="1513"/>
                    <a:pt x="2252" y="1513"/>
                    <a:pt x="2252" y="1513"/>
                  </a:cubicBezTo>
                  <a:cubicBezTo>
                    <a:pt x="2306" y="1513"/>
                    <a:pt x="2350" y="1469"/>
                    <a:pt x="2350" y="1415"/>
                  </a:cubicBezTo>
                  <a:cubicBezTo>
                    <a:pt x="2350" y="1201"/>
                    <a:pt x="2350" y="1201"/>
                    <a:pt x="2350" y="1201"/>
                  </a:cubicBezTo>
                  <a:cubicBezTo>
                    <a:pt x="2350" y="1147"/>
                    <a:pt x="2306" y="1103"/>
                    <a:pt x="2252" y="1103"/>
                  </a:cubicBezTo>
                  <a:cubicBezTo>
                    <a:pt x="2142" y="1103"/>
                    <a:pt x="2142" y="1103"/>
                    <a:pt x="2142" y="1103"/>
                  </a:cubicBezTo>
                  <a:cubicBezTo>
                    <a:pt x="2141" y="1098"/>
                    <a:pt x="2140" y="1093"/>
                    <a:pt x="2138" y="1088"/>
                  </a:cubicBezTo>
                  <a:cubicBezTo>
                    <a:pt x="2122" y="1028"/>
                    <a:pt x="2098" y="970"/>
                    <a:pt x="2067" y="914"/>
                  </a:cubicBezTo>
                  <a:cubicBezTo>
                    <a:pt x="2065" y="910"/>
                    <a:pt x="2062" y="906"/>
                    <a:pt x="2059" y="901"/>
                  </a:cubicBezTo>
                  <a:cubicBezTo>
                    <a:pt x="2136" y="824"/>
                    <a:pt x="2136" y="824"/>
                    <a:pt x="2136" y="824"/>
                  </a:cubicBezTo>
                  <a:cubicBezTo>
                    <a:pt x="2155" y="806"/>
                    <a:pt x="2165" y="781"/>
                    <a:pt x="2165" y="755"/>
                  </a:cubicBezTo>
                  <a:cubicBezTo>
                    <a:pt x="2165" y="729"/>
                    <a:pt x="2155" y="704"/>
                    <a:pt x="2136" y="685"/>
                  </a:cubicBezTo>
                  <a:cubicBezTo>
                    <a:pt x="1985" y="534"/>
                    <a:pt x="1985" y="534"/>
                    <a:pt x="1985" y="534"/>
                  </a:cubicBezTo>
                  <a:cubicBezTo>
                    <a:pt x="1947" y="496"/>
                    <a:pt x="1885" y="496"/>
                    <a:pt x="1846" y="534"/>
                  </a:cubicBezTo>
                  <a:cubicBezTo>
                    <a:pt x="1769" y="611"/>
                    <a:pt x="1769" y="611"/>
                    <a:pt x="1769" y="611"/>
                  </a:cubicBezTo>
                  <a:cubicBezTo>
                    <a:pt x="1765" y="609"/>
                    <a:pt x="1760" y="606"/>
                    <a:pt x="1756" y="604"/>
                  </a:cubicBezTo>
                  <a:cubicBezTo>
                    <a:pt x="1700" y="572"/>
                    <a:pt x="1641" y="548"/>
                    <a:pt x="1583" y="532"/>
                  </a:cubicBezTo>
                  <a:cubicBezTo>
                    <a:pt x="1578" y="531"/>
                    <a:pt x="1573" y="530"/>
                    <a:pt x="1568" y="528"/>
                  </a:cubicBezTo>
                  <a:cubicBezTo>
                    <a:pt x="1568" y="419"/>
                    <a:pt x="1568" y="419"/>
                    <a:pt x="1568" y="419"/>
                  </a:cubicBezTo>
                  <a:cubicBezTo>
                    <a:pt x="1568" y="365"/>
                    <a:pt x="1524" y="321"/>
                    <a:pt x="1470" y="321"/>
                  </a:cubicBezTo>
                  <a:cubicBezTo>
                    <a:pt x="1256" y="321"/>
                    <a:pt x="1256" y="321"/>
                    <a:pt x="1256" y="321"/>
                  </a:cubicBezTo>
                  <a:cubicBezTo>
                    <a:pt x="1202" y="321"/>
                    <a:pt x="1158" y="365"/>
                    <a:pt x="1158" y="419"/>
                  </a:cubicBezTo>
                  <a:cubicBezTo>
                    <a:pt x="1158" y="528"/>
                    <a:pt x="1158" y="528"/>
                    <a:pt x="1158" y="528"/>
                  </a:cubicBezTo>
                  <a:cubicBezTo>
                    <a:pt x="1153" y="530"/>
                    <a:pt x="1148" y="531"/>
                    <a:pt x="1143" y="532"/>
                  </a:cubicBezTo>
                  <a:cubicBezTo>
                    <a:pt x="1084" y="549"/>
                    <a:pt x="1025" y="573"/>
                    <a:pt x="970" y="604"/>
                  </a:cubicBezTo>
                  <a:cubicBezTo>
                    <a:pt x="965" y="606"/>
                    <a:pt x="961" y="609"/>
                    <a:pt x="956" y="611"/>
                  </a:cubicBezTo>
                  <a:cubicBezTo>
                    <a:pt x="879" y="534"/>
                    <a:pt x="879" y="534"/>
                    <a:pt x="879" y="534"/>
                  </a:cubicBezTo>
                  <a:cubicBezTo>
                    <a:pt x="841" y="496"/>
                    <a:pt x="779" y="496"/>
                    <a:pt x="741" y="534"/>
                  </a:cubicBezTo>
                  <a:cubicBezTo>
                    <a:pt x="590" y="685"/>
                    <a:pt x="590" y="685"/>
                    <a:pt x="590" y="685"/>
                  </a:cubicBezTo>
                  <a:cubicBezTo>
                    <a:pt x="571" y="704"/>
                    <a:pt x="561" y="728"/>
                    <a:pt x="561" y="755"/>
                  </a:cubicBezTo>
                  <a:cubicBezTo>
                    <a:pt x="561" y="781"/>
                    <a:pt x="571" y="806"/>
                    <a:pt x="589" y="824"/>
                  </a:cubicBezTo>
                  <a:cubicBezTo>
                    <a:pt x="667" y="901"/>
                    <a:pt x="667" y="901"/>
                    <a:pt x="667" y="901"/>
                  </a:cubicBezTo>
                  <a:cubicBezTo>
                    <a:pt x="664" y="906"/>
                    <a:pt x="661" y="910"/>
                    <a:pt x="659" y="915"/>
                  </a:cubicBezTo>
                  <a:cubicBezTo>
                    <a:pt x="627" y="971"/>
                    <a:pt x="603" y="1029"/>
                    <a:pt x="588" y="1088"/>
                  </a:cubicBezTo>
                  <a:cubicBezTo>
                    <a:pt x="586" y="1093"/>
                    <a:pt x="585" y="1098"/>
                    <a:pt x="584" y="1103"/>
                  </a:cubicBezTo>
                  <a:cubicBezTo>
                    <a:pt x="474" y="1103"/>
                    <a:pt x="474" y="1103"/>
                    <a:pt x="474" y="1103"/>
                  </a:cubicBezTo>
                  <a:cubicBezTo>
                    <a:pt x="420" y="1103"/>
                    <a:pt x="376" y="1147"/>
                    <a:pt x="376" y="1201"/>
                  </a:cubicBezTo>
                  <a:cubicBezTo>
                    <a:pt x="376" y="1415"/>
                    <a:pt x="376" y="1415"/>
                    <a:pt x="376" y="1415"/>
                  </a:cubicBezTo>
                  <a:cubicBezTo>
                    <a:pt x="376" y="1469"/>
                    <a:pt x="420" y="1513"/>
                    <a:pt x="474" y="1513"/>
                  </a:cubicBezTo>
                  <a:cubicBezTo>
                    <a:pt x="584" y="1513"/>
                    <a:pt x="584" y="1513"/>
                    <a:pt x="584" y="1513"/>
                  </a:cubicBezTo>
                  <a:cubicBezTo>
                    <a:pt x="585" y="1518"/>
                    <a:pt x="586" y="1523"/>
                    <a:pt x="587" y="1527"/>
                  </a:cubicBezTo>
                  <a:cubicBezTo>
                    <a:pt x="603" y="1586"/>
                    <a:pt x="627" y="1645"/>
                    <a:pt x="659" y="1701"/>
                  </a:cubicBezTo>
                  <a:cubicBezTo>
                    <a:pt x="661" y="1705"/>
                    <a:pt x="664" y="1710"/>
                    <a:pt x="667" y="1714"/>
                  </a:cubicBezTo>
                  <a:cubicBezTo>
                    <a:pt x="590" y="1791"/>
                    <a:pt x="590" y="1791"/>
                    <a:pt x="590" y="1791"/>
                  </a:cubicBezTo>
                  <a:cubicBezTo>
                    <a:pt x="571" y="1810"/>
                    <a:pt x="561" y="1835"/>
                    <a:pt x="561" y="1861"/>
                  </a:cubicBezTo>
                  <a:cubicBezTo>
                    <a:pt x="561" y="1887"/>
                    <a:pt x="571" y="1912"/>
                    <a:pt x="589" y="1930"/>
                  </a:cubicBezTo>
                  <a:cubicBezTo>
                    <a:pt x="741" y="2081"/>
                    <a:pt x="741" y="2081"/>
                    <a:pt x="741" y="2081"/>
                  </a:cubicBezTo>
                  <a:cubicBezTo>
                    <a:pt x="779" y="2119"/>
                    <a:pt x="841" y="2119"/>
                    <a:pt x="879" y="2081"/>
                  </a:cubicBezTo>
                  <a:cubicBezTo>
                    <a:pt x="956" y="2004"/>
                    <a:pt x="956" y="2004"/>
                    <a:pt x="956" y="2004"/>
                  </a:cubicBezTo>
                  <a:cubicBezTo>
                    <a:pt x="961" y="2007"/>
                    <a:pt x="965" y="2009"/>
                    <a:pt x="970" y="2012"/>
                  </a:cubicBezTo>
                  <a:cubicBezTo>
                    <a:pt x="1025" y="2043"/>
                    <a:pt x="1084" y="2067"/>
                    <a:pt x="1143" y="2083"/>
                  </a:cubicBezTo>
                  <a:cubicBezTo>
                    <a:pt x="1148" y="2085"/>
                    <a:pt x="1153" y="2086"/>
                    <a:pt x="1158" y="2087"/>
                  </a:cubicBezTo>
                  <a:cubicBezTo>
                    <a:pt x="1158" y="2197"/>
                    <a:pt x="1158" y="2197"/>
                    <a:pt x="1158" y="2197"/>
                  </a:cubicBezTo>
                  <a:cubicBezTo>
                    <a:pt x="1158" y="2251"/>
                    <a:pt x="1202" y="2295"/>
                    <a:pt x="1256" y="2295"/>
                  </a:cubicBezTo>
                  <a:cubicBezTo>
                    <a:pt x="1470" y="2295"/>
                    <a:pt x="1470" y="2295"/>
                    <a:pt x="1470" y="2295"/>
                  </a:cubicBezTo>
                  <a:cubicBezTo>
                    <a:pt x="1524" y="2295"/>
                    <a:pt x="1568" y="2251"/>
                    <a:pt x="1568" y="2197"/>
                  </a:cubicBezTo>
                  <a:cubicBezTo>
                    <a:pt x="1568" y="2087"/>
                    <a:pt x="1568" y="2087"/>
                    <a:pt x="1568" y="2087"/>
                  </a:cubicBezTo>
                  <a:cubicBezTo>
                    <a:pt x="1573" y="2086"/>
                    <a:pt x="1578" y="2085"/>
                    <a:pt x="1583" y="2083"/>
                  </a:cubicBezTo>
                  <a:cubicBezTo>
                    <a:pt x="1641" y="2067"/>
                    <a:pt x="1700" y="2043"/>
                    <a:pt x="1756" y="2012"/>
                  </a:cubicBezTo>
                  <a:cubicBezTo>
                    <a:pt x="1760" y="2009"/>
                    <a:pt x="1765" y="2007"/>
                    <a:pt x="1769" y="2004"/>
                  </a:cubicBezTo>
                  <a:cubicBezTo>
                    <a:pt x="1846" y="2081"/>
                    <a:pt x="1846" y="2081"/>
                    <a:pt x="1846" y="2081"/>
                  </a:cubicBezTo>
                  <a:cubicBezTo>
                    <a:pt x="1885" y="2119"/>
                    <a:pt x="1947" y="2119"/>
                    <a:pt x="1985" y="2081"/>
                  </a:cubicBezTo>
                  <a:cubicBezTo>
                    <a:pt x="2136" y="1930"/>
                    <a:pt x="2136" y="1930"/>
                    <a:pt x="2136" y="1930"/>
                  </a:cubicBezTo>
                  <a:cubicBezTo>
                    <a:pt x="2155" y="1912"/>
                    <a:pt x="2165" y="1887"/>
                    <a:pt x="2165" y="1861"/>
                  </a:cubicBezTo>
                  <a:cubicBezTo>
                    <a:pt x="2165" y="1835"/>
                    <a:pt x="2155" y="1810"/>
                    <a:pt x="2136" y="1791"/>
                  </a:cubicBezTo>
                  <a:cubicBezTo>
                    <a:pt x="2059" y="1714"/>
                    <a:pt x="2059" y="1714"/>
                    <a:pt x="2059" y="1714"/>
                  </a:cubicBezTo>
                  <a:cubicBezTo>
                    <a:pt x="2062" y="1710"/>
                    <a:pt x="2065" y="1706"/>
                    <a:pt x="2067" y="1701"/>
                  </a:cubicBezTo>
                  <a:cubicBezTo>
                    <a:pt x="2098" y="1645"/>
                    <a:pt x="2122" y="1587"/>
                    <a:pt x="2138" y="1528"/>
                  </a:cubicBezTo>
                  <a:close/>
                  <a:moveTo>
                    <a:pt x="2102" y="1826"/>
                  </a:moveTo>
                  <a:cubicBezTo>
                    <a:pt x="2111" y="1835"/>
                    <a:pt x="2116" y="1848"/>
                    <a:pt x="2116" y="1861"/>
                  </a:cubicBezTo>
                  <a:cubicBezTo>
                    <a:pt x="2116" y="1874"/>
                    <a:pt x="2111" y="1886"/>
                    <a:pt x="2102" y="1895"/>
                  </a:cubicBezTo>
                  <a:cubicBezTo>
                    <a:pt x="1950" y="2047"/>
                    <a:pt x="1950" y="2047"/>
                    <a:pt x="1950" y="2047"/>
                  </a:cubicBezTo>
                  <a:cubicBezTo>
                    <a:pt x="1931" y="2066"/>
                    <a:pt x="1900" y="2065"/>
                    <a:pt x="1881" y="2047"/>
                  </a:cubicBezTo>
                  <a:cubicBezTo>
                    <a:pt x="1776" y="1942"/>
                    <a:pt x="1776" y="1942"/>
                    <a:pt x="1776" y="1942"/>
                  </a:cubicBezTo>
                  <a:cubicBezTo>
                    <a:pt x="1753" y="1957"/>
                    <a:pt x="1753" y="1957"/>
                    <a:pt x="1753" y="1957"/>
                  </a:cubicBezTo>
                  <a:cubicBezTo>
                    <a:pt x="1746" y="1961"/>
                    <a:pt x="1739" y="1965"/>
                    <a:pt x="1732" y="1969"/>
                  </a:cubicBezTo>
                  <a:cubicBezTo>
                    <a:pt x="1679" y="1999"/>
                    <a:pt x="1625" y="2021"/>
                    <a:pt x="1569" y="2036"/>
                  </a:cubicBezTo>
                  <a:cubicBezTo>
                    <a:pt x="1561" y="2038"/>
                    <a:pt x="1553" y="2040"/>
                    <a:pt x="1545" y="2042"/>
                  </a:cubicBezTo>
                  <a:cubicBezTo>
                    <a:pt x="1519" y="2049"/>
                    <a:pt x="1519" y="2049"/>
                    <a:pt x="1519" y="2049"/>
                  </a:cubicBezTo>
                  <a:cubicBezTo>
                    <a:pt x="1519" y="2197"/>
                    <a:pt x="1519" y="2197"/>
                    <a:pt x="1519" y="2197"/>
                  </a:cubicBezTo>
                  <a:cubicBezTo>
                    <a:pt x="1519" y="2224"/>
                    <a:pt x="1497" y="2246"/>
                    <a:pt x="1470" y="2246"/>
                  </a:cubicBezTo>
                  <a:cubicBezTo>
                    <a:pt x="1256" y="2246"/>
                    <a:pt x="1256" y="2246"/>
                    <a:pt x="1256" y="2246"/>
                  </a:cubicBezTo>
                  <a:cubicBezTo>
                    <a:pt x="1228" y="2246"/>
                    <a:pt x="1207" y="2224"/>
                    <a:pt x="1207" y="2197"/>
                  </a:cubicBezTo>
                  <a:cubicBezTo>
                    <a:pt x="1207" y="2049"/>
                    <a:pt x="1207" y="2049"/>
                    <a:pt x="1207" y="2049"/>
                  </a:cubicBezTo>
                  <a:cubicBezTo>
                    <a:pt x="1181" y="2042"/>
                    <a:pt x="1181" y="2042"/>
                    <a:pt x="1181" y="2042"/>
                  </a:cubicBezTo>
                  <a:cubicBezTo>
                    <a:pt x="1173" y="2040"/>
                    <a:pt x="1164" y="2038"/>
                    <a:pt x="1156" y="2036"/>
                  </a:cubicBezTo>
                  <a:cubicBezTo>
                    <a:pt x="1100" y="2021"/>
                    <a:pt x="1046" y="1998"/>
                    <a:pt x="994" y="1969"/>
                  </a:cubicBezTo>
                  <a:cubicBezTo>
                    <a:pt x="986" y="1965"/>
                    <a:pt x="979" y="1961"/>
                    <a:pt x="972" y="1956"/>
                  </a:cubicBezTo>
                  <a:cubicBezTo>
                    <a:pt x="949" y="1942"/>
                    <a:pt x="949" y="1942"/>
                    <a:pt x="949" y="1942"/>
                  </a:cubicBezTo>
                  <a:cubicBezTo>
                    <a:pt x="845" y="2047"/>
                    <a:pt x="845" y="2047"/>
                    <a:pt x="845" y="2047"/>
                  </a:cubicBezTo>
                  <a:cubicBezTo>
                    <a:pt x="825" y="2066"/>
                    <a:pt x="794" y="2066"/>
                    <a:pt x="775" y="2047"/>
                  </a:cubicBezTo>
                  <a:cubicBezTo>
                    <a:pt x="624" y="1895"/>
                    <a:pt x="624" y="1895"/>
                    <a:pt x="624" y="1895"/>
                  </a:cubicBezTo>
                  <a:cubicBezTo>
                    <a:pt x="615" y="1886"/>
                    <a:pt x="610" y="1874"/>
                    <a:pt x="610" y="1861"/>
                  </a:cubicBezTo>
                  <a:cubicBezTo>
                    <a:pt x="610" y="1848"/>
                    <a:pt x="615" y="1835"/>
                    <a:pt x="624" y="1826"/>
                  </a:cubicBezTo>
                  <a:cubicBezTo>
                    <a:pt x="729" y="1721"/>
                    <a:pt x="729" y="1721"/>
                    <a:pt x="729" y="1721"/>
                  </a:cubicBezTo>
                  <a:cubicBezTo>
                    <a:pt x="715" y="1699"/>
                    <a:pt x="715" y="1699"/>
                    <a:pt x="715" y="1699"/>
                  </a:cubicBezTo>
                  <a:cubicBezTo>
                    <a:pt x="710" y="1692"/>
                    <a:pt x="706" y="1684"/>
                    <a:pt x="702" y="1677"/>
                  </a:cubicBezTo>
                  <a:cubicBezTo>
                    <a:pt x="672" y="1624"/>
                    <a:pt x="650" y="1570"/>
                    <a:pt x="635" y="1514"/>
                  </a:cubicBezTo>
                  <a:cubicBezTo>
                    <a:pt x="632" y="1506"/>
                    <a:pt x="630" y="1497"/>
                    <a:pt x="628" y="1489"/>
                  </a:cubicBezTo>
                  <a:cubicBezTo>
                    <a:pt x="622" y="1464"/>
                    <a:pt x="622" y="1464"/>
                    <a:pt x="622" y="1464"/>
                  </a:cubicBezTo>
                  <a:cubicBezTo>
                    <a:pt x="474" y="1464"/>
                    <a:pt x="474" y="1464"/>
                    <a:pt x="474" y="1464"/>
                  </a:cubicBezTo>
                  <a:cubicBezTo>
                    <a:pt x="447" y="1464"/>
                    <a:pt x="425" y="1442"/>
                    <a:pt x="425" y="1415"/>
                  </a:cubicBezTo>
                  <a:cubicBezTo>
                    <a:pt x="425" y="1201"/>
                    <a:pt x="425" y="1201"/>
                    <a:pt x="425" y="1201"/>
                  </a:cubicBezTo>
                  <a:cubicBezTo>
                    <a:pt x="425" y="1174"/>
                    <a:pt x="447" y="1152"/>
                    <a:pt x="474" y="1152"/>
                  </a:cubicBezTo>
                  <a:cubicBezTo>
                    <a:pt x="622" y="1152"/>
                    <a:pt x="622" y="1152"/>
                    <a:pt x="622" y="1152"/>
                  </a:cubicBezTo>
                  <a:cubicBezTo>
                    <a:pt x="628" y="1127"/>
                    <a:pt x="628" y="1127"/>
                    <a:pt x="628" y="1127"/>
                  </a:cubicBezTo>
                  <a:cubicBezTo>
                    <a:pt x="630" y="1118"/>
                    <a:pt x="632" y="1110"/>
                    <a:pt x="635" y="1101"/>
                  </a:cubicBezTo>
                  <a:cubicBezTo>
                    <a:pt x="650" y="1046"/>
                    <a:pt x="672" y="991"/>
                    <a:pt x="702" y="939"/>
                  </a:cubicBezTo>
                  <a:cubicBezTo>
                    <a:pt x="706" y="931"/>
                    <a:pt x="710" y="924"/>
                    <a:pt x="715" y="917"/>
                  </a:cubicBezTo>
                  <a:cubicBezTo>
                    <a:pt x="729" y="894"/>
                    <a:pt x="729" y="894"/>
                    <a:pt x="729" y="894"/>
                  </a:cubicBezTo>
                  <a:cubicBezTo>
                    <a:pt x="624" y="789"/>
                    <a:pt x="624" y="789"/>
                    <a:pt x="624" y="789"/>
                  </a:cubicBezTo>
                  <a:cubicBezTo>
                    <a:pt x="615" y="780"/>
                    <a:pt x="610" y="768"/>
                    <a:pt x="610" y="755"/>
                  </a:cubicBezTo>
                  <a:cubicBezTo>
                    <a:pt x="610" y="742"/>
                    <a:pt x="615" y="729"/>
                    <a:pt x="624" y="720"/>
                  </a:cubicBezTo>
                  <a:cubicBezTo>
                    <a:pt x="775" y="569"/>
                    <a:pt x="775" y="569"/>
                    <a:pt x="775" y="569"/>
                  </a:cubicBezTo>
                  <a:cubicBezTo>
                    <a:pt x="794" y="550"/>
                    <a:pt x="825" y="550"/>
                    <a:pt x="845" y="569"/>
                  </a:cubicBezTo>
                  <a:cubicBezTo>
                    <a:pt x="949" y="674"/>
                    <a:pt x="949" y="674"/>
                    <a:pt x="949" y="674"/>
                  </a:cubicBezTo>
                  <a:cubicBezTo>
                    <a:pt x="972" y="659"/>
                    <a:pt x="972" y="659"/>
                    <a:pt x="972" y="659"/>
                  </a:cubicBezTo>
                  <a:cubicBezTo>
                    <a:pt x="979" y="655"/>
                    <a:pt x="986" y="651"/>
                    <a:pt x="993" y="646"/>
                  </a:cubicBezTo>
                  <a:cubicBezTo>
                    <a:pt x="1046" y="618"/>
                    <a:pt x="1100" y="595"/>
                    <a:pt x="1156" y="580"/>
                  </a:cubicBezTo>
                  <a:cubicBezTo>
                    <a:pt x="1165" y="577"/>
                    <a:pt x="1173" y="575"/>
                    <a:pt x="1182" y="573"/>
                  </a:cubicBezTo>
                  <a:cubicBezTo>
                    <a:pt x="1207" y="567"/>
                    <a:pt x="1207" y="567"/>
                    <a:pt x="1207" y="567"/>
                  </a:cubicBezTo>
                  <a:cubicBezTo>
                    <a:pt x="1207" y="419"/>
                    <a:pt x="1207" y="419"/>
                    <a:pt x="1207" y="419"/>
                  </a:cubicBezTo>
                  <a:cubicBezTo>
                    <a:pt x="1207" y="392"/>
                    <a:pt x="1228" y="370"/>
                    <a:pt x="1256" y="370"/>
                  </a:cubicBezTo>
                  <a:cubicBezTo>
                    <a:pt x="1470" y="370"/>
                    <a:pt x="1470" y="370"/>
                    <a:pt x="1470" y="370"/>
                  </a:cubicBezTo>
                  <a:cubicBezTo>
                    <a:pt x="1497" y="370"/>
                    <a:pt x="1519" y="392"/>
                    <a:pt x="1519" y="419"/>
                  </a:cubicBezTo>
                  <a:cubicBezTo>
                    <a:pt x="1519" y="567"/>
                    <a:pt x="1519" y="567"/>
                    <a:pt x="1519" y="567"/>
                  </a:cubicBezTo>
                  <a:cubicBezTo>
                    <a:pt x="1544" y="573"/>
                    <a:pt x="1544" y="573"/>
                    <a:pt x="1544" y="573"/>
                  </a:cubicBezTo>
                  <a:cubicBezTo>
                    <a:pt x="1553" y="575"/>
                    <a:pt x="1561" y="577"/>
                    <a:pt x="1570" y="580"/>
                  </a:cubicBezTo>
                  <a:cubicBezTo>
                    <a:pt x="1625" y="595"/>
                    <a:pt x="1679" y="617"/>
                    <a:pt x="1732" y="646"/>
                  </a:cubicBezTo>
                  <a:cubicBezTo>
                    <a:pt x="1739" y="650"/>
                    <a:pt x="1746" y="655"/>
                    <a:pt x="1753" y="659"/>
                  </a:cubicBezTo>
                  <a:cubicBezTo>
                    <a:pt x="1776" y="673"/>
                    <a:pt x="1776" y="673"/>
                    <a:pt x="1776" y="673"/>
                  </a:cubicBezTo>
                  <a:cubicBezTo>
                    <a:pt x="1881" y="569"/>
                    <a:pt x="1881" y="569"/>
                    <a:pt x="1881" y="569"/>
                  </a:cubicBezTo>
                  <a:cubicBezTo>
                    <a:pt x="1900" y="550"/>
                    <a:pt x="1931" y="550"/>
                    <a:pt x="1950" y="569"/>
                  </a:cubicBezTo>
                  <a:cubicBezTo>
                    <a:pt x="2102" y="720"/>
                    <a:pt x="2102" y="720"/>
                    <a:pt x="2102" y="720"/>
                  </a:cubicBezTo>
                  <a:cubicBezTo>
                    <a:pt x="2111" y="729"/>
                    <a:pt x="2116" y="742"/>
                    <a:pt x="2116" y="755"/>
                  </a:cubicBezTo>
                  <a:cubicBezTo>
                    <a:pt x="2116" y="768"/>
                    <a:pt x="2111" y="780"/>
                    <a:pt x="2102" y="789"/>
                  </a:cubicBezTo>
                  <a:cubicBezTo>
                    <a:pt x="1997" y="894"/>
                    <a:pt x="1997" y="894"/>
                    <a:pt x="1997" y="894"/>
                  </a:cubicBezTo>
                  <a:cubicBezTo>
                    <a:pt x="2012" y="917"/>
                    <a:pt x="2012" y="917"/>
                    <a:pt x="2012" y="917"/>
                  </a:cubicBezTo>
                  <a:cubicBezTo>
                    <a:pt x="2016" y="924"/>
                    <a:pt x="2020" y="931"/>
                    <a:pt x="2024" y="938"/>
                  </a:cubicBezTo>
                  <a:cubicBezTo>
                    <a:pt x="2053" y="991"/>
                    <a:pt x="2076" y="1045"/>
                    <a:pt x="2091" y="1101"/>
                  </a:cubicBezTo>
                  <a:cubicBezTo>
                    <a:pt x="2094" y="1109"/>
                    <a:pt x="2095" y="1117"/>
                    <a:pt x="2097" y="1126"/>
                  </a:cubicBezTo>
                  <a:cubicBezTo>
                    <a:pt x="2104" y="1152"/>
                    <a:pt x="2104" y="1152"/>
                    <a:pt x="2104" y="1152"/>
                  </a:cubicBezTo>
                  <a:cubicBezTo>
                    <a:pt x="2252" y="1152"/>
                    <a:pt x="2252" y="1152"/>
                    <a:pt x="2252" y="1152"/>
                  </a:cubicBezTo>
                  <a:cubicBezTo>
                    <a:pt x="2279" y="1152"/>
                    <a:pt x="2301" y="1174"/>
                    <a:pt x="2301" y="1201"/>
                  </a:cubicBezTo>
                  <a:cubicBezTo>
                    <a:pt x="2301" y="1415"/>
                    <a:pt x="2301" y="1415"/>
                    <a:pt x="2301" y="1415"/>
                  </a:cubicBezTo>
                  <a:cubicBezTo>
                    <a:pt x="2301" y="1442"/>
                    <a:pt x="2279" y="1464"/>
                    <a:pt x="2252" y="1464"/>
                  </a:cubicBezTo>
                  <a:cubicBezTo>
                    <a:pt x="2104" y="1464"/>
                    <a:pt x="2104" y="1464"/>
                    <a:pt x="2104" y="1464"/>
                  </a:cubicBezTo>
                  <a:cubicBezTo>
                    <a:pt x="2097" y="1490"/>
                    <a:pt x="2097" y="1490"/>
                    <a:pt x="2097" y="1490"/>
                  </a:cubicBezTo>
                  <a:cubicBezTo>
                    <a:pt x="2095" y="1498"/>
                    <a:pt x="2094" y="1506"/>
                    <a:pt x="2091" y="1514"/>
                  </a:cubicBezTo>
                  <a:cubicBezTo>
                    <a:pt x="2076" y="1570"/>
                    <a:pt x="2053" y="1625"/>
                    <a:pt x="2024" y="1677"/>
                  </a:cubicBezTo>
                  <a:cubicBezTo>
                    <a:pt x="2020" y="1684"/>
                    <a:pt x="2016" y="1691"/>
                    <a:pt x="2012" y="1698"/>
                  </a:cubicBezTo>
                  <a:cubicBezTo>
                    <a:pt x="1997" y="1722"/>
                    <a:pt x="1997" y="1722"/>
                    <a:pt x="1997" y="1722"/>
                  </a:cubicBezTo>
                  <a:lnTo>
                    <a:pt x="2102" y="1826"/>
                  </a:lnTo>
                  <a:close/>
                  <a:moveTo>
                    <a:pt x="120" y="987"/>
                  </a:moveTo>
                  <a:cubicBezTo>
                    <a:pt x="0" y="718"/>
                    <a:pt x="0" y="718"/>
                    <a:pt x="0" y="718"/>
                  </a:cubicBezTo>
                  <a:cubicBezTo>
                    <a:pt x="45" y="698"/>
                    <a:pt x="45" y="698"/>
                    <a:pt x="45" y="698"/>
                  </a:cubicBezTo>
                  <a:cubicBezTo>
                    <a:pt x="127" y="882"/>
                    <a:pt x="127" y="882"/>
                    <a:pt x="127" y="882"/>
                  </a:cubicBezTo>
                  <a:cubicBezTo>
                    <a:pt x="309" y="353"/>
                    <a:pt x="799" y="0"/>
                    <a:pt x="1363" y="0"/>
                  </a:cubicBezTo>
                  <a:cubicBezTo>
                    <a:pt x="2084" y="0"/>
                    <a:pt x="2670" y="587"/>
                    <a:pt x="2670" y="1308"/>
                  </a:cubicBezTo>
                  <a:cubicBezTo>
                    <a:pt x="2621" y="1308"/>
                    <a:pt x="2621" y="1308"/>
                    <a:pt x="2621" y="1308"/>
                  </a:cubicBezTo>
                  <a:cubicBezTo>
                    <a:pt x="2621" y="614"/>
                    <a:pt x="2057" y="49"/>
                    <a:pt x="1363" y="49"/>
                  </a:cubicBezTo>
                  <a:cubicBezTo>
                    <a:pt x="818" y="49"/>
                    <a:pt x="345" y="391"/>
                    <a:pt x="171" y="903"/>
                  </a:cubicBezTo>
                  <a:cubicBezTo>
                    <a:pt x="356" y="804"/>
                    <a:pt x="356" y="804"/>
                    <a:pt x="356" y="804"/>
                  </a:cubicBezTo>
                  <a:cubicBezTo>
                    <a:pt x="379" y="847"/>
                    <a:pt x="379" y="847"/>
                    <a:pt x="379" y="847"/>
                  </a:cubicBezTo>
                  <a:lnTo>
                    <a:pt x="120" y="987"/>
                  </a:lnTo>
                  <a:close/>
                  <a:moveTo>
                    <a:pt x="2721" y="1918"/>
                  </a:moveTo>
                  <a:cubicBezTo>
                    <a:pt x="2639" y="1733"/>
                    <a:pt x="2639" y="1733"/>
                    <a:pt x="2639" y="1733"/>
                  </a:cubicBezTo>
                  <a:cubicBezTo>
                    <a:pt x="2457" y="2263"/>
                    <a:pt x="1967" y="2615"/>
                    <a:pt x="1403" y="2615"/>
                  </a:cubicBezTo>
                  <a:cubicBezTo>
                    <a:pt x="682" y="2615"/>
                    <a:pt x="96" y="2029"/>
                    <a:pt x="96" y="1308"/>
                  </a:cubicBezTo>
                  <a:cubicBezTo>
                    <a:pt x="145" y="1308"/>
                    <a:pt x="145" y="1308"/>
                    <a:pt x="145" y="1308"/>
                  </a:cubicBezTo>
                  <a:cubicBezTo>
                    <a:pt x="145" y="2002"/>
                    <a:pt x="709" y="2566"/>
                    <a:pt x="1403" y="2566"/>
                  </a:cubicBezTo>
                  <a:cubicBezTo>
                    <a:pt x="1948" y="2566"/>
                    <a:pt x="2421" y="2225"/>
                    <a:pt x="2594" y="1712"/>
                  </a:cubicBezTo>
                  <a:cubicBezTo>
                    <a:pt x="2410" y="1811"/>
                    <a:pt x="2410" y="1811"/>
                    <a:pt x="2410" y="1811"/>
                  </a:cubicBezTo>
                  <a:cubicBezTo>
                    <a:pt x="2387" y="1768"/>
                    <a:pt x="2387" y="1768"/>
                    <a:pt x="2387" y="1768"/>
                  </a:cubicBezTo>
                  <a:cubicBezTo>
                    <a:pt x="2646" y="1629"/>
                    <a:pt x="2646" y="1629"/>
                    <a:pt x="2646" y="1629"/>
                  </a:cubicBezTo>
                  <a:cubicBezTo>
                    <a:pt x="2766" y="1898"/>
                    <a:pt x="2766" y="1898"/>
                    <a:pt x="2766" y="1898"/>
                  </a:cubicBezTo>
                  <a:lnTo>
                    <a:pt x="2721" y="19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sp>
          <p:nvSpPr>
            <p:cNvPr id="28" name="Freeform 21">
              <a:extLst>
                <a:ext uri="{FF2B5EF4-FFF2-40B4-BE49-F238E27FC236}">
                  <a16:creationId xmlns:a16="http://schemas.microsoft.com/office/drawing/2014/main" id="{A1B8691F-4143-424A-8522-64DBC53D6783}"/>
                </a:ext>
              </a:extLst>
            </p:cNvPr>
            <p:cNvSpPr>
              <a:spLocks noEditPoints="1"/>
            </p:cNvSpPr>
            <p:nvPr/>
          </p:nvSpPr>
          <p:spPr bwMode="auto">
            <a:xfrm>
              <a:off x="7383948" y="6537023"/>
              <a:ext cx="1865932" cy="2107215"/>
            </a:xfrm>
            <a:custGeom>
              <a:avLst/>
              <a:gdLst>
                <a:gd name="T0" fmla="*/ 1336 w 1561"/>
                <a:gd name="T1" fmla="*/ 1184 h 1764"/>
                <a:gd name="T2" fmla="*/ 1336 w 1561"/>
                <a:gd name="T3" fmla="*/ 580 h 1764"/>
                <a:gd name="T4" fmla="*/ 1524 w 1561"/>
                <a:gd name="T5" fmla="*/ 592 h 1764"/>
                <a:gd name="T6" fmla="*/ 1436 w 1561"/>
                <a:gd name="T7" fmla="*/ 378 h 1764"/>
                <a:gd name="T8" fmla="*/ 1327 w 1561"/>
                <a:gd name="T9" fmla="*/ 441 h 1764"/>
                <a:gd name="T10" fmla="*/ 797 w 1561"/>
                <a:gd name="T11" fmla="*/ 422 h 1764"/>
                <a:gd name="T12" fmla="*/ 906 w 1561"/>
                <a:gd name="T13" fmla="*/ 125 h 1764"/>
                <a:gd name="T14" fmla="*/ 672 w 1561"/>
                <a:gd name="T15" fmla="*/ 188 h 1764"/>
                <a:gd name="T16" fmla="*/ 390 w 1561"/>
                <a:gd name="T17" fmla="*/ 638 h 1764"/>
                <a:gd name="T18" fmla="*/ 214 w 1561"/>
                <a:gd name="T19" fmla="*/ 415 h 1764"/>
                <a:gd name="T20" fmla="*/ 37 w 1561"/>
                <a:gd name="T21" fmla="*/ 415 h 1764"/>
                <a:gd name="T22" fmla="*/ 125 w 1561"/>
                <a:gd name="T23" fmla="*/ 629 h 1764"/>
                <a:gd name="T24" fmla="*/ 374 w 1561"/>
                <a:gd name="T25" fmla="*/ 666 h 1764"/>
                <a:gd name="T26" fmla="*/ 214 w 1561"/>
                <a:gd name="T27" fmla="*/ 1171 h 1764"/>
                <a:gd name="T28" fmla="*/ 0 w 1561"/>
                <a:gd name="T29" fmla="*/ 1260 h 1764"/>
                <a:gd name="T30" fmla="*/ 214 w 1561"/>
                <a:gd name="T31" fmla="*/ 1349 h 1764"/>
                <a:gd name="T32" fmla="*/ 390 w 1561"/>
                <a:gd name="T33" fmla="*/ 1126 h 1764"/>
                <a:gd name="T34" fmla="*/ 672 w 1561"/>
                <a:gd name="T35" fmla="*/ 1576 h 1764"/>
                <a:gd name="T36" fmla="*/ 906 w 1561"/>
                <a:gd name="T37" fmla="*/ 1639 h 1764"/>
                <a:gd name="T38" fmla="*/ 797 w 1561"/>
                <a:gd name="T39" fmla="*/ 1342 h 1764"/>
                <a:gd name="T40" fmla="*/ 1327 w 1561"/>
                <a:gd name="T41" fmla="*/ 1323 h 1764"/>
                <a:gd name="T42" fmla="*/ 1524 w 1561"/>
                <a:gd name="T43" fmla="*/ 1349 h 1764"/>
                <a:gd name="T44" fmla="*/ 1436 w 1561"/>
                <a:gd name="T45" fmla="*/ 1135 h 1764"/>
                <a:gd name="T46" fmla="*/ 1436 w 1561"/>
                <a:gd name="T47" fmla="*/ 410 h 1764"/>
                <a:gd name="T48" fmla="*/ 1529 w 1561"/>
                <a:gd name="T49" fmla="*/ 504 h 1764"/>
                <a:gd name="T50" fmla="*/ 1369 w 1561"/>
                <a:gd name="T51" fmla="*/ 570 h 1764"/>
                <a:gd name="T52" fmla="*/ 699 w 1561"/>
                <a:gd name="T53" fmla="*/ 172 h 1764"/>
                <a:gd name="T54" fmla="*/ 874 w 1561"/>
                <a:gd name="T55" fmla="*/ 125 h 1764"/>
                <a:gd name="T56" fmla="*/ 699 w 1561"/>
                <a:gd name="T57" fmla="*/ 172 h 1764"/>
                <a:gd name="T58" fmla="*/ 32 w 1561"/>
                <a:gd name="T59" fmla="*/ 504 h 1764"/>
                <a:gd name="T60" fmla="*/ 125 w 1561"/>
                <a:gd name="T61" fmla="*/ 410 h 1764"/>
                <a:gd name="T62" fmla="*/ 205 w 1561"/>
                <a:gd name="T63" fmla="*/ 553 h 1764"/>
                <a:gd name="T64" fmla="*/ 206 w 1561"/>
                <a:gd name="T65" fmla="*/ 1307 h 1764"/>
                <a:gd name="T66" fmla="*/ 32 w 1561"/>
                <a:gd name="T67" fmla="*/ 1260 h 1764"/>
                <a:gd name="T68" fmla="*/ 192 w 1561"/>
                <a:gd name="T69" fmla="*/ 1194 h 1764"/>
                <a:gd name="T70" fmla="*/ 862 w 1561"/>
                <a:gd name="T71" fmla="*/ 1592 h 1764"/>
                <a:gd name="T72" fmla="*/ 687 w 1561"/>
                <a:gd name="T73" fmla="*/ 1639 h 1764"/>
                <a:gd name="T74" fmla="*/ 862 w 1561"/>
                <a:gd name="T75" fmla="*/ 1592 h 1764"/>
                <a:gd name="T76" fmla="*/ 406 w 1561"/>
                <a:gd name="T77" fmla="*/ 1098 h 1764"/>
                <a:gd name="T78" fmla="*/ 1155 w 1561"/>
                <a:gd name="T79" fmla="*/ 666 h 1764"/>
                <a:gd name="T80" fmla="*/ 1369 w 1561"/>
                <a:gd name="T81" fmla="*/ 1326 h 1764"/>
                <a:gd name="T82" fmla="*/ 1369 w 1561"/>
                <a:gd name="T83" fmla="*/ 1194 h 1764"/>
                <a:gd name="T84" fmla="*/ 1529 w 1561"/>
                <a:gd name="T85" fmla="*/ 1260 h 1764"/>
                <a:gd name="T86" fmla="*/ 596 w 1561"/>
                <a:gd name="T87" fmla="*/ 988 h 1764"/>
                <a:gd name="T88" fmla="*/ 965 w 1561"/>
                <a:gd name="T89" fmla="*/ 776 h 1764"/>
                <a:gd name="T90" fmla="*/ 933 w 1561"/>
                <a:gd name="T91" fmla="*/ 970 h 1764"/>
                <a:gd name="T92" fmla="*/ 628 w 1561"/>
                <a:gd name="T93" fmla="*/ 794 h 1764"/>
                <a:gd name="T94" fmla="*/ 933 w 1561"/>
                <a:gd name="T95" fmla="*/ 970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1" h="1764">
                  <a:moveTo>
                    <a:pt x="1436" y="1135"/>
                  </a:moveTo>
                  <a:cubicBezTo>
                    <a:pt x="1402" y="1135"/>
                    <a:pt x="1370" y="1148"/>
                    <a:pt x="1347" y="1171"/>
                  </a:cubicBezTo>
                  <a:cubicBezTo>
                    <a:pt x="1343" y="1175"/>
                    <a:pt x="1339" y="1179"/>
                    <a:pt x="1336" y="1184"/>
                  </a:cubicBezTo>
                  <a:cubicBezTo>
                    <a:pt x="1187" y="1098"/>
                    <a:pt x="1187" y="1098"/>
                    <a:pt x="1187" y="1098"/>
                  </a:cubicBezTo>
                  <a:cubicBezTo>
                    <a:pt x="1187" y="666"/>
                    <a:pt x="1187" y="666"/>
                    <a:pt x="1187" y="666"/>
                  </a:cubicBezTo>
                  <a:cubicBezTo>
                    <a:pt x="1336" y="580"/>
                    <a:pt x="1336" y="580"/>
                    <a:pt x="1336" y="580"/>
                  </a:cubicBezTo>
                  <a:cubicBezTo>
                    <a:pt x="1339" y="584"/>
                    <a:pt x="1343" y="588"/>
                    <a:pt x="1347" y="592"/>
                  </a:cubicBezTo>
                  <a:cubicBezTo>
                    <a:pt x="1370" y="616"/>
                    <a:pt x="1402" y="629"/>
                    <a:pt x="1436" y="629"/>
                  </a:cubicBezTo>
                  <a:cubicBezTo>
                    <a:pt x="1470" y="629"/>
                    <a:pt x="1501" y="616"/>
                    <a:pt x="1524" y="592"/>
                  </a:cubicBezTo>
                  <a:cubicBezTo>
                    <a:pt x="1548" y="569"/>
                    <a:pt x="1561" y="537"/>
                    <a:pt x="1561" y="504"/>
                  </a:cubicBezTo>
                  <a:cubicBezTo>
                    <a:pt x="1561" y="470"/>
                    <a:pt x="1548" y="438"/>
                    <a:pt x="1524" y="415"/>
                  </a:cubicBezTo>
                  <a:cubicBezTo>
                    <a:pt x="1501" y="391"/>
                    <a:pt x="1469" y="378"/>
                    <a:pt x="1436" y="378"/>
                  </a:cubicBezTo>
                  <a:cubicBezTo>
                    <a:pt x="1436" y="378"/>
                    <a:pt x="1436" y="378"/>
                    <a:pt x="1436" y="378"/>
                  </a:cubicBezTo>
                  <a:cubicBezTo>
                    <a:pt x="1402" y="378"/>
                    <a:pt x="1371" y="391"/>
                    <a:pt x="1347" y="415"/>
                  </a:cubicBezTo>
                  <a:cubicBezTo>
                    <a:pt x="1340" y="422"/>
                    <a:pt x="1333" y="431"/>
                    <a:pt x="1327" y="441"/>
                  </a:cubicBezTo>
                  <a:cubicBezTo>
                    <a:pt x="1307" y="475"/>
                    <a:pt x="1305" y="516"/>
                    <a:pt x="1320" y="552"/>
                  </a:cubicBezTo>
                  <a:cubicBezTo>
                    <a:pt x="1171" y="638"/>
                    <a:pt x="1171" y="638"/>
                    <a:pt x="1171" y="638"/>
                  </a:cubicBezTo>
                  <a:cubicBezTo>
                    <a:pt x="797" y="422"/>
                    <a:pt x="797" y="422"/>
                    <a:pt x="797" y="422"/>
                  </a:cubicBezTo>
                  <a:cubicBezTo>
                    <a:pt x="797" y="250"/>
                    <a:pt x="797" y="250"/>
                    <a:pt x="797" y="250"/>
                  </a:cubicBezTo>
                  <a:cubicBezTo>
                    <a:pt x="835" y="245"/>
                    <a:pt x="870" y="222"/>
                    <a:pt x="889" y="188"/>
                  </a:cubicBezTo>
                  <a:cubicBezTo>
                    <a:pt x="900" y="169"/>
                    <a:pt x="906" y="147"/>
                    <a:pt x="906" y="125"/>
                  </a:cubicBezTo>
                  <a:cubicBezTo>
                    <a:pt x="906" y="56"/>
                    <a:pt x="850" y="0"/>
                    <a:pt x="780" y="0"/>
                  </a:cubicBezTo>
                  <a:cubicBezTo>
                    <a:pt x="711" y="0"/>
                    <a:pt x="655" y="56"/>
                    <a:pt x="655" y="125"/>
                  </a:cubicBezTo>
                  <a:cubicBezTo>
                    <a:pt x="655" y="147"/>
                    <a:pt x="661" y="169"/>
                    <a:pt x="672" y="188"/>
                  </a:cubicBezTo>
                  <a:cubicBezTo>
                    <a:pt x="691" y="222"/>
                    <a:pt x="726" y="245"/>
                    <a:pt x="764" y="250"/>
                  </a:cubicBezTo>
                  <a:cubicBezTo>
                    <a:pt x="764" y="422"/>
                    <a:pt x="764" y="422"/>
                    <a:pt x="764" y="422"/>
                  </a:cubicBezTo>
                  <a:cubicBezTo>
                    <a:pt x="390" y="638"/>
                    <a:pt x="390" y="638"/>
                    <a:pt x="390" y="638"/>
                  </a:cubicBezTo>
                  <a:cubicBezTo>
                    <a:pt x="240" y="555"/>
                    <a:pt x="240" y="555"/>
                    <a:pt x="240" y="555"/>
                  </a:cubicBezTo>
                  <a:cubicBezTo>
                    <a:pt x="256" y="518"/>
                    <a:pt x="254" y="476"/>
                    <a:pt x="234" y="440"/>
                  </a:cubicBezTo>
                  <a:cubicBezTo>
                    <a:pt x="228" y="431"/>
                    <a:pt x="221" y="422"/>
                    <a:pt x="214" y="415"/>
                  </a:cubicBezTo>
                  <a:cubicBezTo>
                    <a:pt x="190" y="391"/>
                    <a:pt x="159" y="378"/>
                    <a:pt x="125" y="378"/>
                  </a:cubicBezTo>
                  <a:cubicBezTo>
                    <a:pt x="125" y="378"/>
                    <a:pt x="125" y="378"/>
                    <a:pt x="125" y="378"/>
                  </a:cubicBezTo>
                  <a:cubicBezTo>
                    <a:pt x="92" y="378"/>
                    <a:pt x="60" y="391"/>
                    <a:pt x="37" y="415"/>
                  </a:cubicBezTo>
                  <a:cubicBezTo>
                    <a:pt x="13" y="438"/>
                    <a:pt x="0" y="470"/>
                    <a:pt x="0" y="504"/>
                  </a:cubicBezTo>
                  <a:cubicBezTo>
                    <a:pt x="0" y="537"/>
                    <a:pt x="13" y="569"/>
                    <a:pt x="36" y="592"/>
                  </a:cubicBezTo>
                  <a:cubicBezTo>
                    <a:pt x="60" y="616"/>
                    <a:pt x="91" y="629"/>
                    <a:pt x="125" y="629"/>
                  </a:cubicBezTo>
                  <a:cubicBezTo>
                    <a:pt x="159" y="629"/>
                    <a:pt x="190" y="616"/>
                    <a:pt x="214" y="592"/>
                  </a:cubicBezTo>
                  <a:cubicBezTo>
                    <a:pt x="217" y="589"/>
                    <a:pt x="220" y="585"/>
                    <a:pt x="222" y="582"/>
                  </a:cubicBezTo>
                  <a:cubicBezTo>
                    <a:pt x="374" y="666"/>
                    <a:pt x="374" y="666"/>
                    <a:pt x="374" y="666"/>
                  </a:cubicBezTo>
                  <a:cubicBezTo>
                    <a:pt x="374" y="1098"/>
                    <a:pt x="374" y="1098"/>
                    <a:pt x="374" y="1098"/>
                  </a:cubicBezTo>
                  <a:cubicBezTo>
                    <a:pt x="225" y="1184"/>
                    <a:pt x="225" y="1184"/>
                    <a:pt x="225" y="1184"/>
                  </a:cubicBezTo>
                  <a:cubicBezTo>
                    <a:pt x="222" y="1179"/>
                    <a:pt x="218" y="1175"/>
                    <a:pt x="214" y="1171"/>
                  </a:cubicBezTo>
                  <a:cubicBezTo>
                    <a:pt x="190" y="1148"/>
                    <a:pt x="159" y="1135"/>
                    <a:pt x="125" y="1135"/>
                  </a:cubicBezTo>
                  <a:cubicBezTo>
                    <a:pt x="91" y="1135"/>
                    <a:pt x="60" y="1148"/>
                    <a:pt x="37" y="1171"/>
                  </a:cubicBezTo>
                  <a:cubicBezTo>
                    <a:pt x="13" y="1195"/>
                    <a:pt x="0" y="1226"/>
                    <a:pt x="0" y="1260"/>
                  </a:cubicBezTo>
                  <a:cubicBezTo>
                    <a:pt x="0" y="1293"/>
                    <a:pt x="13" y="1325"/>
                    <a:pt x="37" y="1349"/>
                  </a:cubicBezTo>
                  <a:cubicBezTo>
                    <a:pt x="61" y="1373"/>
                    <a:pt x="93" y="1386"/>
                    <a:pt x="125" y="1386"/>
                  </a:cubicBezTo>
                  <a:cubicBezTo>
                    <a:pt x="157" y="1386"/>
                    <a:pt x="190" y="1373"/>
                    <a:pt x="214" y="1349"/>
                  </a:cubicBezTo>
                  <a:cubicBezTo>
                    <a:pt x="222" y="1341"/>
                    <a:pt x="229" y="1332"/>
                    <a:pt x="234" y="1323"/>
                  </a:cubicBezTo>
                  <a:cubicBezTo>
                    <a:pt x="254" y="1289"/>
                    <a:pt x="256" y="1248"/>
                    <a:pt x="241" y="1212"/>
                  </a:cubicBezTo>
                  <a:cubicBezTo>
                    <a:pt x="390" y="1126"/>
                    <a:pt x="390" y="1126"/>
                    <a:pt x="390" y="1126"/>
                  </a:cubicBezTo>
                  <a:cubicBezTo>
                    <a:pt x="764" y="1342"/>
                    <a:pt x="764" y="1342"/>
                    <a:pt x="764" y="1342"/>
                  </a:cubicBezTo>
                  <a:cubicBezTo>
                    <a:pt x="764" y="1514"/>
                    <a:pt x="764" y="1514"/>
                    <a:pt x="764" y="1514"/>
                  </a:cubicBezTo>
                  <a:cubicBezTo>
                    <a:pt x="726" y="1519"/>
                    <a:pt x="691" y="1542"/>
                    <a:pt x="672" y="1576"/>
                  </a:cubicBezTo>
                  <a:cubicBezTo>
                    <a:pt x="661" y="1595"/>
                    <a:pt x="655" y="1616"/>
                    <a:pt x="655" y="1639"/>
                  </a:cubicBezTo>
                  <a:cubicBezTo>
                    <a:pt x="655" y="1708"/>
                    <a:pt x="711" y="1764"/>
                    <a:pt x="780" y="1764"/>
                  </a:cubicBezTo>
                  <a:cubicBezTo>
                    <a:pt x="850" y="1764"/>
                    <a:pt x="906" y="1708"/>
                    <a:pt x="906" y="1639"/>
                  </a:cubicBezTo>
                  <a:cubicBezTo>
                    <a:pt x="906" y="1616"/>
                    <a:pt x="900" y="1595"/>
                    <a:pt x="889" y="1576"/>
                  </a:cubicBezTo>
                  <a:cubicBezTo>
                    <a:pt x="870" y="1542"/>
                    <a:pt x="835" y="1519"/>
                    <a:pt x="797" y="1514"/>
                  </a:cubicBezTo>
                  <a:cubicBezTo>
                    <a:pt x="797" y="1342"/>
                    <a:pt x="797" y="1342"/>
                    <a:pt x="797" y="1342"/>
                  </a:cubicBezTo>
                  <a:cubicBezTo>
                    <a:pt x="1171" y="1126"/>
                    <a:pt x="1171" y="1126"/>
                    <a:pt x="1171" y="1126"/>
                  </a:cubicBezTo>
                  <a:cubicBezTo>
                    <a:pt x="1320" y="1212"/>
                    <a:pt x="1320" y="1212"/>
                    <a:pt x="1320" y="1212"/>
                  </a:cubicBezTo>
                  <a:cubicBezTo>
                    <a:pt x="1305" y="1248"/>
                    <a:pt x="1307" y="1289"/>
                    <a:pt x="1327" y="1323"/>
                  </a:cubicBezTo>
                  <a:cubicBezTo>
                    <a:pt x="1332" y="1332"/>
                    <a:pt x="1339" y="1341"/>
                    <a:pt x="1347" y="1349"/>
                  </a:cubicBezTo>
                  <a:cubicBezTo>
                    <a:pt x="1371" y="1373"/>
                    <a:pt x="1404" y="1386"/>
                    <a:pt x="1436" y="1386"/>
                  </a:cubicBezTo>
                  <a:cubicBezTo>
                    <a:pt x="1468" y="1386"/>
                    <a:pt x="1500" y="1373"/>
                    <a:pt x="1524" y="1349"/>
                  </a:cubicBezTo>
                  <a:cubicBezTo>
                    <a:pt x="1548" y="1325"/>
                    <a:pt x="1561" y="1293"/>
                    <a:pt x="1561" y="1260"/>
                  </a:cubicBezTo>
                  <a:cubicBezTo>
                    <a:pt x="1561" y="1226"/>
                    <a:pt x="1548" y="1195"/>
                    <a:pt x="1524" y="1172"/>
                  </a:cubicBezTo>
                  <a:cubicBezTo>
                    <a:pt x="1501" y="1148"/>
                    <a:pt x="1470" y="1135"/>
                    <a:pt x="1436" y="1135"/>
                  </a:cubicBezTo>
                  <a:close/>
                  <a:moveTo>
                    <a:pt x="1355" y="457"/>
                  </a:moveTo>
                  <a:cubicBezTo>
                    <a:pt x="1359" y="449"/>
                    <a:pt x="1364" y="443"/>
                    <a:pt x="1369" y="437"/>
                  </a:cubicBezTo>
                  <a:cubicBezTo>
                    <a:pt x="1387" y="420"/>
                    <a:pt x="1411" y="410"/>
                    <a:pt x="1436" y="410"/>
                  </a:cubicBezTo>
                  <a:cubicBezTo>
                    <a:pt x="1436" y="410"/>
                    <a:pt x="1436" y="410"/>
                    <a:pt x="1436" y="410"/>
                  </a:cubicBezTo>
                  <a:cubicBezTo>
                    <a:pt x="1461" y="410"/>
                    <a:pt x="1484" y="420"/>
                    <a:pt x="1502" y="438"/>
                  </a:cubicBezTo>
                  <a:cubicBezTo>
                    <a:pt x="1519" y="455"/>
                    <a:pt x="1529" y="479"/>
                    <a:pt x="1529" y="504"/>
                  </a:cubicBezTo>
                  <a:cubicBezTo>
                    <a:pt x="1529" y="529"/>
                    <a:pt x="1519" y="552"/>
                    <a:pt x="1502" y="570"/>
                  </a:cubicBezTo>
                  <a:cubicBezTo>
                    <a:pt x="1502" y="570"/>
                    <a:pt x="1502" y="570"/>
                    <a:pt x="1502" y="570"/>
                  </a:cubicBezTo>
                  <a:cubicBezTo>
                    <a:pt x="1467" y="605"/>
                    <a:pt x="1405" y="605"/>
                    <a:pt x="1369" y="570"/>
                  </a:cubicBezTo>
                  <a:cubicBezTo>
                    <a:pt x="1364" y="564"/>
                    <a:pt x="1359" y="557"/>
                    <a:pt x="1355" y="550"/>
                  </a:cubicBezTo>
                  <a:cubicBezTo>
                    <a:pt x="1338" y="521"/>
                    <a:pt x="1338" y="485"/>
                    <a:pt x="1355" y="457"/>
                  </a:cubicBezTo>
                  <a:close/>
                  <a:moveTo>
                    <a:pt x="699" y="172"/>
                  </a:moveTo>
                  <a:cubicBezTo>
                    <a:pt x="691" y="158"/>
                    <a:pt x="687" y="142"/>
                    <a:pt x="687" y="125"/>
                  </a:cubicBezTo>
                  <a:cubicBezTo>
                    <a:pt x="687" y="74"/>
                    <a:pt x="729" y="32"/>
                    <a:pt x="780" y="32"/>
                  </a:cubicBezTo>
                  <a:cubicBezTo>
                    <a:pt x="832" y="32"/>
                    <a:pt x="874" y="74"/>
                    <a:pt x="874" y="125"/>
                  </a:cubicBezTo>
                  <a:cubicBezTo>
                    <a:pt x="874" y="142"/>
                    <a:pt x="870" y="158"/>
                    <a:pt x="862" y="172"/>
                  </a:cubicBezTo>
                  <a:cubicBezTo>
                    <a:pt x="845" y="201"/>
                    <a:pt x="814" y="219"/>
                    <a:pt x="780" y="219"/>
                  </a:cubicBezTo>
                  <a:cubicBezTo>
                    <a:pt x="747" y="219"/>
                    <a:pt x="716" y="201"/>
                    <a:pt x="699" y="172"/>
                  </a:cubicBezTo>
                  <a:close/>
                  <a:moveTo>
                    <a:pt x="191" y="570"/>
                  </a:moveTo>
                  <a:cubicBezTo>
                    <a:pt x="156" y="605"/>
                    <a:pt x="94" y="605"/>
                    <a:pt x="59" y="570"/>
                  </a:cubicBezTo>
                  <a:cubicBezTo>
                    <a:pt x="41" y="552"/>
                    <a:pt x="32" y="529"/>
                    <a:pt x="32" y="504"/>
                  </a:cubicBezTo>
                  <a:cubicBezTo>
                    <a:pt x="32" y="479"/>
                    <a:pt x="41" y="455"/>
                    <a:pt x="59" y="437"/>
                  </a:cubicBezTo>
                  <a:cubicBezTo>
                    <a:pt x="77" y="420"/>
                    <a:pt x="100" y="410"/>
                    <a:pt x="125" y="410"/>
                  </a:cubicBezTo>
                  <a:cubicBezTo>
                    <a:pt x="125" y="410"/>
                    <a:pt x="125" y="410"/>
                    <a:pt x="125" y="410"/>
                  </a:cubicBezTo>
                  <a:cubicBezTo>
                    <a:pt x="150" y="410"/>
                    <a:pt x="174" y="420"/>
                    <a:pt x="191" y="437"/>
                  </a:cubicBezTo>
                  <a:cubicBezTo>
                    <a:pt x="197" y="443"/>
                    <a:pt x="202" y="449"/>
                    <a:pt x="206" y="457"/>
                  </a:cubicBezTo>
                  <a:cubicBezTo>
                    <a:pt x="224" y="486"/>
                    <a:pt x="223" y="523"/>
                    <a:pt x="205" y="553"/>
                  </a:cubicBezTo>
                  <a:cubicBezTo>
                    <a:pt x="201" y="559"/>
                    <a:pt x="197" y="565"/>
                    <a:pt x="191" y="570"/>
                  </a:cubicBezTo>
                  <a:close/>
                  <a:moveTo>
                    <a:pt x="206" y="1307"/>
                  </a:moveTo>
                  <a:cubicBezTo>
                    <a:pt x="206" y="1307"/>
                    <a:pt x="206" y="1307"/>
                    <a:pt x="206" y="1307"/>
                  </a:cubicBezTo>
                  <a:cubicBezTo>
                    <a:pt x="202" y="1314"/>
                    <a:pt x="197" y="1321"/>
                    <a:pt x="192" y="1326"/>
                  </a:cubicBezTo>
                  <a:cubicBezTo>
                    <a:pt x="155" y="1363"/>
                    <a:pt x="96" y="1363"/>
                    <a:pt x="59" y="1326"/>
                  </a:cubicBezTo>
                  <a:cubicBezTo>
                    <a:pt x="41" y="1309"/>
                    <a:pt x="32" y="1285"/>
                    <a:pt x="32" y="1260"/>
                  </a:cubicBezTo>
                  <a:cubicBezTo>
                    <a:pt x="32" y="1235"/>
                    <a:pt x="42" y="1212"/>
                    <a:pt x="59" y="1194"/>
                  </a:cubicBezTo>
                  <a:cubicBezTo>
                    <a:pt x="77" y="1176"/>
                    <a:pt x="100" y="1167"/>
                    <a:pt x="125" y="1167"/>
                  </a:cubicBezTo>
                  <a:cubicBezTo>
                    <a:pt x="150" y="1167"/>
                    <a:pt x="174" y="1176"/>
                    <a:pt x="192" y="1194"/>
                  </a:cubicBezTo>
                  <a:cubicBezTo>
                    <a:pt x="197" y="1200"/>
                    <a:pt x="202" y="1206"/>
                    <a:pt x="206" y="1213"/>
                  </a:cubicBezTo>
                  <a:cubicBezTo>
                    <a:pt x="223" y="1242"/>
                    <a:pt x="223" y="1278"/>
                    <a:pt x="206" y="1307"/>
                  </a:cubicBezTo>
                  <a:close/>
                  <a:moveTo>
                    <a:pt x="862" y="1592"/>
                  </a:moveTo>
                  <a:cubicBezTo>
                    <a:pt x="870" y="1606"/>
                    <a:pt x="874" y="1622"/>
                    <a:pt x="874" y="1639"/>
                  </a:cubicBezTo>
                  <a:cubicBezTo>
                    <a:pt x="874" y="1690"/>
                    <a:pt x="832" y="1732"/>
                    <a:pt x="780" y="1732"/>
                  </a:cubicBezTo>
                  <a:cubicBezTo>
                    <a:pt x="729" y="1732"/>
                    <a:pt x="687" y="1690"/>
                    <a:pt x="687" y="1639"/>
                  </a:cubicBezTo>
                  <a:cubicBezTo>
                    <a:pt x="687" y="1622"/>
                    <a:pt x="691" y="1606"/>
                    <a:pt x="699" y="1592"/>
                  </a:cubicBezTo>
                  <a:cubicBezTo>
                    <a:pt x="716" y="1563"/>
                    <a:pt x="747" y="1545"/>
                    <a:pt x="780" y="1545"/>
                  </a:cubicBezTo>
                  <a:cubicBezTo>
                    <a:pt x="814" y="1545"/>
                    <a:pt x="845" y="1563"/>
                    <a:pt x="862" y="1592"/>
                  </a:cubicBezTo>
                  <a:close/>
                  <a:moveTo>
                    <a:pt x="1155" y="1098"/>
                  </a:moveTo>
                  <a:cubicBezTo>
                    <a:pt x="780" y="1314"/>
                    <a:pt x="780" y="1314"/>
                    <a:pt x="780" y="1314"/>
                  </a:cubicBezTo>
                  <a:cubicBezTo>
                    <a:pt x="406" y="1098"/>
                    <a:pt x="406" y="1098"/>
                    <a:pt x="406" y="1098"/>
                  </a:cubicBezTo>
                  <a:cubicBezTo>
                    <a:pt x="406" y="666"/>
                    <a:pt x="406" y="666"/>
                    <a:pt x="406" y="666"/>
                  </a:cubicBezTo>
                  <a:cubicBezTo>
                    <a:pt x="780" y="449"/>
                    <a:pt x="780" y="449"/>
                    <a:pt x="780" y="449"/>
                  </a:cubicBezTo>
                  <a:cubicBezTo>
                    <a:pt x="1155" y="666"/>
                    <a:pt x="1155" y="666"/>
                    <a:pt x="1155" y="666"/>
                  </a:cubicBezTo>
                  <a:lnTo>
                    <a:pt x="1155" y="1098"/>
                  </a:lnTo>
                  <a:close/>
                  <a:moveTo>
                    <a:pt x="1502" y="1326"/>
                  </a:moveTo>
                  <a:cubicBezTo>
                    <a:pt x="1465" y="1363"/>
                    <a:pt x="1406" y="1363"/>
                    <a:pt x="1369" y="1326"/>
                  </a:cubicBezTo>
                  <a:cubicBezTo>
                    <a:pt x="1364" y="1321"/>
                    <a:pt x="1359" y="1314"/>
                    <a:pt x="1355" y="1307"/>
                  </a:cubicBezTo>
                  <a:cubicBezTo>
                    <a:pt x="1338" y="1278"/>
                    <a:pt x="1338" y="1242"/>
                    <a:pt x="1355" y="1213"/>
                  </a:cubicBezTo>
                  <a:cubicBezTo>
                    <a:pt x="1359" y="1206"/>
                    <a:pt x="1364" y="1200"/>
                    <a:pt x="1369" y="1194"/>
                  </a:cubicBezTo>
                  <a:cubicBezTo>
                    <a:pt x="1387" y="1176"/>
                    <a:pt x="1411" y="1167"/>
                    <a:pt x="1436" y="1167"/>
                  </a:cubicBezTo>
                  <a:cubicBezTo>
                    <a:pt x="1461" y="1167"/>
                    <a:pt x="1484" y="1176"/>
                    <a:pt x="1502" y="1194"/>
                  </a:cubicBezTo>
                  <a:cubicBezTo>
                    <a:pt x="1519" y="1212"/>
                    <a:pt x="1529" y="1235"/>
                    <a:pt x="1529" y="1260"/>
                  </a:cubicBezTo>
                  <a:cubicBezTo>
                    <a:pt x="1529" y="1285"/>
                    <a:pt x="1519" y="1309"/>
                    <a:pt x="1502" y="1326"/>
                  </a:cubicBezTo>
                  <a:close/>
                  <a:moveTo>
                    <a:pt x="596" y="776"/>
                  </a:moveTo>
                  <a:cubicBezTo>
                    <a:pt x="596" y="988"/>
                    <a:pt x="596" y="988"/>
                    <a:pt x="596" y="988"/>
                  </a:cubicBezTo>
                  <a:cubicBezTo>
                    <a:pt x="780" y="1094"/>
                    <a:pt x="780" y="1094"/>
                    <a:pt x="780" y="1094"/>
                  </a:cubicBezTo>
                  <a:cubicBezTo>
                    <a:pt x="965" y="988"/>
                    <a:pt x="965" y="988"/>
                    <a:pt x="965" y="988"/>
                  </a:cubicBezTo>
                  <a:cubicBezTo>
                    <a:pt x="965" y="776"/>
                    <a:pt x="965" y="776"/>
                    <a:pt x="965" y="776"/>
                  </a:cubicBezTo>
                  <a:cubicBezTo>
                    <a:pt x="780" y="669"/>
                    <a:pt x="780" y="669"/>
                    <a:pt x="780" y="669"/>
                  </a:cubicBezTo>
                  <a:lnTo>
                    <a:pt x="596" y="776"/>
                  </a:lnTo>
                  <a:close/>
                  <a:moveTo>
                    <a:pt x="933" y="970"/>
                  </a:moveTo>
                  <a:cubicBezTo>
                    <a:pt x="780" y="1057"/>
                    <a:pt x="780" y="1057"/>
                    <a:pt x="780" y="1057"/>
                  </a:cubicBezTo>
                  <a:cubicBezTo>
                    <a:pt x="628" y="970"/>
                    <a:pt x="628" y="970"/>
                    <a:pt x="628" y="970"/>
                  </a:cubicBezTo>
                  <a:cubicBezTo>
                    <a:pt x="628" y="794"/>
                    <a:pt x="628" y="794"/>
                    <a:pt x="628" y="794"/>
                  </a:cubicBezTo>
                  <a:cubicBezTo>
                    <a:pt x="780" y="706"/>
                    <a:pt x="780" y="706"/>
                    <a:pt x="780" y="706"/>
                  </a:cubicBezTo>
                  <a:cubicBezTo>
                    <a:pt x="933" y="794"/>
                    <a:pt x="933" y="794"/>
                    <a:pt x="933" y="794"/>
                  </a:cubicBezTo>
                  <a:lnTo>
                    <a:pt x="933" y="9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latin typeface="Arial" panose="020B0604020202020204" pitchFamily="34" charset="0"/>
                <a:cs typeface="Arial" panose="020B0604020202020204" pitchFamily="34" charset="0"/>
              </a:endParaRPr>
            </a:p>
          </p:txBody>
        </p:sp>
      </p:grpSp>
      <p:sp>
        <p:nvSpPr>
          <p:cNvPr id="29" name="Text Placeholder 38">
            <a:extLst>
              <a:ext uri="{FF2B5EF4-FFF2-40B4-BE49-F238E27FC236}">
                <a16:creationId xmlns:a16="http://schemas.microsoft.com/office/drawing/2014/main" id="{EA13470F-C105-0AA2-D6B6-2F2FD0851104}"/>
              </a:ext>
            </a:extLst>
          </p:cNvPr>
          <p:cNvSpPr>
            <a:spLocks noGrp="1"/>
          </p:cNvSpPr>
          <p:nvPr>
            <p:ph type="body" sz="quarter" idx="23"/>
          </p:nvPr>
        </p:nvSpPr>
        <p:spPr>
          <a:xfrm>
            <a:off x="661745" y="3920705"/>
            <a:ext cx="1356981" cy="823337"/>
          </a:xfrm>
          <a:prstGeom prst="rect">
            <a:avLst/>
          </a:prstGeom>
        </p:spPr>
        <p:txBody>
          <a:bodyPr/>
          <a:lstStyle>
            <a:lvl1pPr algn="l">
              <a:defRPr sz="1050"/>
            </a:lvl1pPr>
          </a:lstStyle>
          <a:p>
            <a:pPr lvl="0"/>
            <a:r>
              <a:rPr lang="en-US"/>
              <a:t>Click to edit Master text styles</a:t>
            </a:r>
          </a:p>
        </p:txBody>
      </p:sp>
      <p:sp>
        <p:nvSpPr>
          <p:cNvPr id="30" name="Text Placeholder 180">
            <a:extLst>
              <a:ext uri="{FF2B5EF4-FFF2-40B4-BE49-F238E27FC236}">
                <a16:creationId xmlns:a16="http://schemas.microsoft.com/office/drawing/2014/main" id="{41A533B7-9650-DE01-14EB-A5D3F22DF586}"/>
              </a:ext>
            </a:extLst>
          </p:cNvPr>
          <p:cNvSpPr>
            <a:spLocks noGrp="1"/>
          </p:cNvSpPr>
          <p:nvPr>
            <p:ph type="body" sz="quarter" idx="29" hasCustomPrompt="1"/>
          </p:nvPr>
        </p:nvSpPr>
        <p:spPr>
          <a:xfrm>
            <a:off x="659027" y="3612822"/>
            <a:ext cx="1391840" cy="245542"/>
          </a:xfrm>
          <a:prstGeom prst="rect">
            <a:avLst/>
          </a:prstGeom>
        </p:spPr>
        <p:txBody>
          <a:bodyPr/>
          <a:lstStyle>
            <a:lvl1pPr>
              <a:defRPr sz="1500">
                <a:solidFill>
                  <a:schemeClr val="accent4"/>
                </a:solidFill>
              </a:defRPr>
            </a:lvl1pPr>
          </a:lstStyle>
          <a:p>
            <a:pPr lvl="0"/>
            <a:r>
              <a:rPr lang="en-US"/>
              <a:t>Title</a:t>
            </a:r>
          </a:p>
        </p:txBody>
      </p:sp>
      <p:sp>
        <p:nvSpPr>
          <p:cNvPr id="31" name="Text Placeholder 38">
            <a:extLst>
              <a:ext uri="{FF2B5EF4-FFF2-40B4-BE49-F238E27FC236}">
                <a16:creationId xmlns:a16="http://schemas.microsoft.com/office/drawing/2014/main" id="{8AF5A3EC-6C42-BE46-2CCB-AA271E5C12C6}"/>
              </a:ext>
            </a:extLst>
          </p:cNvPr>
          <p:cNvSpPr>
            <a:spLocks noGrp="1"/>
          </p:cNvSpPr>
          <p:nvPr>
            <p:ph type="body" sz="quarter" idx="30"/>
          </p:nvPr>
        </p:nvSpPr>
        <p:spPr>
          <a:xfrm>
            <a:off x="2142332" y="1181082"/>
            <a:ext cx="1356981" cy="823337"/>
          </a:xfrm>
          <a:prstGeom prst="rect">
            <a:avLst/>
          </a:prstGeom>
        </p:spPr>
        <p:txBody>
          <a:bodyPr/>
          <a:lstStyle>
            <a:lvl1pPr algn="l">
              <a:defRPr sz="1050"/>
            </a:lvl1pPr>
          </a:lstStyle>
          <a:p>
            <a:pPr lvl="0"/>
            <a:r>
              <a:rPr lang="en-US"/>
              <a:t>Click to edit Master text styles</a:t>
            </a:r>
          </a:p>
        </p:txBody>
      </p:sp>
      <p:sp>
        <p:nvSpPr>
          <p:cNvPr id="32" name="Text Placeholder 180">
            <a:extLst>
              <a:ext uri="{FF2B5EF4-FFF2-40B4-BE49-F238E27FC236}">
                <a16:creationId xmlns:a16="http://schemas.microsoft.com/office/drawing/2014/main" id="{CA894DB9-4090-6D95-04C7-6BF20849016E}"/>
              </a:ext>
            </a:extLst>
          </p:cNvPr>
          <p:cNvSpPr>
            <a:spLocks noGrp="1"/>
          </p:cNvSpPr>
          <p:nvPr>
            <p:ph type="body" sz="quarter" idx="31" hasCustomPrompt="1"/>
          </p:nvPr>
        </p:nvSpPr>
        <p:spPr>
          <a:xfrm>
            <a:off x="2139614" y="873199"/>
            <a:ext cx="1391840" cy="245542"/>
          </a:xfrm>
          <a:prstGeom prst="rect">
            <a:avLst/>
          </a:prstGeom>
        </p:spPr>
        <p:txBody>
          <a:bodyPr/>
          <a:lstStyle>
            <a:lvl1pPr>
              <a:defRPr sz="1500">
                <a:solidFill>
                  <a:schemeClr val="accent4"/>
                </a:solidFill>
              </a:defRPr>
            </a:lvl1pPr>
          </a:lstStyle>
          <a:p>
            <a:pPr lvl="0"/>
            <a:r>
              <a:rPr lang="en-US"/>
              <a:t>Title</a:t>
            </a:r>
          </a:p>
        </p:txBody>
      </p:sp>
      <p:sp>
        <p:nvSpPr>
          <p:cNvPr id="33" name="Text Placeholder 38">
            <a:extLst>
              <a:ext uri="{FF2B5EF4-FFF2-40B4-BE49-F238E27FC236}">
                <a16:creationId xmlns:a16="http://schemas.microsoft.com/office/drawing/2014/main" id="{2DDBD95E-46B1-BCA3-2EE1-C08C1974C32E}"/>
              </a:ext>
            </a:extLst>
          </p:cNvPr>
          <p:cNvSpPr>
            <a:spLocks noGrp="1"/>
          </p:cNvSpPr>
          <p:nvPr>
            <p:ph type="body" sz="quarter" idx="32"/>
          </p:nvPr>
        </p:nvSpPr>
        <p:spPr>
          <a:xfrm>
            <a:off x="3683217" y="3920705"/>
            <a:ext cx="1356981" cy="823337"/>
          </a:xfrm>
          <a:prstGeom prst="rect">
            <a:avLst/>
          </a:prstGeom>
        </p:spPr>
        <p:txBody>
          <a:bodyPr/>
          <a:lstStyle>
            <a:lvl1pPr algn="l">
              <a:defRPr sz="1050"/>
            </a:lvl1pPr>
          </a:lstStyle>
          <a:p>
            <a:pPr lvl="0"/>
            <a:r>
              <a:rPr lang="en-US"/>
              <a:t>Click to edit Master text styles</a:t>
            </a:r>
          </a:p>
        </p:txBody>
      </p:sp>
      <p:sp>
        <p:nvSpPr>
          <p:cNvPr id="34" name="Text Placeholder 180">
            <a:extLst>
              <a:ext uri="{FF2B5EF4-FFF2-40B4-BE49-F238E27FC236}">
                <a16:creationId xmlns:a16="http://schemas.microsoft.com/office/drawing/2014/main" id="{9B7DF8C2-5EBB-176C-0B94-062A544ECEFC}"/>
              </a:ext>
            </a:extLst>
          </p:cNvPr>
          <p:cNvSpPr>
            <a:spLocks noGrp="1"/>
          </p:cNvSpPr>
          <p:nvPr>
            <p:ph type="body" sz="quarter" idx="33" hasCustomPrompt="1"/>
          </p:nvPr>
        </p:nvSpPr>
        <p:spPr>
          <a:xfrm>
            <a:off x="3680499" y="3612822"/>
            <a:ext cx="1391840" cy="245542"/>
          </a:xfrm>
          <a:prstGeom prst="rect">
            <a:avLst/>
          </a:prstGeom>
        </p:spPr>
        <p:txBody>
          <a:bodyPr/>
          <a:lstStyle>
            <a:lvl1pPr>
              <a:defRPr sz="1500">
                <a:solidFill>
                  <a:schemeClr val="accent4"/>
                </a:solidFill>
              </a:defRPr>
            </a:lvl1pPr>
          </a:lstStyle>
          <a:p>
            <a:pPr lvl="0"/>
            <a:r>
              <a:rPr lang="en-US"/>
              <a:t>Title</a:t>
            </a:r>
          </a:p>
        </p:txBody>
      </p:sp>
      <p:sp>
        <p:nvSpPr>
          <p:cNvPr id="35" name="Text Placeholder 38">
            <a:extLst>
              <a:ext uri="{FF2B5EF4-FFF2-40B4-BE49-F238E27FC236}">
                <a16:creationId xmlns:a16="http://schemas.microsoft.com/office/drawing/2014/main" id="{27AB2186-E80A-5882-7576-C7D2A3C49F9C}"/>
              </a:ext>
            </a:extLst>
          </p:cNvPr>
          <p:cNvSpPr>
            <a:spLocks noGrp="1"/>
          </p:cNvSpPr>
          <p:nvPr>
            <p:ph type="body" sz="quarter" idx="34"/>
          </p:nvPr>
        </p:nvSpPr>
        <p:spPr>
          <a:xfrm>
            <a:off x="5057583" y="1181082"/>
            <a:ext cx="1356981" cy="823337"/>
          </a:xfrm>
          <a:prstGeom prst="rect">
            <a:avLst/>
          </a:prstGeom>
        </p:spPr>
        <p:txBody>
          <a:bodyPr/>
          <a:lstStyle>
            <a:lvl1pPr algn="l">
              <a:defRPr sz="1050"/>
            </a:lvl1pPr>
          </a:lstStyle>
          <a:p>
            <a:pPr lvl="0"/>
            <a:r>
              <a:rPr lang="en-US"/>
              <a:t>Click to edit Master text styles</a:t>
            </a:r>
          </a:p>
        </p:txBody>
      </p:sp>
      <p:sp>
        <p:nvSpPr>
          <p:cNvPr id="36" name="Text Placeholder 180">
            <a:extLst>
              <a:ext uri="{FF2B5EF4-FFF2-40B4-BE49-F238E27FC236}">
                <a16:creationId xmlns:a16="http://schemas.microsoft.com/office/drawing/2014/main" id="{D4D99168-6C5D-9F38-BAFC-30481BDA3373}"/>
              </a:ext>
            </a:extLst>
          </p:cNvPr>
          <p:cNvSpPr>
            <a:spLocks noGrp="1"/>
          </p:cNvSpPr>
          <p:nvPr>
            <p:ph type="body" sz="quarter" idx="35" hasCustomPrompt="1"/>
          </p:nvPr>
        </p:nvSpPr>
        <p:spPr>
          <a:xfrm>
            <a:off x="5054865" y="873199"/>
            <a:ext cx="1391840" cy="245542"/>
          </a:xfrm>
          <a:prstGeom prst="rect">
            <a:avLst/>
          </a:prstGeom>
        </p:spPr>
        <p:txBody>
          <a:bodyPr/>
          <a:lstStyle>
            <a:lvl1pPr>
              <a:defRPr sz="1500">
                <a:solidFill>
                  <a:schemeClr val="accent4"/>
                </a:solidFill>
              </a:defRPr>
            </a:lvl1pPr>
          </a:lstStyle>
          <a:p>
            <a:pPr lvl="0"/>
            <a:r>
              <a:rPr lang="en-US"/>
              <a:t>Title</a:t>
            </a:r>
          </a:p>
        </p:txBody>
      </p:sp>
      <p:sp>
        <p:nvSpPr>
          <p:cNvPr id="37" name="Text Placeholder 38">
            <a:extLst>
              <a:ext uri="{FF2B5EF4-FFF2-40B4-BE49-F238E27FC236}">
                <a16:creationId xmlns:a16="http://schemas.microsoft.com/office/drawing/2014/main" id="{999B5465-4ED5-D48F-5E65-CB91D4214B93}"/>
              </a:ext>
            </a:extLst>
          </p:cNvPr>
          <p:cNvSpPr>
            <a:spLocks noGrp="1"/>
          </p:cNvSpPr>
          <p:nvPr>
            <p:ph type="body" sz="quarter" idx="36"/>
          </p:nvPr>
        </p:nvSpPr>
        <p:spPr>
          <a:xfrm>
            <a:off x="6527432" y="3872210"/>
            <a:ext cx="1356981" cy="823337"/>
          </a:xfrm>
          <a:prstGeom prst="rect">
            <a:avLst/>
          </a:prstGeom>
        </p:spPr>
        <p:txBody>
          <a:bodyPr/>
          <a:lstStyle>
            <a:lvl1pPr algn="l">
              <a:defRPr sz="1050"/>
            </a:lvl1pPr>
          </a:lstStyle>
          <a:p>
            <a:pPr lvl="0"/>
            <a:r>
              <a:rPr lang="en-US"/>
              <a:t>Click to edit Master text styles</a:t>
            </a:r>
          </a:p>
        </p:txBody>
      </p:sp>
      <p:sp>
        <p:nvSpPr>
          <p:cNvPr id="38" name="Text Placeholder 180">
            <a:extLst>
              <a:ext uri="{FF2B5EF4-FFF2-40B4-BE49-F238E27FC236}">
                <a16:creationId xmlns:a16="http://schemas.microsoft.com/office/drawing/2014/main" id="{3A2E6012-B7D6-31C7-89F2-478E501AACE7}"/>
              </a:ext>
            </a:extLst>
          </p:cNvPr>
          <p:cNvSpPr>
            <a:spLocks noGrp="1"/>
          </p:cNvSpPr>
          <p:nvPr>
            <p:ph type="body" sz="quarter" idx="37" hasCustomPrompt="1"/>
          </p:nvPr>
        </p:nvSpPr>
        <p:spPr>
          <a:xfrm>
            <a:off x="6524714" y="3564327"/>
            <a:ext cx="1391840" cy="245542"/>
          </a:xfrm>
          <a:prstGeom prst="rect">
            <a:avLst/>
          </a:prstGeom>
        </p:spPr>
        <p:txBody>
          <a:bodyPr/>
          <a:lstStyle>
            <a:lvl1pPr>
              <a:defRPr sz="1500">
                <a:solidFill>
                  <a:schemeClr val="accent4"/>
                </a:solidFill>
              </a:defRPr>
            </a:lvl1pPr>
          </a:lstStyle>
          <a:p>
            <a:pPr lvl="0"/>
            <a:r>
              <a:rPr lang="en-US"/>
              <a:t>Title</a:t>
            </a:r>
          </a:p>
        </p:txBody>
      </p:sp>
      <p:sp>
        <p:nvSpPr>
          <p:cNvPr id="56" name="Slide Number Placeholder 55">
            <a:extLst>
              <a:ext uri="{FF2B5EF4-FFF2-40B4-BE49-F238E27FC236}">
                <a16:creationId xmlns:a16="http://schemas.microsoft.com/office/drawing/2014/main" id="{77140B32-DA51-14CD-9ED9-9D8ED5E4A077}"/>
              </a:ext>
            </a:extLst>
          </p:cNvPr>
          <p:cNvSpPr>
            <a:spLocks noGrp="1"/>
          </p:cNvSpPr>
          <p:nvPr>
            <p:ph type="sldNum" sz="quarter" idx="38"/>
          </p:nvPr>
        </p:nvSpPr>
        <p:spPr/>
        <p:txBody>
          <a:bodyPr/>
          <a:lstStyle/>
          <a:p>
            <a:fld id="{D581A734-D8E7-A947-8B2B-F0EFE9963A13}" type="slidenum">
              <a:rPr lang="en-US" smtClean="0"/>
              <a:pPr/>
              <a:t>‹#›</a:t>
            </a:fld>
            <a:endParaRPr lang="en-US"/>
          </a:p>
        </p:txBody>
      </p:sp>
      <p:sp>
        <p:nvSpPr>
          <p:cNvPr id="14" name="Title 13">
            <a:extLst>
              <a:ext uri="{FF2B5EF4-FFF2-40B4-BE49-F238E27FC236}">
                <a16:creationId xmlns:a16="http://schemas.microsoft.com/office/drawing/2014/main" id="{D065FD61-D266-8603-1D6C-590185AB3B29}"/>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882103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inuous Cycle">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84DB3F4-F028-0AFA-B470-1485267488DD}"/>
              </a:ext>
            </a:extLst>
          </p:cNvPr>
          <p:cNvGrpSpPr/>
          <p:nvPr userDrawn="1"/>
        </p:nvGrpSpPr>
        <p:grpSpPr>
          <a:xfrm>
            <a:off x="0" y="1496504"/>
            <a:ext cx="9170822" cy="1702381"/>
            <a:chOff x="-3362" y="4308776"/>
            <a:chExt cx="24395486" cy="4528536"/>
          </a:xfrm>
        </p:grpSpPr>
        <p:sp>
          <p:nvSpPr>
            <p:cNvPr id="30" name="Freeform 20">
              <a:extLst>
                <a:ext uri="{FF2B5EF4-FFF2-40B4-BE49-F238E27FC236}">
                  <a16:creationId xmlns:a16="http://schemas.microsoft.com/office/drawing/2014/main" id="{C533F220-9E10-E0FC-9A31-5D649814E668}"/>
                </a:ext>
              </a:extLst>
            </p:cNvPr>
            <p:cNvSpPr>
              <a:spLocks/>
            </p:cNvSpPr>
            <p:nvPr/>
          </p:nvSpPr>
          <p:spPr bwMode="auto">
            <a:xfrm>
              <a:off x="17320404" y="4487552"/>
              <a:ext cx="2385916" cy="323947"/>
            </a:xfrm>
            <a:custGeom>
              <a:avLst/>
              <a:gdLst>
                <a:gd name="T0" fmla="*/ 0 w 1775"/>
                <a:gd name="T1" fmla="*/ 0 h 241"/>
                <a:gd name="T2" fmla="*/ 123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3" y="121"/>
                  </a:lnTo>
                  <a:lnTo>
                    <a:pt x="0" y="241"/>
                  </a:lnTo>
                  <a:lnTo>
                    <a:pt x="1775" y="241"/>
                  </a:lnTo>
                  <a:lnTo>
                    <a:pt x="1775" y="0"/>
                  </a:lnTo>
                  <a:lnTo>
                    <a:pt x="0" y="0"/>
                  </a:lnTo>
                  <a:close/>
                </a:path>
              </a:pathLst>
            </a:custGeom>
            <a:solidFill>
              <a:srgbClr val="7030A0"/>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1" name="Freeform 10">
              <a:extLst>
                <a:ext uri="{FF2B5EF4-FFF2-40B4-BE49-F238E27FC236}">
                  <a16:creationId xmlns:a16="http://schemas.microsoft.com/office/drawing/2014/main" id="{46A0B57C-D7B4-DB5F-07CC-0E2561268420}"/>
                </a:ext>
              </a:extLst>
            </p:cNvPr>
            <p:cNvSpPr>
              <a:spLocks/>
            </p:cNvSpPr>
            <p:nvPr/>
          </p:nvSpPr>
          <p:spPr bwMode="auto">
            <a:xfrm>
              <a:off x="7304934" y="4487552"/>
              <a:ext cx="2385916" cy="323947"/>
            </a:xfrm>
            <a:custGeom>
              <a:avLst/>
              <a:gdLst>
                <a:gd name="T0" fmla="*/ 0 w 1775"/>
                <a:gd name="T1" fmla="*/ 0 h 241"/>
                <a:gd name="T2" fmla="*/ 121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1" y="121"/>
                  </a:lnTo>
                  <a:lnTo>
                    <a:pt x="0" y="241"/>
                  </a:lnTo>
                  <a:lnTo>
                    <a:pt x="1775" y="241"/>
                  </a:lnTo>
                  <a:lnTo>
                    <a:pt x="1775" y="0"/>
                  </a:lnTo>
                  <a:lnTo>
                    <a:pt x="0" y="0"/>
                  </a:lnTo>
                  <a:close/>
                </a:path>
              </a:pathLst>
            </a:custGeom>
            <a:solidFill>
              <a:schemeClr val="accent2">
                <a:lumMod val="75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2" name="Rectangle 11">
              <a:extLst>
                <a:ext uri="{FF2B5EF4-FFF2-40B4-BE49-F238E27FC236}">
                  <a16:creationId xmlns:a16="http://schemas.microsoft.com/office/drawing/2014/main" id="{71430967-3961-DA78-AF7F-2EECE5A881BA}"/>
                </a:ext>
              </a:extLst>
            </p:cNvPr>
            <p:cNvSpPr>
              <a:spLocks noChangeArrowheads="1"/>
            </p:cNvSpPr>
            <p:nvPr/>
          </p:nvSpPr>
          <p:spPr bwMode="auto">
            <a:xfrm>
              <a:off x="-3362" y="4487552"/>
              <a:ext cx="4684461" cy="323947"/>
            </a:xfrm>
            <a:prstGeom prst="rect">
              <a:avLst/>
            </a:prstGeom>
            <a:solidFill>
              <a:schemeClr val="accent4"/>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3" name="Freeform 9">
              <a:extLst>
                <a:ext uri="{FF2B5EF4-FFF2-40B4-BE49-F238E27FC236}">
                  <a16:creationId xmlns:a16="http://schemas.microsoft.com/office/drawing/2014/main" id="{1702F938-4CB5-8E3C-57FD-32F18F468889}"/>
                </a:ext>
              </a:extLst>
            </p:cNvPr>
            <p:cNvSpPr>
              <a:spLocks/>
            </p:cNvSpPr>
            <p:nvPr/>
          </p:nvSpPr>
          <p:spPr bwMode="auto">
            <a:xfrm>
              <a:off x="4681099" y="4308776"/>
              <a:ext cx="2656096" cy="681499"/>
            </a:xfrm>
            <a:custGeom>
              <a:avLst/>
              <a:gdLst>
                <a:gd name="T0" fmla="*/ 1976 w 1976"/>
                <a:gd name="T1" fmla="*/ 254 h 507"/>
                <a:gd name="T2" fmla="*/ 1723 w 1976"/>
                <a:gd name="T3" fmla="*/ 0 h 507"/>
                <a:gd name="T4" fmla="*/ 1723 w 1976"/>
                <a:gd name="T5" fmla="*/ 133 h 507"/>
                <a:gd name="T6" fmla="*/ 0 w 1976"/>
                <a:gd name="T7" fmla="*/ 133 h 507"/>
                <a:gd name="T8" fmla="*/ 0 w 1976"/>
                <a:gd name="T9" fmla="*/ 374 h 507"/>
                <a:gd name="T10" fmla="*/ 1723 w 1976"/>
                <a:gd name="T11" fmla="*/ 374 h 507"/>
                <a:gd name="T12" fmla="*/ 1723 w 1976"/>
                <a:gd name="T13" fmla="*/ 507 h 507"/>
                <a:gd name="T14" fmla="*/ 1976 w 1976"/>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507">
                  <a:moveTo>
                    <a:pt x="1976" y="254"/>
                  </a:moveTo>
                  <a:lnTo>
                    <a:pt x="1723" y="0"/>
                  </a:lnTo>
                  <a:lnTo>
                    <a:pt x="1723" y="133"/>
                  </a:lnTo>
                  <a:lnTo>
                    <a:pt x="0" y="133"/>
                  </a:lnTo>
                  <a:lnTo>
                    <a:pt x="0" y="374"/>
                  </a:lnTo>
                  <a:lnTo>
                    <a:pt x="1723" y="374"/>
                  </a:lnTo>
                  <a:lnTo>
                    <a:pt x="1723" y="507"/>
                  </a:lnTo>
                  <a:lnTo>
                    <a:pt x="1976" y="254"/>
                  </a:lnTo>
                  <a:close/>
                </a:path>
              </a:pathLst>
            </a:custGeom>
            <a:solidFill>
              <a:schemeClr val="accent4">
                <a:lumMod val="60000"/>
                <a:lumOff val="4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4" name="Freeform 13">
              <a:extLst>
                <a:ext uri="{FF2B5EF4-FFF2-40B4-BE49-F238E27FC236}">
                  <a16:creationId xmlns:a16="http://schemas.microsoft.com/office/drawing/2014/main" id="{1044D871-9EA1-451A-E088-028D4E26F5AB}"/>
                </a:ext>
              </a:extLst>
            </p:cNvPr>
            <p:cNvSpPr>
              <a:spLocks/>
            </p:cNvSpPr>
            <p:nvPr/>
          </p:nvSpPr>
          <p:spPr bwMode="auto">
            <a:xfrm>
              <a:off x="9690850" y="4308776"/>
              <a:ext cx="2654752" cy="681499"/>
            </a:xfrm>
            <a:custGeom>
              <a:avLst/>
              <a:gdLst>
                <a:gd name="T0" fmla="*/ 1975 w 1975"/>
                <a:gd name="T1" fmla="*/ 254 h 507"/>
                <a:gd name="T2" fmla="*/ 1723 w 1975"/>
                <a:gd name="T3" fmla="*/ 0 h 507"/>
                <a:gd name="T4" fmla="*/ 1723 w 1975"/>
                <a:gd name="T5" fmla="*/ 133 h 507"/>
                <a:gd name="T6" fmla="*/ 0 w 1975"/>
                <a:gd name="T7" fmla="*/ 133 h 507"/>
                <a:gd name="T8" fmla="*/ 0 w 1975"/>
                <a:gd name="T9" fmla="*/ 374 h 507"/>
                <a:gd name="T10" fmla="*/ 1723 w 1975"/>
                <a:gd name="T11" fmla="*/ 374 h 507"/>
                <a:gd name="T12" fmla="*/ 1723 w 1975"/>
                <a:gd name="T13" fmla="*/ 507 h 507"/>
                <a:gd name="T14" fmla="*/ 1975 w 1975"/>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5" h="507">
                  <a:moveTo>
                    <a:pt x="1975" y="254"/>
                  </a:moveTo>
                  <a:lnTo>
                    <a:pt x="1723" y="0"/>
                  </a:lnTo>
                  <a:lnTo>
                    <a:pt x="1723" y="133"/>
                  </a:lnTo>
                  <a:lnTo>
                    <a:pt x="0" y="133"/>
                  </a:lnTo>
                  <a:lnTo>
                    <a:pt x="0" y="374"/>
                  </a:lnTo>
                  <a:lnTo>
                    <a:pt x="1723" y="374"/>
                  </a:lnTo>
                  <a:lnTo>
                    <a:pt x="1723" y="507"/>
                  </a:lnTo>
                  <a:lnTo>
                    <a:pt x="1975" y="254"/>
                  </a:lnTo>
                  <a:close/>
                </a:path>
              </a:pathLst>
            </a:custGeom>
            <a:solidFill>
              <a:schemeClr val="accent2"/>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5" name="Freeform 19">
              <a:extLst>
                <a:ext uri="{FF2B5EF4-FFF2-40B4-BE49-F238E27FC236}">
                  <a16:creationId xmlns:a16="http://schemas.microsoft.com/office/drawing/2014/main" id="{49C3DA2B-B327-DD4F-2345-F6AB80998281}"/>
                </a:ext>
              </a:extLst>
            </p:cNvPr>
            <p:cNvSpPr>
              <a:spLocks/>
            </p:cNvSpPr>
            <p:nvPr/>
          </p:nvSpPr>
          <p:spPr bwMode="auto">
            <a:xfrm>
              <a:off x="14696569" y="4308776"/>
              <a:ext cx="2658784" cy="681499"/>
            </a:xfrm>
            <a:custGeom>
              <a:avLst/>
              <a:gdLst>
                <a:gd name="T0" fmla="*/ 1978 w 1978"/>
                <a:gd name="T1" fmla="*/ 254 h 507"/>
                <a:gd name="T2" fmla="*/ 1725 w 1978"/>
                <a:gd name="T3" fmla="*/ 0 h 507"/>
                <a:gd name="T4" fmla="*/ 1725 w 1978"/>
                <a:gd name="T5" fmla="*/ 133 h 507"/>
                <a:gd name="T6" fmla="*/ 0 w 1978"/>
                <a:gd name="T7" fmla="*/ 133 h 507"/>
                <a:gd name="T8" fmla="*/ 0 w 1978"/>
                <a:gd name="T9" fmla="*/ 374 h 507"/>
                <a:gd name="T10" fmla="*/ 1725 w 1978"/>
                <a:gd name="T11" fmla="*/ 374 h 507"/>
                <a:gd name="T12" fmla="*/ 1725 w 1978"/>
                <a:gd name="T13" fmla="*/ 507 h 507"/>
                <a:gd name="T14" fmla="*/ 1978 w 1978"/>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8" h="507">
                  <a:moveTo>
                    <a:pt x="1978" y="254"/>
                  </a:moveTo>
                  <a:lnTo>
                    <a:pt x="1725" y="0"/>
                  </a:lnTo>
                  <a:lnTo>
                    <a:pt x="1725" y="133"/>
                  </a:lnTo>
                  <a:lnTo>
                    <a:pt x="0" y="133"/>
                  </a:lnTo>
                  <a:lnTo>
                    <a:pt x="0" y="374"/>
                  </a:lnTo>
                  <a:lnTo>
                    <a:pt x="1725" y="374"/>
                  </a:lnTo>
                  <a:lnTo>
                    <a:pt x="1725" y="507"/>
                  </a:lnTo>
                  <a:lnTo>
                    <a:pt x="1978" y="254"/>
                  </a:lnTo>
                  <a:close/>
                </a:path>
              </a:pathLst>
            </a:custGeom>
            <a:solidFill>
              <a:srgbClr val="0070C0"/>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6" name="Freeform 35">
              <a:extLst>
                <a:ext uri="{FF2B5EF4-FFF2-40B4-BE49-F238E27FC236}">
                  <a16:creationId xmlns:a16="http://schemas.microsoft.com/office/drawing/2014/main" id="{1543650B-738C-3ADB-E638-9A302E714FBF}"/>
                </a:ext>
              </a:extLst>
            </p:cNvPr>
            <p:cNvSpPr>
              <a:spLocks noChangeArrowheads="1"/>
            </p:cNvSpPr>
            <p:nvPr/>
          </p:nvSpPr>
          <p:spPr bwMode="auto">
            <a:xfrm>
              <a:off x="2511594" y="4487552"/>
              <a:ext cx="4339006" cy="4349760"/>
            </a:xfrm>
            <a:custGeom>
              <a:avLst/>
              <a:gdLst>
                <a:gd name="connsiteX0" fmla="*/ 2169505 w 4339006"/>
                <a:gd name="connsiteY0" fmla="*/ 323947 h 4349760"/>
                <a:gd name="connsiteX1" fmla="*/ 323948 w 4339006"/>
                <a:gd name="connsiteY1" fmla="*/ 2172864 h 4349760"/>
                <a:gd name="connsiteX2" fmla="*/ 2169505 w 4339006"/>
                <a:gd name="connsiteY2" fmla="*/ 4021781 h 4349760"/>
                <a:gd name="connsiteX3" fmla="*/ 4015062 w 4339006"/>
                <a:gd name="connsiteY3" fmla="*/ 2172864 h 4349760"/>
                <a:gd name="connsiteX4" fmla="*/ 2169505 w 4339006"/>
                <a:gd name="connsiteY4" fmla="*/ 323947 h 4349760"/>
                <a:gd name="connsiteX5" fmla="*/ 2169503 w 4339006"/>
                <a:gd name="connsiteY5" fmla="*/ 0 h 4349760"/>
                <a:gd name="connsiteX6" fmla="*/ 4339006 w 4339006"/>
                <a:gd name="connsiteY6" fmla="*/ 2174880 h 4349760"/>
                <a:gd name="connsiteX7" fmla="*/ 2169503 w 4339006"/>
                <a:gd name="connsiteY7" fmla="*/ 4349760 h 4349760"/>
                <a:gd name="connsiteX8" fmla="*/ 0 w 4339006"/>
                <a:gd name="connsiteY8" fmla="*/ 2174880 h 4349760"/>
                <a:gd name="connsiteX9" fmla="*/ 2169503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5" y="323947"/>
                  </a:moveTo>
                  <a:cubicBezTo>
                    <a:pt x="1150232" y="323947"/>
                    <a:pt x="323948" y="1151735"/>
                    <a:pt x="323948" y="2172864"/>
                  </a:cubicBezTo>
                  <a:cubicBezTo>
                    <a:pt x="323948" y="3193993"/>
                    <a:pt x="1150232" y="4021781"/>
                    <a:pt x="2169505" y="4021781"/>
                  </a:cubicBezTo>
                  <a:cubicBezTo>
                    <a:pt x="3188778" y="4021781"/>
                    <a:pt x="4015062" y="3193993"/>
                    <a:pt x="4015062" y="2172864"/>
                  </a:cubicBezTo>
                  <a:cubicBezTo>
                    <a:pt x="4015062" y="1151735"/>
                    <a:pt x="3188778" y="323947"/>
                    <a:pt x="2169505" y="323947"/>
                  </a:cubicBezTo>
                  <a:close/>
                  <a:moveTo>
                    <a:pt x="2169503" y="0"/>
                  </a:moveTo>
                  <a:cubicBezTo>
                    <a:pt x="3367686" y="0"/>
                    <a:pt x="4339006" y="973727"/>
                    <a:pt x="4339006" y="2174880"/>
                  </a:cubicBezTo>
                  <a:cubicBezTo>
                    <a:pt x="4339006" y="3376033"/>
                    <a:pt x="3367686" y="4349760"/>
                    <a:pt x="2169503" y="4349760"/>
                  </a:cubicBezTo>
                  <a:cubicBezTo>
                    <a:pt x="971320" y="4349760"/>
                    <a:pt x="0" y="3376033"/>
                    <a:pt x="0" y="2174880"/>
                  </a:cubicBezTo>
                  <a:cubicBezTo>
                    <a:pt x="0" y="973727"/>
                    <a:pt x="971320" y="0"/>
                    <a:pt x="2169503" y="0"/>
                  </a:cubicBezTo>
                  <a:close/>
                </a:path>
              </a:pathLst>
            </a:custGeom>
            <a:solidFill>
              <a:schemeClr val="accent4">
                <a:lumMod val="60000"/>
                <a:lumOff val="4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sz="1350"/>
            </a:p>
          </p:txBody>
        </p:sp>
        <p:sp>
          <p:nvSpPr>
            <p:cNvPr id="37" name="Freeform 36">
              <a:extLst>
                <a:ext uri="{FF2B5EF4-FFF2-40B4-BE49-F238E27FC236}">
                  <a16:creationId xmlns:a16="http://schemas.microsoft.com/office/drawing/2014/main" id="{CFC8BE2F-B677-3F63-2E5F-97ED543AF2A8}"/>
                </a:ext>
              </a:extLst>
            </p:cNvPr>
            <p:cNvSpPr>
              <a:spLocks noChangeArrowheads="1"/>
            </p:cNvSpPr>
            <p:nvPr/>
          </p:nvSpPr>
          <p:spPr bwMode="auto">
            <a:xfrm>
              <a:off x="7518658" y="4487552"/>
              <a:ext cx="4341696" cy="4349760"/>
            </a:xfrm>
            <a:custGeom>
              <a:avLst/>
              <a:gdLst>
                <a:gd name="connsiteX0" fmla="*/ 2172191 w 4341696"/>
                <a:gd name="connsiteY0" fmla="*/ 323947 h 4349760"/>
                <a:gd name="connsiteX1" fmla="*/ 326634 w 4341696"/>
                <a:gd name="connsiteY1" fmla="*/ 2172864 h 4349760"/>
                <a:gd name="connsiteX2" fmla="*/ 2172191 w 4341696"/>
                <a:gd name="connsiteY2" fmla="*/ 4021781 h 4349760"/>
                <a:gd name="connsiteX3" fmla="*/ 4017748 w 4341696"/>
                <a:gd name="connsiteY3" fmla="*/ 2172864 h 4349760"/>
                <a:gd name="connsiteX4" fmla="*/ 2172191 w 4341696"/>
                <a:gd name="connsiteY4" fmla="*/ 323947 h 4349760"/>
                <a:gd name="connsiteX5" fmla="*/ 2170848 w 4341696"/>
                <a:gd name="connsiteY5" fmla="*/ 0 h 4349760"/>
                <a:gd name="connsiteX6" fmla="*/ 4341696 w 4341696"/>
                <a:gd name="connsiteY6" fmla="*/ 2174880 h 4349760"/>
                <a:gd name="connsiteX7" fmla="*/ 2170848 w 4341696"/>
                <a:gd name="connsiteY7" fmla="*/ 4349760 h 4349760"/>
                <a:gd name="connsiteX8" fmla="*/ 0 w 4341696"/>
                <a:gd name="connsiteY8" fmla="*/ 2174880 h 4349760"/>
                <a:gd name="connsiteX9" fmla="*/ 2170848 w 434169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1696" h="4349760">
                  <a:moveTo>
                    <a:pt x="2172191" y="323947"/>
                  </a:moveTo>
                  <a:cubicBezTo>
                    <a:pt x="1152918" y="323947"/>
                    <a:pt x="326634" y="1151735"/>
                    <a:pt x="326634" y="2172864"/>
                  </a:cubicBezTo>
                  <a:cubicBezTo>
                    <a:pt x="326634" y="3193993"/>
                    <a:pt x="1152918" y="4021781"/>
                    <a:pt x="2172191" y="4021781"/>
                  </a:cubicBezTo>
                  <a:cubicBezTo>
                    <a:pt x="3191464" y="4021781"/>
                    <a:pt x="4017748" y="3193993"/>
                    <a:pt x="4017748" y="2172864"/>
                  </a:cubicBezTo>
                  <a:cubicBezTo>
                    <a:pt x="4017748" y="1151735"/>
                    <a:pt x="3191464" y="323947"/>
                    <a:pt x="2172191" y="323947"/>
                  </a:cubicBezTo>
                  <a:close/>
                  <a:moveTo>
                    <a:pt x="2170848" y="0"/>
                  </a:moveTo>
                  <a:cubicBezTo>
                    <a:pt x="3369774" y="0"/>
                    <a:pt x="4341696" y="973727"/>
                    <a:pt x="4341696" y="2174880"/>
                  </a:cubicBezTo>
                  <a:cubicBezTo>
                    <a:pt x="4341696" y="3376033"/>
                    <a:pt x="3369774" y="4349760"/>
                    <a:pt x="2170848" y="4349760"/>
                  </a:cubicBezTo>
                  <a:cubicBezTo>
                    <a:pt x="971922" y="4349760"/>
                    <a:pt x="0" y="3376033"/>
                    <a:pt x="0" y="2174880"/>
                  </a:cubicBezTo>
                  <a:cubicBezTo>
                    <a:pt x="0" y="973727"/>
                    <a:pt x="971922" y="0"/>
                    <a:pt x="2170848" y="0"/>
                  </a:cubicBezTo>
                  <a:close/>
                </a:path>
              </a:pathLst>
            </a:custGeom>
            <a:solidFill>
              <a:schemeClr val="accent2"/>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sz="1350"/>
            </a:p>
          </p:txBody>
        </p:sp>
        <p:sp>
          <p:nvSpPr>
            <p:cNvPr id="38" name="Rectangle 12">
              <a:extLst>
                <a:ext uri="{FF2B5EF4-FFF2-40B4-BE49-F238E27FC236}">
                  <a16:creationId xmlns:a16="http://schemas.microsoft.com/office/drawing/2014/main" id="{E6B8833A-1A78-8405-AD54-F16232986AC1}"/>
                </a:ext>
              </a:extLst>
            </p:cNvPr>
            <p:cNvSpPr>
              <a:spLocks noChangeArrowheads="1"/>
            </p:cNvSpPr>
            <p:nvPr/>
          </p:nvSpPr>
          <p:spPr bwMode="auto">
            <a:xfrm>
              <a:off x="19706320" y="4487552"/>
              <a:ext cx="4685804" cy="323947"/>
            </a:xfrm>
            <a:prstGeom prst="rect">
              <a:avLst/>
            </a:prstGeom>
            <a:solidFill>
              <a:srgbClr val="AE76B5"/>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14">
              <a:extLst>
                <a:ext uri="{FF2B5EF4-FFF2-40B4-BE49-F238E27FC236}">
                  <a16:creationId xmlns:a16="http://schemas.microsoft.com/office/drawing/2014/main" id="{A480D667-F512-42A3-B265-A2C2E3E09E8A}"/>
                </a:ext>
              </a:extLst>
            </p:cNvPr>
            <p:cNvSpPr>
              <a:spLocks/>
            </p:cNvSpPr>
            <p:nvPr/>
          </p:nvSpPr>
          <p:spPr bwMode="auto">
            <a:xfrm>
              <a:off x="12314686" y="4487552"/>
              <a:ext cx="2381883" cy="323947"/>
            </a:xfrm>
            <a:custGeom>
              <a:avLst/>
              <a:gdLst>
                <a:gd name="T0" fmla="*/ 0 w 1772"/>
                <a:gd name="T1" fmla="*/ 0 h 241"/>
                <a:gd name="T2" fmla="*/ 120 w 1772"/>
                <a:gd name="T3" fmla="*/ 121 h 241"/>
                <a:gd name="T4" fmla="*/ 0 w 1772"/>
                <a:gd name="T5" fmla="*/ 241 h 241"/>
                <a:gd name="T6" fmla="*/ 1772 w 1772"/>
                <a:gd name="T7" fmla="*/ 241 h 241"/>
                <a:gd name="T8" fmla="*/ 1772 w 1772"/>
                <a:gd name="T9" fmla="*/ 0 h 241"/>
                <a:gd name="T10" fmla="*/ 0 w 1772"/>
                <a:gd name="T11" fmla="*/ 0 h 241"/>
              </a:gdLst>
              <a:ahLst/>
              <a:cxnLst>
                <a:cxn ang="0">
                  <a:pos x="T0" y="T1"/>
                </a:cxn>
                <a:cxn ang="0">
                  <a:pos x="T2" y="T3"/>
                </a:cxn>
                <a:cxn ang="0">
                  <a:pos x="T4" y="T5"/>
                </a:cxn>
                <a:cxn ang="0">
                  <a:pos x="T6" y="T7"/>
                </a:cxn>
                <a:cxn ang="0">
                  <a:pos x="T8" y="T9"/>
                </a:cxn>
                <a:cxn ang="0">
                  <a:pos x="T10" y="T11"/>
                </a:cxn>
              </a:cxnLst>
              <a:rect l="0" t="0" r="r" b="b"/>
              <a:pathLst>
                <a:path w="1772" h="241">
                  <a:moveTo>
                    <a:pt x="0" y="0"/>
                  </a:moveTo>
                  <a:lnTo>
                    <a:pt x="120" y="121"/>
                  </a:lnTo>
                  <a:lnTo>
                    <a:pt x="0" y="241"/>
                  </a:lnTo>
                  <a:lnTo>
                    <a:pt x="1772" y="241"/>
                  </a:lnTo>
                  <a:lnTo>
                    <a:pt x="1772" y="0"/>
                  </a:lnTo>
                  <a:lnTo>
                    <a:pt x="0" y="0"/>
                  </a:lnTo>
                  <a:close/>
                </a:path>
              </a:pathLst>
            </a:custGeom>
            <a:solidFill>
              <a:srgbClr val="00B0F0"/>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39">
              <a:extLst>
                <a:ext uri="{FF2B5EF4-FFF2-40B4-BE49-F238E27FC236}">
                  <a16:creationId xmlns:a16="http://schemas.microsoft.com/office/drawing/2014/main" id="{B0BD39F9-AEF0-94F1-11B9-49076FEFA4CD}"/>
                </a:ext>
              </a:extLst>
            </p:cNvPr>
            <p:cNvSpPr>
              <a:spLocks noChangeArrowheads="1"/>
            </p:cNvSpPr>
            <p:nvPr/>
          </p:nvSpPr>
          <p:spPr bwMode="auto">
            <a:xfrm>
              <a:off x="12527065" y="4487552"/>
              <a:ext cx="4343040" cy="4349760"/>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rgbClr val="0070C0"/>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sz="1350"/>
            </a:p>
          </p:txBody>
        </p:sp>
        <p:sp>
          <p:nvSpPr>
            <p:cNvPr id="41" name="Freeform 40">
              <a:extLst>
                <a:ext uri="{FF2B5EF4-FFF2-40B4-BE49-F238E27FC236}">
                  <a16:creationId xmlns:a16="http://schemas.microsoft.com/office/drawing/2014/main" id="{50A94337-2D2F-53B9-6A91-B4C6B59DE4C9}"/>
                </a:ext>
              </a:extLst>
            </p:cNvPr>
            <p:cNvSpPr>
              <a:spLocks noChangeArrowheads="1"/>
            </p:cNvSpPr>
            <p:nvPr/>
          </p:nvSpPr>
          <p:spPr bwMode="auto">
            <a:xfrm>
              <a:off x="17536815" y="4487552"/>
              <a:ext cx="4339006" cy="4349760"/>
            </a:xfrm>
            <a:custGeom>
              <a:avLst/>
              <a:gdLst>
                <a:gd name="connsiteX0" fmla="*/ 2169504 w 4339006"/>
                <a:gd name="connsiteY0" fmla="*/ 323947 h 4349760"/>
                <a:gd name="connsiteX1" fmla="*/ 323948 w 4339006"/>
                <a:gd name="connsiteY1" fmla="*/ 2172864 h 4349760"/>
                <a:gd name="connsiteX2" fmla="*/ 2169504 w 4339006"/>
                <a:gd name="connsiteY2" fmla="*/ 4021781 h 4349760"/>
                <a:gd name="connsiteX3" fmla="*/ 4015062 w 4339006"/>
                <a:gd name="connsiteY3" fmla="*/ 2172864 h 4349760"/>
                <a:gd name="connsiteX4" fmla="*/ 2169504 w 4339006"/>
                <a:gd name="connsiteY4" fmla="*/ 323947 h 4349760"/>
                <a:gd name="connsiteX5" fmla="*/ 2169504 w 4339006"/>
                <a:gd name="connsiteY5" fmla="*/ 0 h 4349760"/>
                <a:gd name="connsiteX6" fmla="*/ 4339006 w 4339006"/>
                <a:gd name="connsiteY6" fmla="*/ 2174880 h 4349760"/>
                <a:gd name="connsiteX7" fmla="*/ 2169504 w 4339006"/>
                <a:gd name="connsiteY7" fmla="*/ 4349760 h 4349760"/>
                <a:gd name="connsiteX8" fmla="*/ 0 w 4339006"/>
                <a:gd name="connsiteY8" fmla="*/ 2174880 h 4349760"/>
                <a:gd name="connsiteX9" fmla="*/ 2169504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4" y="323947"/>
                  </a:moveTo>
                  <a:cubicBezTo>
                    <a:pt x="1150232" y="323947"/>
                    <a:pt x="323948" y="1151735"/>
                    <a:pt x="323948" y="2172864"/>
                  </a:cubicBezTo>
                  <a:cubicBezTo>
                    <a:pt x="323948" y="3193993"/>
                    <a:pt x="1150232" y="4021781"/>
                    <a:pt x="2169504" y="4021781"/>
                  </a:cubicBezTo>
                  <a:cubicBezTo>
                    <a:pt x="3188778" y="4021781"/>
                    <a:pt x="4015062" y="3193993"/>
                    <a:pt x="4015062" y="2172864"/>
                  </a:cubicBezTo>
                  <a:cubicBezTo>
                    <a:pt x="4015062" y="1151735"/>
                    <a:pt x="3188778" y="323947"/>
                    <a:pt x="2169504" y="323947"/>
                  </a:cubicBezTo>
                  <a:close/>
                  <a:moveTo>
                    <a:pt x="2169504" y="0"/>
                  </a:moveTo>
                  <a:cubicBezTo>
                    <a:pt x="3367686" y="0"/>
                    <a:pt x="4339006" y="973727"/>
                    <a:pt x="4339006" y="2174880"/>
                  </a:cubicBezTo>
                  <a:cubicBezTo>
                    <a:pt x="4339006" y="3376033"/>
                    <a:pt x="3367686" y="4349760"/>
                    <a:pt x="2169504" y="4349760"/>
                  </a:cubicBezTo>
                  <a:cubicBezTo>
                    <a:pt x="971320" y="4349760"/>
                    <a:pt x="0" y="3376033"/>
                    <a:pt x="0" y="2174880"/>
                  </a:cubicBezTo>
                  <a:cubicBezTo>
                    <a:pt x="0" y="973727"/>
                    <a:pt x="971320" y="0"/>
                    <a:pt x="2169504" y="0"/>
                  </a:cubicBezTo>
                  <a:close/>
                </a:path>
              </a:pathLst>
            </a:custGeom>
            <a:solidFill>
              <a:srgbClr val="AE76B5"/>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sz="1350"/>
            </a:p>
          </p:txBody>
        </p:sp>
      </p:grpSp>
      <p:sp>
        <p:nvSpPr>
          <p:cNvPr id="58" name="Text Placeholder 38">
            <a:extLst>
              <a:ext uri="{FF2B5EF4-FFF2-40B4-BE49-F238E27FC236}">
                <a16:creationId xmlns:a16="http://schemas.microsoft.com/office/drawing/2014/main" id="{F1CDEEF3-84D8-5A91-F5F9-7882B22B9738}"/>
              </a:ext>
            </a:extLst>
          </p:cNvPr>
          <p:cNvSpPr>
            <a:spLocks noGrp="1"/>
          </p:cNvSpPr>
          <p:nvPr>
            <p:ph type="body" sz="quarter" idx="23"/>
          </p:nvPr>
        </p:nvSpPr>
        <p:spPr>
          <a:xfrm>
            <a:off x="948149" y="3643123"/>
            <a:ext cx="1356981" cy="823337"/>
          </a:xfrm>
          <a:prstGeom prst="rect">
            <a:avLst/>
          </a:prstGeom>
        </p:spPr>
        <p:txBody>
          <a:bodyPr/>
          <a:lstStyle>
            <a:lvl1pPr algn="l">
              <a:defRPr sz="1050"/>
            </a:lvl1pPr>
          </a:lstStyle>
          <a:p>
            <a:pPr lvl="0"/>
            <a:r>
              <a:rPr lang="en-US"/>
              <a:t>Click to edit Master text styles</a:t>
            </a:r>
          </a:p>
        </p:txBody>
      </p:sp>
      <p:sp>
        <p:nvSpPr>
          <p:cNvPr id="59" name="Text Placeholder 180">
            <a:extLst>
              <a:ext uri="{FF2B5EF4-FFF2-40B4-BE49-F238E27FC236}">
                <a16:creationId xmlns:a16="http://schemas.microsoft.com/office/drawing/2014/main" id="{8725CB81-98A5-224B-8A0A-04503ACF5F72}"/>
              </a:ext>
            </a:extLst>
          </p:cNvPr>
          <p:cNvSpPr>
            <a:spLocks noGrp="1"/>
          </p:cNvSpPr>
          <p:nvPr>
            <p:ph type="body" sz="quarter" idx="29" hasCustomPrompt="1"/>
          </p:nvPr>
        </p:nvSpPr>
        <p:spPr>
          <a:xfrm>
            <a:off x="945430" y="3335241"/>
            <a:ext cx="1391840" cy="245542"/>
          </a:xfrm>
          <a:prstGeom prst="rect">
            <a:avLst/>
          </a:prstGeom>
        </p:spPr>
        <p:txBody>
          <a:bodyPr/>
          <a:lstStyle>
            <a:lvl1pPr>
              <a:defRPr sz="1500">
                <a:solidFill>
                  <a:schemeClr val="accent4"/>
                </a:solidFill>
              </a:defRPr>
            </a:lvl1pPr>
          </a:lstStyle>
          <a:p>
            <a:pPr lvl="0"/>
            <a:r>
              <a:rPr lang="en-US"/>
              <a:t>Title</a:t>
            </a:r>
          </a:p>
        </p:txBody>
      </p:sp>
      <p:sp>
        <p:nvSpPr>
          <p:cNvPr id="60" name="Text Placeholder 38">
            <a:extLst>
              <a:ext uri="{FF2B5EF4-FFF2-40B4-BE49-F238E27FC236}">
                <a16:creationId xmlns:a16="http://schemas.microsoft.com/office/drawing/2014/main" id="{6F8762EF-B18C-E79F-8BD2-D0F0505E490F}"/>
              </a:ext>
            </a:extLst>
          </p:cNvPr>
          <p:cNvSpPr>
            <a:spLocks noGrp="1"/>
          </p:cNvSpPr>
          <p:nvPr>
            <p:ph type="body" sz="quarter" idx="30"/>
          </p:nvPr>
        </p:nvSpPr>
        <p:spPr>
          <a:xfrm>
            <a:off x="2827700" y="3643123"/>
            <a:ext cx="1356981" cy="823337"/>
          </a:xfrm>
          <a:prstGeom prst="rect">
            <a:avLst/>
          </a:prstGeom>
        </p:spPr>
        <p:txBody>
          <a:bodyPr/>
          <a:lstStyle>
            <a:lvl1pPr algn="l">
              <a:defRPr sz="1050"/>
            </a:lvl1pPr>
          </a:lstStyle>
          <a:p>
            <a:pPr lvl="0"/>
            <a:r>
              <a:rPr lang="en-US"/>
              <a:t>Click to edit Master text styles</a:t>
            </a:r>
          </a:p>
        </p:txBody>
      </p:sp>
      <p:sp>
        <p:nvSpPr>
          <p:cNvPr id="61" name="Text Placeholder 180">
            <a:extLst>
              <a:ext uri="{FF2B5EF4-FFF2-40B4-BE49-F238E27FC236}">
                <a16:creationId xmlns:a16="http://schemas.microsoft.com/office/drawing/2014/main" id="{E61B3049-438E-F1B1-09C4-79C0DB2F5A34}"/>
              </a:ext>
            </a:extLst>
          </p:cNvPr>
          <p:cNvSpPr>
            <a:spLocks noGrp="1"/>
          </p:cNvSpPr>
          <p:nvPr>
            <p:ph type="body" sz="quarter" idx="31" hasCustomPrompt="1"/>
          </p:nvPr>
        </p:nvSpPr>
        <p:spPr>
          <a:xfrm>
            <a:off x="2824981" y="3335241"/>
            <a:ext cx="1391840" cy="245542"/>
          </a:xfrm>
          <a:prstGeom prst="rect">
            <a:avLst/>
          </a:prstGeom>
        </p:spPr>
        <p:txBody>
          <a:bodyPr/>
          <a:lstStyle>
            <a:lvl1pPr>
              <a:defRPr sz="1500">
                <a:solidFill>
                  <a:schemeClr val="accent4"/>
                </a:solidFill>
              </a:defRPr>
            </a:lvl1pPr>
          </a:lstStyle>
          <a:p>
            <a:pPr lvl="0"/>
            <a:r>
              <a:rPr lang="en-US"/>
              <a:t>Title</a:t>
            </a:r>
          </a:p>
        </p:txBody>
      </p:sp>
      <p:sp>
        <p:nvSpPr>
          <p:cNvPr id="62" name="Text Placeholder 38">
            <a:extLst>
              <a:ext uri="{FF2B5EF4-FFF2-40B4-BE49-F238E27FC236}">
                <a16:creationId xmlns:a16="http://schemas.microsoft.com/office/drawing/2014/main" id="{A43CAF87-0184-3FD5-F878-E61224AD09F8}"/>
              </a:ext>
            </a:extLst>
          </p:cNvPr>
          <p:cNvSpPr>
            <a:spLocks noGrp="1"/>
          </p:cNvSpPr>
          <p:nvPr>
            <p:ph type="body" sz="quarter" idx="32"/>
          </p:nvPr>
        </p:nvSpPr>
        <p:spPr>
          <a:xfrm>
            <a:off x="4739391" y="3643123"/>
            <a:ext cx="1356981" cy="823337"/>
          </a:xfrm>
          <a:prstGeom prst="rect">
            <a:avLst/>
          </a:prstGeom>
        </p:spPr>
        <p:txBody>
          <a:bodyPr/>
          <a:lstStyle>
            <a:lvl1pPr algn="l">
              <a:defRPr sz="1050"/>
            </a:lvl1pPr>
          </a:lstStyle>
          <a:p>
            <a:pPr lvl="0"/>
            <a:r>
              <a:rPr lang="en-US"/>
              <a:t>Click to edit Master text styles</a:t>
            </a:r>
          </a:p>
        </p:txBody>
      </p:sp>
      <p:sp>
        <p:nvSpPr>
          <p:cNvPr id="63" name="Text Placeholder 180">
            <a:extLst>
              <a:ext uri="{FF2B5EF4-FFF2-40B4-BE49-F238E27FC236}">
                <a16:creationId xmlns:a16="http://schemas.microsoft.com/office/drawing/2014/main" id="{F97E977C-548C-4BCA-3F3F-56715ECE729A}"/>
              </a:ext>
            </a:extLst>
          </p:cNvPr>
          <p:cNvSpPr>
            <a:spLocks noGrp="1"/>
          </p:cNvSpPr>
          <p:nvPr>
            <p:ph type="body" sz="quarter" idx="33" hasCustomPrompt="1"/>
          </p:nvPr>
        </p:nvSpPr>
        <p:spPr>
          <a:xfrm>
            <a:off x="4736673" y="3335241"/>
            <a:ext cx="1391840" cy="245542"/>
          </a:xfrm>
          <a:prstGeom prst="rect">
            <a:avLst/>
          </a:prstGeom>
        </p:spPr>
        <p:txBody>
          <a:bodyPr/>
          <a:lstStyle>
            <a:lvl1pPr>
              <a:defRPr sz="1500">
                <a:solidFill>
                  <a:schemeClr val="accent4"/>
                </a:solidFill>
              </a:defRPr>
            </a:lvl1pPr>
          </a:lstStyle>
          <a:p>
            <a:pPr lvl="0"/>
            <a:r>
              <a:rPr lang="en-US"/>
              <a:t>Title</a:t>
            </a:r>
          </a:p>
        </p:txBody>
      </p:sp>
      <p:sp>
        <p:nvSpPr>
          <p:cNvPr id="64" name="Text Placeholder 38">
            <a:extLst>
              <a:ext uri="{FF2B5EF4-FFF2-40B4-BE49-F238E27FC236}">
                <a16:creationId xmlns:a16="http://schemas.microsoft.com/office/drawing/2014/main" id="{B283338F-7320-1BED-BB59-0D9CEB3BFFBF}"/>
              </a:ext>
            </a:extLst>
          </p:cNvPr>
          <p:cNvSpPr>
            <a:spLocks noGrp="1"/>
          </p:cNvSpPr>
          <p:nvPr>
            <p:ph type="body" sz="quarter" idx="34"/>
          </p:nvPr>
        </p:nvSpPr>
        <p:spPr>
          <a:xfrm>
            <a:off x="6593755" y="3643123"/>
            <a:ext cx="1356981" cy="823337"/>
          </a:xfrm>
          <a:prstGeom prst="rect">
            <a:avLst/>
          </a:prstGeom>
        </p:spPr>
        <p:txBody>
          <a:bodyPr/>
          <a:lstStyle>
            <a:lvl1pPr algn="l">
              <a:defRPr sz="1050"/>
            </a:lvl1pPr>
          </a:lstStyle>
          <a:p>
            <a:pPr lvl="0"/>
            <a:r>
              <a:rPr lang="en-US"/>
              <a:t>Click to edit Master text styles</a:t>
            </a:r>
          </a:p>
        </p:txBody>
      </p:sp>
      <p:sp>
        <p:nvSpPr>
          <p:cNvPr id="65" name="Text Placeholder 180">
            <a:extLst>
              <a:ext uri="{FF2B5EF4-FFF2-40B4-BE49-F238E27FC236}">
                <a16:creationId xmlns:a16="http://schemas.microsoft.com/office/drawing/2014/main" id="{39AC41C5-73AA-7B42-E434-6EE2E90C5D2A}"/>
              </a:ext>
            </a:extLst>
          </p:cNvPr>
          <p:cNvSpPr>
            <a:spLocks noGrp="1"/>
          </p:cNvSpPr>
          <p:nvPr>
            <p:ph type="body" sz="quarter" idx="35" hasCustomPrompt="1"/>
          </p:nvPr>
        </p:nvSpPr>
        <p:spPr>
          <a:xfrm>
            <a:off x="6591037" y="3335241"/>
            <a:ext cx="1391840" cy="245542"/>
          </a:xfrm>
          <a:prstGeom prst="rect">
            <a:avLst/>
          </a:prstGeom>
        </p:spPr>
        <p:txBody>
          <a:bodyPr/>
          <a:lstStyle>
            <a:lvl1pPr>
              <a:defRPr sz="1500">
                <a:solidFill>
                  <a:schemeClr val="accent4"/>
                </a:solidFill>
              </a:defRPr>
            </a:lvl1pPr>
          </a:lstStyle>
          <a:p>
            <a:pPr lvl="0"/>
            <a:r>
              <a:rPr lang="en-US"/>
              <a:t>Title</a:t>
            </a:r>
          </a:p>
        </p:txBody>
      </p:sp>
      <p:sp>
        <p:nvSpPr>
          <p:cNvPr id="66" name="Text Placeholder 180">
            <a:extLst>
              <a:ext uri="{FF2B5EF4-FFF2-40B4-BE49-F238E27FC236}">
                <a16:creationId xmlns:a16="http://schemas.microsoft.com/office/drawing/2014/main" id="{9EDBC8AF-4D4C-6127-F66C-1F922D8E03CB}"/>
              </a:ext>
            </a:extLst>
          </p:cNvPr>
          <p:cNvSpPr>
            <a:spLocks noGrp="1"/>
          </p:cNvSpPr>
          <p:nvPr>
            <p:ph type="body" sz="quarter" idx="36" hasCustomPrompt="1"/>
          </p:nvPr>
        </p:nvSpPr>
        <p:spPr>
          <a:xfrm>
            <a:off x="913290" y="1217359"/>
            <a:ext cx="1391840" cy="245542"/>
          </a:xfrm>
          <a:prstGeom prst="rect">
            <a:avLst/>
          </a:prstGeom>
        </p:spPr>
        <p:txBody>
          <a:bodyPr/>
          <a:lstStyle>
            <a:lvl1pPr>
              <a:defRPr sz="1500">
                <a:solidFill>
                  <a:schemeClr val="accent4"/>
                </a:solidFill>
              </a:defRPr>
            </a:lvl1pPr>
          </a:lstStyle>
          <a:p>
            <a:pPr lvl="0"/>
            <a:r>
              <a:rPr lang="en-US"/>
              <a:t>Title</a:t>
            </a:r>
          </a:p>
        </p:txBody>
      </p:sp>
      <p:sp>
        <p:nvSpPr>
          <p:cNvPr id="67" name="Text Placeholder 180">
            <a:extLst>
              <a:ext uri="{FF2B5EF4-FFF2-40B4-BE49-F238E27FC236}">
                <a16:creationId xmlns:a16="http://schemas.microsoft.com/office/drawing/2014/main" id="{6C483E43-B366-CE4E-1C55-18314CFB7AFC}"/>
              </a:ext>
            </a:extLst>
          </p:cNvPr>
          <p:cNvSpPr>
            <a:spLocks noGrp="1"/>
          </p:cNvSpPr>
          <p:nvPr>
            <p:ph type="body" sz="quarter" idx="37" hasCustomPrompt="1"/>
          </p:nvPr>
        </p:nvSpPr>
        <p:spPr>
          <a:xfrm>
            <a:off x="2792841" y="1217358"/>
            <a:ext cx="1391840" cy="245542"/>
          </a:xfrm>
          <a:prstGeom prst="rect">
            <a:avLst/>
          </a:prstGeom>
        </p:spPr>
        <p:txBody>
          <a:bodyPr/>
          <a:lstStyle>
            <a:lvl1pPr>
              <a:defRPr sz="1500">
                <a:solidFill>
                  <a:schemeClr val="accent4"/>
                </a:solidFill>
              </a:defRPr>
            </a:lvl1pPr>
          </a:lstStyle>
          <a:p>
            <a:pPr lvl="0"/>
            <a:r>
              <a:rPr lang="en-US"/>
              <a:t>Title</a:t>
            </a:r>
          </a:p>
        </p:txBody>
      </p:sp>
      <p:sp>
        <p:nvSpPr>
          <p:cNvPr id="68" name="Text Placeholder 180">
            <a:extLst>
              <a:ext uri="{FF2B5EF4-FFF2-40B4-BE49-F238E27FC236}">
                <a16:creationId xmlns:a16="http://schemas.microsoft.com/office/drawing/2014/main" id="{F117D141-3AC3-AEE4-FF77-29F739A2968D}"/>
              </a:ext>
            </a:extLst>
          </p:cNvPr>
          <p:cNvSpPr>
            <a:spLocks noGrp="1"/>
          </p:cNvSpPr>
          <p:nvPr>
            <p:ph type="body" sz="quarter" idx="38" hasCustomPrompt="1"/>
          </p:nvPr>
        </p:nvSpPr>
        <p:spPr>
          <a:xfrm>
            <a:off x="4710475" y="1215516"/>
            <a:ext cx="1391840" cy="245542"/>
          </a:xfrm>
          <a:prstGeom prst="rect">
            <a:avLst/>
          </a:prstGeom>
        </p:spPr>
        <p:txBody>
          <a:bodyPr/>
          <a:lstStyle>
            <a:lvl1pPr>
              <a:defRPr sz="1500">
                <a:solidFill>
                  <a:schemeClr val="accent4"/>
                </a:solidFill>
              </a:defRPr>
            </a:lvl1pPr>
          </a:lstStyle>
          <a:p>
            <a:pPr lvl="0"/>
            <a:r>
              <a:rPr lang="en-US"/>
              <a:t>Title</a:t>
            </a:r>
          </a:p>
        </p:txBody>
      </p:sp>
      <p:sp>
        <p:nvSpPr>
          <p:cNvPr id="69" name="Text Placeholder 180">
            <a:extLst>
              <a:ext uri="{FF2B5EF4-FFF2-40B4-BE49-F238E27FC236}">
                <a16:creationId xmlns:a16="http://schemas.microsoft.com/office/drawing/2014/main" id="{33CE8BDC-9213-C19D-235F-23C5A98A3F8A}"/>
              </a:ext>
            </a:extLst>
          </p:cNvPr>
          <p:cNvSpPr>
            <a:spLocks noGrp="1"/>
          </p:cNvSpPr>
          <p:nvPr>
            <p:ph type="body" sz="quarter" idx="39" hasCustomPrompt="1"/>
          </p:nvPr>
        </p:nvSpPr>
        <p:spPr>
          <a:xfrm>
            <a:off x="6591037" y="1220303"/>
            <a:ext cx="1391840" cy="245542"/>
          </a:xfrm>
          <a:prstGeom prst="rect">
            <a:avLst/>
          </a:prstGeom>
        </p:spPr>
        <p:txBody>
          <a:bodyPr/>
          <a:lstStyle>
            <a:lvl1pPr>
              <a:defRPr sz="1500">
                <a:solidFill>
                  <a:schemeClr val="accent4"/>
                </a:solidFill>
              </a:defRPr>
            </a:lvl1pPr>
          </a:lstStyle>
          <a:p>
            <a:pPr lvl="0"/>
            <a:r>
              <a:rPr lang="en-US"/>
              <a:t>Title</a:t>
            </a:r>
          </a:p>
        </p:txBody>
      </p:sp>
      <p:sp>
        <p:nvSpPr>
          <p:cNvPr id="70" name="Slide Number Placeholder 69">
            <a:extLst>
              <a:ext uri="{FF2B5EF4-FFF2-40B4-BE49-F238E27FC236}">
                <a16:creationId xmlns:a16="http://schemas.microsoft.com/office/drawing/2014/main" id="{79CE76CB-5FE2-BB83-139F-7D11BCA2B7AA}"/>
              </a:ext>
            </a:extLst>
          </p:cNvPr>
          <p:cNvSpPr>
            <a:spLocks noGrp="1"/>
          </p:cNvSpPr>
          <p:nvPr>
            <p:ph type="sldNum" sz="quarter" idx="40"/>
          </p:nvPr>
        </p:nvSpPr>
        <p:spPr/>
        <p:txBody>
          <a:bodyPr/>
          <a:lstStyle/>
          <a:p>
            <a:fld id="{D581A734-D8E7-A947-8B2B-F0EFE9963A13}" type="slidenum">
              <a:rPr lang="en-US" smtClean="0"/>
              <a:pPr/>
              <a:t>‹#›</a:t>
            </a:fld>
            <a:endParaRPr lang="en-US"/>
          </a:p>
        </p:txBody>
      </p:sp>
      <p:sp>
        <p:nvSpPr>
          <p:cNvPr id="3" name="Title 2">
            <a:extLst>
              <a:ext uri="{FF2B5EF4-FFF2-40B4-BE49-F238E27FC236}">
                <a16:creationId xmlns:a16="http://schemas.microsoft.com/office/drawing/2014/main" id="{B76BD7F4-BE32-23B7-25A7-B8129CA69F17}"/>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209889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Images w/Text">
    <p:spTree>
      <p:nvGrpSpPr>
        <p:cNvPr id="1" name=""/>
        <p:cNvGrpSpPr/>
        <p:nvPr/>
      </p:nvGrpSpPr>
      <p:grpSpPr>
        <a:xfrm>
          <a:off x="0" y="0"/>
          <a:ext cx="0" cy="0"/>
          <a:chOff x="0" y="0"/>
          <a:chExt cx="0" cy="0"/>
        </a:xfrm>
      </p:grpSpPr>
      <p:sp>
        <p:nvSpPr>
          <p:cNvPr id="70" name="Slide Number Placeholder 69">
            <a:extLst>
              <a:ext uri="{FF2B5EF4-FFF2-40B4-BE49-F238E27FC236}">
                <a16:creationId xmlns:a16="http://schemas.microsoft.com/office/drawing/2014/main" id="{79CE76CB-5FE2-BB83-139F-7D11BCA2B7AA}"/>
              </a:ext>
            </a:extLst>
          </p:cNvPr>
          <p:cNvSpPr>
            <a:spLocks noGrp="1"/>
          </p:cNvSpPr>
          <p:nvPr>
            <p:ph type="sldNum" sz="quarter" idx="40"/>
          </p:nvPr>
        </p:nvSpPr>
        <p:spPr/>
        <p:txBody>
          <a:bodyPr/>
          <a:lstStyle/>
          <a:p>
            <a:fld id="{D581A734-D8E7-A947-8B2B-F0EFE9963A13}" type="slidenum">
              <a:rPr lang="en-US" smtClean="0"/>
              <a:pPr/>
              <a:t>‹#›</a:t>
            </a:fld>
            <a:endParaRPr lang="en-US"/>
          </a:p>
        </p:txBody>
      </p:sp>
      <p:sp>
        <p:nvSpPr>
          <p:cNvPr id="19" name="Picture Placeholder 18">
            <a:extLst>
              <a:ext uri="{FF2B5EF4-FFF2-40B4-BE49-F238E27FC236}">
                <a16:creationId xmlns:a16="http://schemas.microsoft.com/office/drawing/2014/main" id="{976F5945-2C95-8EA3-C72F-4F41E3D8D9CD}"/>
              </a:ext>
            </a:extLst>
          </p:cNvPr>
          <p:cNvSpPr>
            <a:spLocks noGrp="1"/>
          </p:cNvSpPr>
          <p:nvPr>
            <p:ph type="pic" sz="quarter" idx="41"/>
          </p:nvPr>
        </p:nvSpPr>
        <p:spPr>
          <a:xfrm>
            <a:off x="384868" y="758900"/>
            <a:ext cx="2595822" cy="2597448"/>
          </a:xfrm>
        </p:spPr>
        <p:txBody>
          <a:bodyPr/>
          <a:lstStyle/>
          <a:p>
            <a:r>
              <a:rPr lang="en-US"/>
              <a:t>Click icon to add picture</a:t>
            </a:r>
          </a:p>
        </p:txBody>
      </p:sp>
      <p:sp>
        <p:nvSpPr>
          <p:cNvPr id="23" name="Text Placeholder 22">
            <a:extLst>
              <a:ext uri="{FF2B5EF4-FFF2-40B4-BE49-F238E27FC236}">
                <a16:creationId xmlns:a16="http://schemas.microsoft.com/office/drawing/2014/main" id="{0625A5F8-6F89-5B8D-1364-8CBC9AA2C03C}"/>
              </a:ext>
            </a:extLst>
          </p:cNvPr>
          <p:cNvSpPr>
            <a:spLocks noGrp="1"/>
          </p:cNvSpPr>
          <p:nvPr>
            <p:ph type="body" sz="quarter" idx="44"/>
          </p:nvPr>
        </p:nvSpPr>
        <p:spPr>
          <a:xfrm>
            <a:off x="384868" y="3384721"/>
            <a:ext cx="2595822" cy="1171969"/>
          </a:xfrm>
        </p:spPr>
        <p:txBody>
          <a:bodyPr/>
          <a:lstStyle/>
          <a:p>
            <a:pPr lvl="0"/>
            <a:r>
              <a:rPr lang="en-US"/>
              <a:t>Click to edit Master text styles</a:t>
            </a:r>
          </a:p>
        </p:txBody>
      </p:sp>
      <p:sp>
        <p:nvSpPr>
          <p:cNvPr id="47" name="Picture Placeholder 18">
            <a:extLst>
              <a:ext uri="{FF2B5EF4-FFF2-40B4-BE49-F238E27FC236}">
                <a16:creationId xmlns:a16="http://schemas.microsoft.com/office/drawing/2014/main" id="{923E1E6B-FF04-946D-689B-C24075C43D11}"/>
              </a:ext>
            </a:extLst>
          </p:cNvPr>
          <p:cNvSpPr>
            <a:spLocks noGrp="1"/>
          </p:cNvSpPr>
          <p:nvPr>
            <p:ph type="pic" sz="quarter" idx="45"/>
          </p:nvPr>
        </p:nvSpPr>
        <p:spPr>
          <a:xfrm>
            <a:off x="3216939" y="758900"/>
            <a:ext cx="2595822" cy="2597448"/>
          </a:xfrm>
        </p:spPr>
        <p:txBody>
          <a:bodyPr/>
          <a:lstStyle/>
          <a:p>
            <a:r>
              <a:rPr lang="en-US"/>
              <a:t>Click icon to add picture</a:t>
            </a:r>
          </a:p>
        </p:txBody>
      </p:sp>
      <p:sp>
        <p:nvSpPr>
          <p:cNvPr id="48" name="Text Placeholder 22">
            <a:extLst>
              <a:ext uri="{FF2B5EF4-FFF2-40B4-BE49-F238E27FC236}">
                <a16:creationId xmlns:a16="http://schemas.microsoft.com/office/drawing/2014/main" id="{4875E9CB-A4D1-7ADF-83D1-58275A6FEFE5}"/>
              </a:ext>
            </a:extLst>
          </p:cNvPr>
          <p:cNvSpPr>
            <a:spLocks noGrp="1"/>
          </p:cNvSpPr>
          <p:nvPr>
            <p:ph type="body" sz="quarter" idx="46"/>
          </p:nvPr>
        </p:nvSpPr>
        <p:spPr>
          <a:xfrm>
            <a:off x="3216939" y="3384721"/>
            <a:ext cx="2595822" cy="1171969"/>
          </a:xfrm>
        </p:spPr>
        <p:txBody>
          <a:bodyPr/>
          <a:lstStyle/>
          <a:p>
            <a:pPr lvl="0"/>
            <a:r>
              <a:rPr lang="en-US"/>
              <a:t>Click to edit Master text styles</a:t>
            </a:r>
          </a:p>
        </p:txBody>
      </p:sp>
      <p:sp>
        <p:nvSpPr>
          <p:cNvPr id="49" name="Picture Placeholder 18">
            <a:extLst>
              <a:ext uri="{FF2B5EF4-FFF2-40B4-BE49-F238E27FC236}">
                <a16:creationId xmlns:a16="http://schemas.microsoft.com/office/drawing/2014/main" id="{96B91A7E-7182-9B31-EB69-F98E9FC12DC5}"/>
              </a:ext>
            </a:extLst>
          </p:cNvPr>
          <p:cNvSpPr>
            <a:spLocks noGrp="1"/>
          </p:cNvSpPr>
          <p:nvPr>
            <p:ph type="pic" sz="quarter" idx="47"/>
          </p:nvPr>
        </p:nvSpPr>
        <p:spPr>
          <a:xfrm>
            <a:off x="6049010" y="758900"/>
            <a:ext cx="2595822" cy="2597448"/>
          </a:xfrm>
        </p:spPr>
        <p:txBody>
          <a:bodyPr/>
          <a:lstStyle/>
          <a:p>
            <a:r>
              <a:rPr lang="en-US"/>
              <a:t>Click icon to add picture</a:t>
            </a:r>
          </a:p>
        </p:txBody>
      </p:sp>
      <p:sp>
        <p:nvSpPr>
          <p:cNvPr id="50" name="Text Placeholder 22">
            <a:extLst>
              <a:ext uri="{FF2B5EF4-FFF2-40B4-BE49-F238E27FC236}">
                <a16:creationId xmlns:a16="http://schemas.microsoft.com/office/drawing/2014/main" id="{F840BD5E-0DF6-2514-B67A-08EE898200A1}"/>
              </a:ext>
            </a:extLst>
          </p:cNvPr>
          <p:cNvSpPr>
            <a:spLocks noGrp="1"/>
          </p:cNvSpPr>
          <p:nvPr>
            <p:ph type="body" sz="quarter" idx="48"/>
          </p:nvPr>
        </p:nvSpPr>
        <p:spPr>
          <a:xfrm>
            <a:off x="6049010" y="3384721"/>
            <a:ext cx="2595822" cy="1171969"/>
          </a:xfrm>
        </p:spPr>
        <p:txBody>
          <a:bodyPr/>
          <a:lstStyle/>
          <a:p>
            <a:pPr lvl="0"/>
            <a:r>
              <a:rPr lang="en-US"/>
              <a:t>Click to edit Master text styles</a:t>
            </a:r>
          </a:p>
        </p:txBody>
      </p:sp>
      <p:sp>
        <p:nvSpPr>
          <p:cNvPr id="2" name="Title 1">
            <a:extLst>
              <a:ext uri="{FF2B5EF4-FFF2-40B4-BE49-F238E27FC236}">
                <a16:creationId xmlns:a16="http://schemas.microsoft.com/office/drawing/2014/main" id="{04EA28E2-9CC5-E530-2285-4B7CDA714808}"/>
              </a:ext>
            </a:extLst>
          </p:cNvPr>
          <p:cNvSpPr>
            <a:spLocks noGrp="1"/>
          </p:cNvSpPr>
          <p:nvPr>
            <p:ph type="title" hasCustomPrompt="1"/>
          </p:nvPr>
        </p:nvSpPr>
        <p:spPr/>
        <p:txBody>
          <a:bodyPr/>
          <a:lstStyle/>
          <a:p>
            <a:r>
              <a:rPr lang="en-US"/>
              <a:t>Title should be a summary of your slide’s key point</a:t>
            </a:r>
          </a:p>
        </p:txBody>
      </p:sp>
    </p:spTree>
    <p:extLst>
      <p:ext uri="{BB962C8B-B14F-4D97-AF65-F5344CB8AC3E}">
        <p14:creationId xmlns:p14="http://schemas.microsoft.com/office/powerpoint/2010/main" val="3650672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Images w/Text_noHeadline">
    <p:spTree>
      <p:nvGrpSpPr>
        <p:cNvPr id="1" name=""/>
        <p:cNvGrpSpPr/>
        <p:nvPr/>
      </p:nvGrpSpPr>
      <p:grpSpPr>
        <a:xfrm>
          <a:off x="0" y="0"/>
          <a:ext cx="0" cy="0"/>
          <a:chOff x="0" y="0"/>
          <a:chExt cx="0" cy="0"/>
        </a:xfrm>
      </p:grpSpPr>
      <p:sp>
        <p:nvSpPr>
          <p:cNvPr id="70" name="Slide Number Placeholder 69">
            <a:extLst>
              <a:ext uri="{FF2B5EF4-FFF2-40B4-BE49-F238E27FC236}">
                <a16:creationId xmlns:a16="http://schemas.microsoft.com/office/drawing/2014/main" id="{79CE76CB-5FE2-BB83-139F-7D11BCA2B7AA}"/>
              </a:ext>
            </a:extLst>
          </p:cNvPr>
          <p:cNvSpPr>
            <a:spLocks noGrp="1"/>
          </p:cNvSpPr>
          <p:nvPr>
            <p:ph type="sldNum" sz="quarter" idx="40"/>
          </p:nvPr>
        </p:nvSpPr>
        <p:spPr/>
        <p:txBody>
          <a:bodyPr/>
          <a:lstStyle/>
          <a:p>
            <a:fld id="{D581A734-D8E7-A947-8B2B-F0EFE9963A13}" type="slidenum">
              <a:rPr lang="en-US" smtClean="0"/>
              <a:pPr/>
              <a:t>‹#›</a:t>
            </a:fld>
            <a:endParaRPr lang="en-US"/>
          </a:p>
        </p:txBody>
      </p:sp>
      <p:sp>
        <p:nvSpPr>
          <p:cNvPr id="19" name="Picture Placeholder 18">
            <a:extLst>
              <a:ext uri="{FF2B5EF4-FFF2-40B4-BE49-F238E27FC236}">
                <a16:creationId xmlns:a16="http://schemas.microsoft.com/office/drawing/2014/main" id="{976F5945-2C95-8EA3-C72F-4F41E3D8D9CD}"/>
              </a:ext>
            </a:extLst>
          </p:cNvPr>
          <p:cNvSpPr>
            <a:spLocks noGrp="1"/>
          </p:cNvSpPr>
          <p:nvPr>
            <p:ph type="pic" sz="quarter" idx="41"/>
          </p:nvPr>
        </p:nvSpPr>
        <p:spPr>
          <a:xfrm>
            <a:off x="384868" y="417854"/>
            <a:ext cx="2595822" cy="2597448"/>
          </a:xfrm>
        </p:spPr>
        <p:txBody>
          <a:bodyPr/>
          <a:lstStyle/>
          <a:p>
            <a:r>
              <a:rPr lang="en-US"/>
              <a:t>Click icon to add picture</a:t>
            </a:r>
          </a:p>
        </p:txBody>
      </p:sp>
      <p:sp>
        <p:nvSpPr>
          <p:cNvPr id="23" name="Text Placeholder 22">
            <a:extLst>
              <a:ext uri="{FF2B5EF4-FFF2-40B4-BE49-F238E27FC236}">
                <a16:creationId xmlns:a16="http://schemas.microsoft.com/office/drawing/2014/main" id="{0625A5F8-6F89-5B8D-1364-8CBC9AA2C03C}"/>
              </a:ext>
            </a:extLst>
          </p:cNvPr>
          <p:cNvSpPr>
            <a:spLocks noGrp="1"/>
          </p:cNvSpPr>
          <p:nvPr>
            <p:ph type="body" sz="quarter" idx="44"/>
          </p:nvPr>
        </p:nvSpPr>
        <p:spPr>
          <a:xfrm>
            <a:off x="384868" y="3104017"/>
            <a:ext cx="2595822" cy="1452673"/>
          </a:xfrm>
        </p:spPr>
        <p:txBody>
          <a:bodyPr/>
          <a:lstStyle/>
          <a:p>
            <a:pPr lvl="0"/>
            <a:r>
              <a:rPr lang="en-US"/>
              <a:t>Click to edit Master text styles</a:t>
            </a:r>
          </a:p>
        </p:txBody>
      </p:sp>
      <p:sp>
        <p:nvSpPr>
          <p:cNvPr id="47" name="Picture Placeholder 18">
            <a:extLst>
              <a:ext uri="{FF2B5EF4-FFF2-40B4-BE49-F238E27FC236}">
                <a16:creationId xmlns:a16="http://schemas.microsoft.com/office/drawing/2014/main" id="{923E1E6B-FF04-946D-689B-C24075C43D11}"/>
              </a:ext>
            </a:extLst>
          </p:cNvPr>
          <p:cNvSpPr>
            <a:spLocks noGrp="1"/>
          </p:cNvSpPr>
          <p:nvPr>
            <p:ph type="pic" sz="quarter" idx="45"/>
          </p:nvPr>
        </p:nvSpPr>
        <p:spPr>
          <a:xfrm>
            <a:off x="3216939" y="417854"/>
            <a:ext cx="2595822" cy="2597448"/>
          </a:xfrm>
        </p:spPr>
        <p:txBody>
          <a:bodyPr/>
          <a:lstStyle/>
          <a:p>
            <a:r>
              <a:rPr lang="en-US"/>
              <a:t>Click icon to add picture</a:t>
            </a:r>
          </a:p>
        </p:txBody>
      </p:sp>
      <p:sp>
        <p:nvSpPr>
          <p:cNvPr id="48" name="Text Placeholder 22">
            <a:extLst>
              <a:ext uri="{FF2B5EF4-FFF2-40B4-BE49-F238E27FC236}">
                <a16:creationId xmlns:a16="http://schemas.microsoft.com/office/drawing/2014/main" id="{4875E9CB-A4D1-7ADF-83D1-58275A6FEFE5}"/>
              </a:ext>
            </a:extLst>
          </p:cNvPr>
          <p:cNvSpPr>
            <a:spLocks noGrp="1"/>
          </p:cNvSpPr>
          <p:nvPr>
            <p:ph type="body" sz="quarter" idx="46"/>
          </p:nvPr>
        </p:nvSpPr>
        <p:spPr>
          <a:xfrm>
            <a:off x="3216939" y="3104017"/>
            <a:ext cx="2595822" cy="1452673"/>
          </a:xfrm>
        </p:spPr>
        <p:txBody>
          <a:bodyPr/>
          <a:lstStyle/>
          <a:p>
            <a:pPr lvl="0"/>
            <a:r>
              <a:rPr lang="en-US"/>
              <a:t>Click to edit Master text styles</a:t>
            </a:r>
          </a:p>
        </p:txBody>
      </p:sp>
      <p:sp>
        <p:nvSpPr>
          <p:cNvPr id="49" name="Picture Placeholder 18">
            <a:extLst>
              <a:ext uri="{FF2B5EF4-FFF2-40B4-BE49-F238E27FC236}">
                <a16:creationId xmlns:a16="http://schemas.microsoft.com/office/drawing/2014/main" id="{96B91A7E-7182-9B31-EB69-F98E9FC12DC5}"/>
              </a:ext>
            </a:extLst>
          </p:cNvPr>
          <p:cNvSpPr>
            <a:spLocks noGrp="1"/>
          </p:cNvSpPr>
          <p:nvPr>
            <p:ph type="pic" sz="quarter" idx="47"/>
          </p:nvPr>
        </p:nvSpPr>
        <p:spPr>
          <a:xfrm>
            <a:off x="6049010" y="417854"/>
            <a:ext cx="2595822" cy="2597448"/>
          </a:xfrm>
        </p:spPr>
        <p:txBody>
          <a:bodyPr/>
          <a:lstStyle/>
          <a:p>
            <a:r>
              <a:rPr lang="en-US"/>
              <a:t>Click icon to add picture</a:t>
            </a:r>
          </a:p>
        </p:txBody>
      </p:sp>
      <p:sp>
        <p:nvSpPr>
          <p:cNvPr id="50" name="Text Placeholder 22">
            <a:extLst>
              <a:ext uri="{FF2B5EF4-FFF2-40B4-BE49-F238E27FC236}">
                <a16:creationId xmlns:a16="http://schemas.microsoft.com/office/drawing/2014/main" id="{F840BD5E-0DF6-2514-B67A-08EE898200A1}"/>
              </a:ext>
            </a:extLst>
          </p:cNvPr>
          <p:cNvSpPr>
            <a:spLocks noGrp="1"/>
          </p:cNvSpPr>
          <p:nvPr>
            <p:ph type="body" sz="quarter" idx="48"/>
          </p:nvPr>
        </p:nvSpPr>
        <p:spPr>
          <a:xfrm>
            <a:off x="6049010" y="3104017"/>
            <a:ext cx="2595822" cy="1452673"/>
          </a:xfrm>
        </p:spPr>
        <p:txBody>
          <a:bodyPr/>
          <a:lstStyle/>
          <a:p>
            <a:pPr lvl="0"/>
            <a:r>
              <a:rPr lang="en-US"/>
              <a:t>Click to edit Master text styles</a:t>
            </a:r>
          </a:p>
        </p:txBody>
      </p:sp>
    </p:spTree>
    <p:extLst>
      <p:ext uri="{BB962C8B-B14F-4D97-AF65-F5344CB8AC3E}">
        <p14:creationId xmlns:p14="http://schemas.microsoft.com/office/powerpoint/2010/main" val="86218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CPA_Title">
    <p:spTree>
      <p:nvGrpSpPr>
        <p:cNvPr id="1" name=""/>
        <p:cNvGrpSpPr/>
        <p:nvPr/>
      </p:nvGrpSpPr>
      <p:grpSpPr>
        <a:xfrm>
          <a:off x="0" y="0"/>
          <a:ext cx="0" cy="0"/>
          <a:chOff x="0" y="0"/>
          <a:chExt cx="0" cy="0"/>
        </a:xfrm>
      </p:grpSpPr>
      <p:pic>
        <p:nvPicPr>
          <p:cNvPr id="8" name="Picture 7" descr="Association_PPT_Supergraphic_Horz_Adjustr2-03.png">
            <a:extLst>
              <a:ext uri="{FF2B5EF4-FFF2-40B4-BE49-F238E27FC236}">
                <a16:creationId xmlns:a16="http://schemas.microsoft.com/office/drawing/2014/main" id="{340CB205-526F-B342-8047-8859DFC7E76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961" b="980"/>
          <a:stretch/>
        </p:blipFill>
        <p:spPr>
          <a:xfrm>
            <a:off x="-5800" y="-8140"/>
            <a:ext cx="9149800" cy="5151641"/>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97450" y="3459902"/>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10" name="Picture 9">
            <a:extLst>
              <a:ext uri="{FF2B5EF4-FFF2-40B4-BE49-F238E27FC236}">
                <a16:creationId xmlns:a16="http://schemas.microsoft.com/office/drawing/2014/main" id="{D4F37585-B7BF-E041-BD0D-16F617D45F8B}"/>
              </a:ext>
            </a:extLst>
          </p:cNvPr>
          <p:cNvPicPr>
            <a:picLocks noChangeAspect="1"/>
          </p:cNvPicPr>
          <p:nvPr userDrawn="1"/>
        </p:nvPicPr>
        <p:blipFill>
          <a:blip r:embed="rId3"/>
          <a:srcRect/>
          <a:stretch/>
        </p:blipFill>
        <p:spPr>
          <a:xfrm>
            <a:off x="500626" y="537990"/>
            <a:ext cx="1131887" cy="407381"/>
          </a:xfrm>
          <a:prstGeom prst="rect">
            <a:avLst/>
          </a:prstGeom>
        </p:spPr>
      </p:pic>
    </p:spTree>
    <p:extLst>
      <p:ext uri="{BB962C8B-B14F-4D97-AF65-F5344CB8AC3E}">
        <p14:creationId xmlns:p14="http://schemas.microsoft.com/office/powerpoint/2010/main" val="239420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Month Gannt Chart">
    <p:spTree>
      <p:nvGrpSpPr>
        <p:cNvPr id="1" name=""/>
        <p:cNvGrpSpPr/>
        <p:nvPr/>
      </p:nvGrpSpPr>
      <p:grpSpPr>
        <a:xfrm>
          <a:off x="0" y="0"/>
          <a:ext cx="0" cy="0"/>
          <a:chOff x="0" y="0"/>
          <a:chExt cx="0" cy="0"/>
        </a:xfrm>
      </p:grpSpPr>
      <p:sp>
        <p:nvSpPr>
          <p:cNvPr id="70" name="Slide Number Placeholder 69">
            <a:extLst>
              <a:ext uri="{FF2B5EF4-FFF2-40B4-BE49-F238E27FC236}">
                <a16:creationId xmlns:a16="http://schemas.microsoft.com/office/drawing/2014/main" id="{79CE76CB-5FE2-BB83-139F-7D11BCA2B7AA}"/>
              </a:ext>
            </a:extLst>
          </p:cNvPr>
          <p:cNvSpPr>
            <a:spLocks noGrp="1"/>
          </p:cNvSpPr>
          <p:nvPr>
            <p:ph type="sldNum" sz="quarter" idx="40"/>
          </p:nvPr>
        </p:nvSpPr>
        <p:spPr/>
        <p:txBody>
          <a:bodyPr/>
          <a:lstStyle/>
          <a:p>
            <a:fld id="{D581A734-D8E7-A947-8B2B-F0EFE9963A13}" type="slidenum">
              <a:rPr lang="en-US" smtClean="0"/>
              <a:pPr/>
              <a:t>‹#›</a:t>
            </a:fld>
            <a:endParaRPr lang="en-US"/>
          </a:p>
        </p:txBody>
      </p:sp>
      <p:grpSp>
        <p:nvGrpSpPr>
          <p:cNvPr id="2" name="Group 1">
            <a:extLst>
              <a:ext uri="{FF2B5EF4-FFF2-40B4-BE49-F238E27FC236}">
                <a16:creationId xmlns:a16="http://schemas.microsoft.com/office/drawing/2014/main" id="{84068590-10AF-567B-B96B-7C9D7B680E05}"/>
              </a:ext>
            </a:extLst>
          </p:cNvPr>
          <p:cNvGrpSpPr/>
          <p:nvPr userDrawn="1"/>
        </p:nvGrpSpPr>
        <p:grpSpPr>
          <a:xfrm>
            <a:off x="384868" y="4281562"/>
            <a:ext cx="865277" cy="212584"/>
            <a:chOff x="3783457" y="4324771"/>
            <a:chExt cx="865277" cy="212584"/>
          </a:xfrm>
        </p:grpSpPr>
        <p:sp>
          <p:nvSpPr>
            <p:cNvPr id="3" name="TextBox 2">
              <a:extLst>
                <a:ext uri="{FF2B5EF4-FFF2-40B4-BE49-F238E27FC236}">
                  <a16:creationId xmlns:a16="http://schemas.microsoft.com/office/drawing/2014/main" id="{12EC386D-DBA9-5933-2DCB-7C2E59C08F58}"/>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01</a:t>
              </a:r>
            </a:p>
          </p:txBody>
        </p:sp>
        <p:grpSp>
          <p:nvGrpSpPr>
            <p:cNvPr id="4" name="Group 3">
              <a:extLst>
                <a:ext uri="{FF2B5EF4-FFF2-40B4-BE49-F238E27FC236}">
                  <a16:creationId xmlns:a16="http://schemas.microsoft.com/office/drawing/2014/main" id="{D87386E6-A53E-1218-0959-D59F798038B2}"/>
                </a:ext>
              </a:extLst>
            </p:cNvPr>
            <p:cNvGrpSpPr/>
            <p:nvPr/>
          </p:nvGrpSpPr>
          <p:grpSpPr>
            <a:xfrm flipH="1">
              <a:off x="3783457" y="4324771"/>
              <a:ext cx="212448" cy="212584"/>
              <a:chOff x="1625600" y="2328863"/>
              <a:chExt cx="1005840" cy="1006475"/>
            </a:xfrm>
          </p:grpSpPr>
          <p:sp>
            <p:nvSpPr>
              <p:cNvPr id="5" name="Oval 11">
                <a:extLst>
                  <a:ext uri="{FF2B5EF4-FFF2-40B4-BE49-F238E27FC236}">
                    <a16:creationId xmlns:a16="http://schemas.microsoft.com/office/drawing/2014/main" id="{672F25E4-0CEE-7D36-D706-0480F94AB3A0}"/>
                  </a:ext>
                </a:extLst>
              </p:cNvPr>
              <p:cNvSpPr>
                <a:spLocks noChangeArrowheads="1"/>
              </p:cNvSpPr>
              <p:nvPr/>
            </p:nvSpPr>
            <p:spPr bwMode="auto">
              <a:xfrm>
                <a:off x="1625600" y="2328863"/>
                <a:ext cx="1005840" cy="10064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6" name="Oval 5">
                <a:extLst>
                  <a:ext uri="{FF2B5EF4-FFF2-40B4-BE49-F238E27FC236}">
                    <a16:creationId xmlns:a16="http://schemas.microsoft.com/office/drawing/2014/main" id="{D582907D-EA0A-9DB2-E999-8511B5E7D5B5}"/>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grpSp>
        <p:nvGrpSpPr>
          <p:cNvPr id="7" name="Group 6">
            <a:extLst>
              <a:ext uri="{FF2B5EF4-FFF2-40B4-BE49-F238E27FC236}">
                <a16:creationId xmlns:a16="http://schemas.microsoft.com/office/drawing/2014/main" id="{6C75A8CD-FCB9-7790-EC78-FEAD9E61D7B8}"/>
              </a:ext>
            </a:extLst>
          </p:cNvPr>
          <p:cNvGrpSpPr/>
          <p:nvPr userDrawn="1"/>
        </p:nvGrpSpPr>
        <p:grpSpPr>
          <a:xfrm>
            <a:off x="1388676" y="4281562"/>
            <a:ext cx="865277" cy="212584"/>
            <a:chOff x="3783457" y="4324771"/>
            <a:chExt cx="865277" cy="212584"/>
          </a:xfrm>
        </p:grpSpPr>
        <p:sp>
          <p:nvSpPr>
            <p:cNvPr id="8" name="TextBox 7">
              <a:extLst>
                <a:ext uri="{FF2B5EF4-FFF2-40B4-BE49-F238E27FC236}">
                  <a16:creationId xmlns:a16="http://schemas.microsoft.com/office/drawing/2014/main" id="{6BB2C247-8CA8-0B5D-9313-D1321128935F}"/>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02</a:t>
              </a:r>
            </a:p>
          </p:txBody>
        </p:sp>
        <p:grpSp>
          <p:nvGrpSpPr>
            <p:cNvPr id="9" name="Group 8">
              <a:extLst>
                <a:ext uri="{FF2B5EF4-FFF2-40B4-BE49-F238E27FC236}">
                  <a16:creationId xmlns:a16="http://schemas.microsoft.com/office/drawing/2014/main" id="{16F86350-A171-7EF5-E3BA-BE63A79C496A}"/>
                </a:ext>
              </a:extLst>
            </p:cNvPr>
            <p:cNvGrpSpPr/>
            <p:nvPr/>
          </p:nvGrpSpPr>
          <p:grpSpPr>
            <a:xfrm flipH="1">
              <a:off x="3783457" y="4324771"/>
              <a:ext cx="212448" cy="212584"/>
              <a:chOff x="1625600" y="2328863"/>
              <a:chExt cx="1005840" cy="1006475"/>
            </a:xfrm>
          </p:grpSpPr>
          <p:sp>
            <p:nvSpPr>
              <p:cNvPr id="10" name="Oval 11">
                <a:extLst>
                  <a:ext uri="{FF2B5EF4-FFF2-40B4-BE49-F238E27FC236}">
                    <a16:creationId xmlns:a16="http://schemas.microsoft.com/office/drawing/2014/main" id="{E5AE102F-3E85-4F34-715D-3D3C552D48AE}"/>
                  </a:ext>
                </a:extLst>
              </p:cNvPr>
              <p:cNvSpPr>
                <a:spLocks noChangeArrowheads="1"/>
              </p:cNvSpPr>
              <p:nvPr/>
            </p:nvSpPr>
            <p:spPr bwMode="auto">
              <a:xfrm>
                <a:off x="1625600" y="2328863"/>
                <a:ext cx="1005840" cy="10064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11" name="Oval 10">
                <a:extLst>
                  <a:ext uri="{FF2B5EF4-FFF2-40B4-BE49-F238E27FC236}">
                    <a16:creationId xmlns:a16="http://schemas.microsoft.com/office/drawing/2014/main" id="{8AEF103B-4708-6A6A-74C1-7B4574F268BF}"/>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grpSp>
        <p:nvGrpSpPr>
          <p:cNvPr id="12" name="Group 11">
            <a:extLst>
              <a:ext uri="{FF2B5EF4-FFF2-40B4-BE49-F238E27FC236}">
                <a16:creationId xmlns:a16="http://schemas.microsoft.com/office/drawing/2014/main" id="{344B6294-DF1E-E8E5-918F-320E14543B14}"/>
              </a:ext>
            </a:extLst>
          </p:cNvPr>
          <p:cNvGrpSpPr/>
          <p:nvPr userDrawn="1"/>
        </p:nvGrpSpPr>
        <p:grpSpPr>
          <a:xfrm>
            <a:off x="2392484" y="4281562"/>
            <a:ext cx="865277" cy="212584"/>
            <a:chOff x="3783457" y="4324771"/>
            <a:chExt cx="865277" cy="212584"/>
          </a:xfrm>
        </p:grpSpPr>
        <p:sp>
          <p:nvSpPr>
            <p:cNvPr id="13" name="TextBox 12">
              <a:extLst>
                <a:ext uri="{FF2B5EF4-FFF2-40B4-BE49-F238E27FC236}">
                  <a16:creationId xmlns:a16="http://schemas.microsoft.com/office/drawing/2014/main" id="{28CA3C42-59EC-0CB0-749B-0445B8662050}"/>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03</a:t>
              </a:r>
            </a:p>
          </p:txBody>
        </p:sp>
        <p:grpSp>
          <p:nvGrpSpPr>
            <p:cNvPr id="14" name="Group 13">
              <a:extLst>
                <a:ext uri="{FF2B5EF4-FFF2-40B4-BE49-F238E27FC236}">
                  <a16:creationId xmlns:a16="http://schemas.microsoft.com/office/drawing/2014/main" id="{171BB014-B89D-4306-275F-FE97FF4283B7}"/>
                </a:ext>
              </a:extLst>
            </p:cNvPr>
            <p:cNvGrpSpPr/>
            <p:nvPr/>
          </p:nvGrpSpPr>
          <p:grpSpPr>
            <a:xfrm flipH="1">
              <a:off x="3783457" y="4324771"/>
              <a:ext cx="212448" cy="212584"/>
              <a:chOff x="1625600" y="2328863"/>
              <a:chExt cx="1005840" cy="1006475"/>
            </a:xfrm>
          </p:grpSpPr>
          <p:sp>
            <p:nvSpPr>
              <p:cNvPr id="15" name="Oval 11">
                <a:extLst>
                  <a:ext uri="{FF2B5EF4-FFF2-40B4-BE49-F238E27FC236}">
                    <a16:creationId xmlns:a16="http://schemas.microsoft.com/office/drawing/2014/main" id="{43C905EC-CE1B-2220-7D30-FF28FA99089C}"/>
                  </a:ext>
                </a:extLst>
              </p:cNvPr>
              <p:cNvSpPr>
                <a:spLocks noChangeArrowheads="1"/>
              </p:cNvSpPr>
              <p:nvPr/>
            </p:nvSpPr>
            <p:spPr bwMode="auto">
              <a:xfrm>
                <a:off x="1625600" y="2328863"/>
                <a:ext cx="1005840" cy="100647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16" name="Oval 15">
                <a:extLst>
                  <a:ext uri="{FF2B5EF4-FFF2-40B4-BE49-F238E27FC236}">
                    <a16:creationId xmlns:a16="http://schemas.microsoft.com/office/drawing/2014/main" id="{F0A514EF-B2EC-FBB6-6E60-24FEC49A956F}"/>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grpSp>
        <p:nvGrpSpPr>
          <p:cNvPr id="17" name="Group 16">
            <a:extLst>
              <a:ext uri="{FF2B5EF4-FFF2-40B4-BE49-F238E27FC236}">
                <a16:creationId xmlns:a16="http://schemas.microsoft.com/office/drawing/2014/main" id="{B1FC8C24-C749-3EED-EA58-B435F7385B36}"/>
              </a:ext>
            </a:extLst>
          </p:cNvPr>
          <p:cNvGrpSpPr/>
          <p:nvPr userDrawn="1"/>
        </p:nvGrpSpPr>
        <p:grpSpPr>
          <a:xfrm>
            <a:off x="3396292" y="4281562"/>
            <a:ext cx="865277" cy="212584"/>
            <a:chOff x="3783457" y="4324771"/>
            <a:chExt cx="865277" cy="212584"/>
          </a:xfrm>
        </p:grpSpPr>
        <p:sp>
          <p:nvSpPr>
            <p:cNvPr id="18" name="TextBox 17">
              <a:extLst>
                <a:ext uri="{FF2B5EF4-FFF2-40B4-BE49-F238E27FC236}">
                  <a16:creationId xmlns:a16="http://schemas.microsoft.com/office/drawing/2014/main" id="{5C092866-EA92-9E23-0767-679F3DC5272A}"/>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04</a:t>
              </a:r>
            </a:p>
          </p:txBody>
        </p:sp>
        <p:grpSp>
          <p:nvGrpSpPr>
            <p:cNvPr id="20" name="Group 19">
              <a:extLst>
                <a:ext uri="{FF2B5EF4-FFF2-40B4-BE49-F238E27FC236}">
                  <a16:creationId xmlns:a16="http://schemas.microsoft.com/office/drawing/2014/main" id="{D361AD81-019A-6832-016E-4CB9D85DCDDE}"/>
                </a:ext>
              </a:extLst>
            </p:cNvPr>
            <p:cNvGrpSpPr/>
            <p:nvPr/>
          </p:nvGrpSpPr>
          <p:grpSpPr>
            <a:xfrm flipH="1">
              <a:off x="3783457" y="4324771"/>
              <a:ext cx="212448" cy="212584"/>
              <a:chOff x="1625600" y="2328863"/>
              <a:chExt cx="1005840" cy="1006475"/>
            </a:xfrm>
          </p:grpSpPr>
          <p:sp>
            <p:nvSpPr>
              <p:cNvPr id="21" name="Oval 11">
                <a:extLst>
                  <a:ext uri="{FF2B5EF4-FFF2-40B4-BE49-F238E27FC236}">
                    <a16:creationId xmlns:a16="http://schemas.microsoft.com/office/drawing/2014/main" id="{EB799403-9F5F-38CD-A950-BBF701B5CF48}"/>
                  </a:ext>
                </a:extLst>
              </p:cNvPr>
              <p:cNvSpPr>
                <a:spLocks noChangeArrowheads="1"/>
              </p:cNvSpPr>
              <p:nvPr/>
            </p:nvSpPr>
            <p:spPr bwMode="auto">
              <a:xfrm>
                <a:off x="1625600" y="2328863"/>
                <a:ext cx="1005840" cy="1006475"/>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22" name="Oval 21">
                <a:extLst>
                  <a:ext uri="{FF2B5EF4-FFF2-40B4-BE49-F238E27FC236}">
                    <a16:creationId xmlns:a16="http://schemas.microsoft.com/office/drawing/2014/main" id="{14A738B2-6098-9319-1BD4-1A43BFE759DB}"/>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graphicFrame>
        <p:nvGraphicFramePr>
          <p:cNvPr id="24" name="Table 23">
            <a:extLst>
              <a:ext uri="{FF2B5EF4-FFF2-40B4-BE49-F238E27FC236}">
                <a16:creationId xmlns:a16="http://schemas.microsoft.com/office/drawing/2014/main" id="{69D12E78-3402-4621-2143-895F22FEA8DF}"/>
              </a:ext>
            </a:extLst>
          </p:cNvPr>
          <p:cNvGraphicFramePr>
            <a:graphicFrameLocks noGrp="1"/>
          </p:cNvGraphicFramePr>
          <p:nvPr userDrawn="1">
            <p:extLst>
              <p:ext uri="{D42A27DB-BD31-4B8C-83A1-F6EECF244321}">
                <p14:modId xmlns:p14="http://schemas.microsoft.com/office/powerpoint/2010/main" val="926054331"/>
              </p:ext>
            </p:extLst>
          </p:nvPr>
        </p:nvGraphicFramePr>
        <p:xfrm>
          <a:off x="404805" y="954206"/>
          <a:ext cx="8348414" cy="2945934"/>
        </p:xfrm>
        <a:graphic>
          <a:graphicData uri="http://schemas.openxmlformats.org/drawingml/2006/table">
            <a:tbl>
              <a:tblPr firstRow="1" bandRow="1">
                <a:tableStyleId>{5C22544A-7EE6-4342-B048-85BDC9FD1C3A}</a:tableStyleId>
              </a:tblPr>
              <a:tblGrid>
                <a:gridCol w="1194730">
                  <a:extLst>
                    <a:ext uri="{9D8B030D-6E8A-4147-A177-3AD203B41FA5}">
                      <a16:colId xmlns:a16="http://schemas.microsoft.com/office/drawing/2014/main" val="20000"/>
                    </a:ext>
                  </a:extLst>
                </a:gridCol>
                <a:gridCol w="230764">
                  <a:extLst>
                    <a:ext uri="{9D8B030D-6E8A-4147-A177-3AD203B41FA5}">
                      <a16:colId xmlns:a16="http://schemas.microsoft.com/office/drawing/2014/main" val="20001"/>
                    </a:ext>
                  </a:extLst>
                </a:gridCol>
                <a:gridCol w="230764">
                  <a:extLst>
                    <a:ext uri="{9D8B030D-6E8A-4147-A177-3AD203B41FA5}">
                      <a16:colId xmlns:a16="http://schemas.microsoft.com/office/drawing/2014/main" val="20002"/>
                    </a:ext>
                  </a:extLst>
                </a:gridCol>
                <a:gridCol w="230764">
                  <a:extLst>
                    <a:ext uri="{9D8B030D-6E8A-4147-A177-3AD203B41FA5}">
                      <a16:colId xmlns:a16="http://schemas.microsoft.com/office/drawing/2014/main" val="20003"/>
                    </a:ext>
                  </a:extLst>
                </a:gridCol>
                <a:gridCol w="230764">
                  <a:extLst>
                    <a:ext uri="{9D8B030D-6E8A-4147-A177-3AD203B41FA5}">
                      <a16:colId xmlns:a16="http://schemas.microsoft.com/office/drawing/2014/main" val="20004"/>
                    </a:ext>
                  </a:extLst>
                </a:gridCol>
                <a:gridCol w="230764">
                  <a:extLst>
                    <a:ext uri="{9D8B030D-6E8A-4147-A177-3AD203B41FA5}">
                      <a16:colId xmlns:a16="http://schemas.microsoft.com/office/drawing/2014/main" val="20005"/>
                    </a:ext>
                  </a:extLst>
                </a:gridCol>
                <a:gridCol w="230764">
                  <a:extLst>
                    <a:ext uri="{9D8B030D-6E8A-4147-A177-3AD203B41FA5}">
                      <a16:colId xmlns:a16="http://schemas.microsoft.com/office/drawing/2014/main" val="20006"/>
                    </a:ext>
                  </a:extLst>
                </a:gridCol>
                <a:gridCol w="230764">
                  <a:extLst>
                    <a:ext uri="{9D8B030D-6E8A-4147-A177-3AD203B41FA5}">
                      <a16:colId xmlns:a16="http://schemas.microsoft.com/office/drawing/2014/main" val="20007"/>
                    </a:ext>
                  </a:extLst>
                </a:gridCol>
                <a:gridCol w="230764">
                  <a:extLst>
                    <a:ext uri="{9D8B030D-6E8A-4147-A177-3AD203B41FA5}">
                      <a16:colId xmlns:a16="http://schemas.microsoft.com/office/drawing/2014/main" val="20008"/>
                    </a:ext>
                  </a:extLst>
                </a:gridCol>
                <a:gridCol w="230764">
                  <a:extLst>
                    <a:ext uri="{9D8B030D-6E8A-4147-A177-3AD203B41FA5}">
                      <a16:colId xmlns:a16="http://schemas.microsoft.com/office/drawing/2014/main" val="20009"/>
                    </a:ext>
                  </a:extLst>
                </a:gridCol>
                <a:gridCol w="230764">
                  <a:extLst>
                    <a:ext uri="{9D8B030D-6E8A-4147-A177-3AD203B41FA5}">
                      <a16:colId xmlns:a16="http://schemas.microsoft.com/office/drawing/2014/main" val="20010"/>
                    </a:ext>
                  </a:extLst>
                </a:gridCol>
                <a:gridCol w="230764">
                  <a:extLst>
                    <a:ext uri="{9D8B030D-6E8A-4147-A177-3AD203B41FA5}">
                      <a16:colId xmlns:a16="http://schemas.microsoft.com/office/drawing/2014/main" val="20011"/>
                    </a:ext>
                  </a:extLst>
                </a:gridCol>
                <a:gridCol w="230764">
                  <a:extLst>
                    <a:ext uri="{9D8B030D-6E8A-4147-A177-3AD203B41FA5}">
                      <a16:colId xmlns:a16="http://schemas.microsoft.com/office/drawing/2014/main" val="20012"/>
                    </a:ext>
                  </a:extLst>
                </a:gridCol>
                <a:gridCol w="230764">
                  <a:extLst>
                    <a:ext uri="{9D8B030D-6E8A-4147-A177-3AD203B41FA5}">
                      <a16:colId xmlns:a16="http://schemas.microsoft.com/office/drawing/2014/main" val="20013"/>
                    </a:ext>
                  </a:extLst>
                </a:gridCol>
                <a:gridCol w="230764">
                  <a:extLst>
                    <a:ext uri="{9D8B030D-6E8A-4147-A177-3AD203B41FA5}">
                      <a16:colId xmlns:a16="http://schemas.microsoft.com/office/drawing/2014/main" val="20014"/>
                    </a:ext>
                  </a:extLst>
                </a:gridCol>
                <a:gridCol w="230764">
                  <a:extLst>
                    <a:ext uri="{9D8B030D-6E8A-4147-A177-3AD203B41FA5}">
                      <a16:colId xmlns:a16="http://schemas.microsoft.com/office/drawing/2014/main" val="20015"/>
                    </a:ext>
                  </a:extLst>
                </a:gridCol>
                <a:gridCol w="230764">
                  <a:extLst>
                    <a:ext uri="{9D8B030D-6E8A-4147-A177-3AD203B41FA5}">
                      <a16:colId xmlns:a16="http://schemas.microsoft.com/office/drawing/2014/main" val="20016"/>
                    </a:ext>
                  </a:extLst>
                </a:gridCol>
                <a:gridCol w="230764">
                  <a:extLst>
                    <a:ext uri="{9D8B030D-6E8A-4147-A177-3AD203B41FA5}">
                      <a16:colId xmlns:a16="http://schemas.microsoft.com/office/drawing/2014/main" val="20017"/>
                    </a:ext>
                  </a:extLst>
                </a:gridCol>
                <a:gridCol w="230764">
                  <a:extLst>
                    <a:ext uri="{9D8B030D-6E8A-4147-A177-3AD203B41FA5}">
                      <a16:colId xmlns:a16="http://schemas.microsoft.com/office/drawing/2014/main" val="20018"/>
                    </a:ext>
                  </a:extLst>
                </a:gridCol>
                <a:gridCol w="230764">
                  <a:extLst>
                    <a:ext uri="{9D8B030D-6E8A-4147-A177-3AD203B41FA5}">
                      <a16:colId xmlns:a16="http://schemas.microsoft.com/office/drawing/2014/main" val="20019"/>
                    </a:ext>
                  </a:extLst>
                </a:gridCol>
                <a:gridCol w="230764">
                  <a:extLst>
                    <a:ext uri="{9D8B030D-6E8A-4147-A177-3AD203B41FA5}">
                      <a16:colId xmlns:a16="http://schemas.microsoft.com/office/drawing/2014/main" val="20020"/>
                    </a:ext>
                  </a:extLst>
                </a:gridCol>
                <a:gridCol w="230764">
                  <a:extLst>
                    <a:ext uri="{9D8B030D-6E8A-4147-A177-3AD203B41FA5}">
                      <a16:colId xmlns:a16="http://schemas.microsoft.com/office/drawing/2014/main" val="20021"/>
                    </a:ext>
                  </a:extLst>
                </a:gridCol>
                <a:gridCol w="230764">
                  <a:extLst>
                    <a:ext uri="{9D8B030D-6E8A-4147-A177-3AD203B41FA5}">
                      <a16:colId xmlns:a16="http://schemas.microsoft.com/office/drawing/2014/main" val="20022"/>
                    </a:ext>
                  </a:extLst>
                </a:gridCol>
                <a:gridCol w="230764">
                  <a:extLst>
                    <a:ext uri="{9D8B030D-6E8A-4147-A177-3AD203B41FA5}">
                      <a16:colId xmlns:a16="http://schemas.microsoft.com/office/drawing/2014/main" val="20023"/>
                    </a:ext>
                  </a:extLst>
                </a:gridCol>
                <a:gridCol w="230764">
                  <a:extLst>
                    <a:ext uri="{9D8B030D-6E8A-4147-A177-3AD203B41FA5}">
                      <a16:colId xmlns:a16="http://schemas.microsoft.com/office/drawing/2014/main" val="20024"/>
                    </a:ext>
                  </a:extLst>
                </a:gridCol>
                <a:gridCol w="230764">
                  <a:extLst>
                    <a:ext uri="{9D8B030D-6E8A-4147-A177-3AD203B41FA5}">
                      <a16:colId xmlns:a16="http://schemas.microsoft.com/office/drawing/2014/main" val="20025"/>
                    </a:ext>
                  </a:extLst>
                </a:gridCol>
                <a:gridCol w="230764">
                  <a:extLst>
                    <a:ext uri="{9D8B030D-6E8A-4147-A177-3AD203B41FA5}">
                      <a16:colId xmlns:a16="http://schemas.microsoft.com/office/drawing/2014/main" val="20026"/>
                    </a:ext>
                  </a:extLst>
                </a:gridCol>
                <a:gridCol w="230764">
                  <a:extLst>
                    <a:ext uri="{9D8B030D-6E8A-4147-A177-3AD203B41FA5}">
                      <a16:colId xmlns:a16="http://schemas.microsoft.com/office/drawing/2014/main" val="20027"/>
                    </a:ext>
                  </a:extLst>
                </a:gridCol>
                <a:gridCol w="230764">
                  <a:extLst>
                    <a:ext uri="{9D8B030D-6E8A-4147-A177-3AD203B41FA5}">
                      <a16:colId xmlns:a16="http://schemas.microsoft.com/office/drawing/2014/main" val="20028"/>
                    </a:ext>
                  </a:extLst>
                </a:gridCol>
                <a:gridCol w="230764">
                  <a:extLst>
                    <a:ext uri="{9D8B030D-6E8A-4147-A177-3AD203B41FA5}">
                      <a16:colId xmlns:a16="http://schemas.microsoft.com/office/drawing/2014/main" val="20029"/>
                    </a:ext>
                  </a:extLst>
                </a:gridCol>
                <a:gridCol w="230764">
                  <a:extLst>
                    <a:ext uri="{9D8B030D-6E8A-4147-A177-3AD203B41FA5}">
                      <a16:colId xmlns:a16="http://schemas.microsoft.com/office/drawing/2014/main" val="20030"/>
                    </a:ext>
                  </a:extLst>
                </a:gridCol>
                <a:gridCol w="230764">
                  <a:extLst>
                    <a:ext uri="{9D8B030D-6E8A-4147-A177-3AD203B41FA5}">
                      <a16:colId xmlns:a16="http://schemas.microsoft.com/office/drawing/2014/main" val="20031"/>
                    </a:ext>
                  </a:extLst>
                </a:gridCol>
              </a:tblGrid>
              <a:tr h="346584">
                <a:tc>
                  <a:txBody>
                    <a:bodyPr/>
                    <a:lstStyle/>
                    <a:p>
                      <a:pPr algn="l"/>
                      <a:r>
                        <a:rPr lang="en-US" sz="1000"/>
                        <a:t>Employee</a:t>
                      </a:r>
                    </a:p>
                  </a:txBody>
                  <a:tcPr marR="0" marT="0" marB="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900">
                          <a:solidFill>
                            <a:schemeClr val="bg1"/>
                          </a:solidFill>
                        </a:rPr>
                        <a:t>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19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21</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22</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23</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24</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25</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26</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27</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28</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29</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30</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900">
                          <a:solidFill>
                            <a:schemeClr val="bg1"/>
                          </a:solidFill>
                        </a:rPr>
                        <a:t>31</a:t>
                      </a:r>
                    </a:p>
                  </a:txBody>
                  <a:tcPr marL="0" marR="0" marT="0" marB="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519870">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62626">
                              <a:lumMod val="75000"/>
                              <a:lumOff val="25000"/>
                            </a:srgbClr>
                          </a:solidFill>
                          <a:effectLst/>
                          <a:uLnTx/>
                          <a:uFillTx/>
                          <a:latin typeface="Roboto"/>
                          <a:ea typeface="+mn-ea"/>
                          <a:cs typeface="+mn-cs"/>
                        </a:rPr>
                        <a:t>Main Title #01</a:t>
                      </a:r>
                      <a:endParaRPr kumimoji="0" lang="en-US" sz="1000" b="0" i="0" u="none" strike="noStrike" kern="1200" cap="none" spc="0" normalizeH="0" baseline="0" noProof="0">
                        <a:ln>
                          <a:noFill/>
                        </a:ln>
                        <a:solidFill>
                          <a:srgbClr val="262626"/>
                        </a:solidFill>
                        <a:effectLst/>
                        <a:uLnTx/>
                        <a:uFillTx/>
                        <a:latin typeface="Roboto"/>
                        <a:ea typeface="+mn-ea"/>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519870">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62626">
                              <a:lumMod val="75000"/>
                              <a:lumOff val="25000"/>
                            </a:srgbClr>
                          </a:solidFill>
                          <a:effectLst/>
                          <a:uLnTx/>
                          <a:uFillTx/>
                          <a:latin typeface="Roboto"/>
                          <a:ea typeface="+mn-ea"/>
                          <a:cs typeface="+mn-cs"/>
                        </a:rPr>
                        <a:t>Main Title #02</a:t>
                      </a:r>
                      <a:endParaRPr kumimoji="0" lang="en-US" sz="1000" b="0" i="0" u="none" strike="noStrike" kern="1200" cap="none" spc="0" normalizeH="0" baseline="0" noProof="0">
                        <a:ln>
                          <a:noFill/>
                        </a:ln>
                        <a:solidFill>
                          <a:srgbClr val="262626"/>
                        </a:solidFill>
                        <a:effectLst/>
                        <a:uLnTx/>
                        <a:uFillTx/>
                        <a:latin typeface="Roboto"/>
                        <a:ea typeface="+mn-ea"/>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2"/>
                  </a:ext>
                </a:extLst>
              </a:tr>
              <a:tr h="519870">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62626">
                              <a:lumMod val="75000"/>
                              <a:lumOff val="25000"/>
                            </a:srgbClr>
                          </a:solidFill>
                          <a:effectLst/>
                          <a:uLnTx/>
                          <a:uFillTx/>
                          <a:latin typeface="Roboto"/>
                          <a:ea typeface="+mn-ea"/>
                          <a:cs typeface="+mn-cs"/>
                        </a:rPr>
                        <a:t>Main Title #03</a:t>
                      </a:r>
                      <a:endParaRPr kumimoji="0" lang="en-US" sz="1000" b="0" i="0" u="none" strike="noStrike" kern="1200" cap="none" spc="0" normalizeH="0" baseline="0" noProof="0">
                        <a:ln>
                          <a:noFill/>
                        </a:ln>
                        <a:solidFill>
                          <a:srgbClr val="262626"/>
                        </a:solidFill>
                        <a:effectLst/>
                        <a:uLnTx/>
                        <a:uFillTx/>
                        <a:latin typeface="Roboto"/>
                        <a:ea typeface="+mn-ea"/>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19870">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62626">
                              <a:lumMod val="75000"/>
                              <a:lumOff val="25000"/>
                            </a:srgbClr>
                          </a:solidFill>
                          <a:effectLst/>
                          <a:uLnTx/>
                          <a:uFillTx/>
                          <a:latin typeface="Roboto"/>
                          <a:ea typeface="+mn-ea"/>
                          <a:cs typeface="+mn-cs"/>
                        </a:rPr>
                        <a:t>Main Title #04</a:t>
                      </a:r>
                      <a:endParaRPr kumimoji="0" lang="en-US" sz="1000" b="0" i="0" u="none" strike="noStrike" kern="1200" cap="none" spc="0" normalizeH="0" baseline="0" noProof="0">
                        <a:ln>
                          <a:noFill/>
                        </a:ln>
                        <a:solidFill>
                          <a:srgbClr val="262626"/>
                        </a:solidFill>
                        <a:effectLst/>
                        <a:uLnTx/>
                        <a:uFillTx/>
                        <a:latin typeface="Roboto"/>
                        <a:ea typeface="+mn-ea"/>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4"/>
                  </a:ext>
                </a:extLst>
              </a:tr>
              <a:tr h="519870">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262626">
                              <a:lumMod val="75000"/>
                              <a:lumOff val="25000"/>
                            </a:srgbClr>
                          </a:solidFill>
                          <a:effectLst/>
                          <a:uLnTx/>
                          <a:uFillTx/>
                          <a:latin typeface="Roboto"/>
                          <a:ea typeface="+mn-ea"/>
                          <a:cs typeface="+mn-cs"/>
                        </a:rPr>
                        <a:t>Main Title #05</a:t>
                      </a:r>
                      <a:endParaRPr kumimoji="0" lang="en-US" sz="1000" b="0" i="0" u="none" strike="noStrike" kern="1200" cap="none" spc="0" normalizeH="0" baseline="0" noProof="0">
                        <a:ln>
                          <a:noFill/>
                        </a:ln>
                        <a:solidFill>
                          <a:srgbClr val="262626"/>
                        </a:solidFill>
                        <a:effectLst/>
                        <a:uLnTx/>
                        <a:uFillTx/>
                        <a:latin typeface="Roboto"/>
                        <a:ea typeface="+mn-ea"/>
                        <a:cs typeface="+mn-cs"/>
                      </a:endParaRP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25" name="TextBox 24">
            <a:extLst>
              <a:ext uri="{FF2B5EF4-FFF2-40B4-BE49-F238E27FC236}">
                <a16:creationId xmlns:a16="http://schemas.microsoft.com/office/drawing/2014/main" id="{C39A8B56-59E2-75B7-9D13-79C4D9CDBE35}"/>
              </a:ext>
            </a:extLst>
          </p:cNvPr>
          <p:cNvSpPr txBox="1"/>
          <p:nvPr userDrawn="1"/>
        </p:nvSpPr>
        <p:spPr>
          <a:xfrm>
            <a:off x="1861918" y="3971539"/>
            <a:ext cx="392735"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Week1</a:t>
            </a:r>
          </a:p>
        </p:txBody>
      </p:sp>
      <p:sp>
        <p:nvSpPr>
          <p:cNvPr id="26" name="TextBox 25">
            <a:extLst>
              <a:ext uri="{FF2B5EF4-FFF2-40B4-BE49-F238E27FC236}">
                <a16:creationId xmlns:a16="http://schemas.microsoft.com/office/drawing/2014/main" id="{5817BDF5-A6AB-E356-F69D-B2EE07DD1EDB}"/>
              </a:ext>
            </a:extLst>
          </p:cNvPr>
          <p:cNvSpPr txBox="1"/>
          <p:nvPr userDrawn="1"/>
        </p:nvSpPr>
        <p:spPr>
          <a:xfrm>
            <a:off x="3484363" y="3971539"/>
            <a:ext cx="392735"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Week2</a:t>
            </a:r>
          </a:p>
        </p:txBody>
      </p:sp>
      <p:sp>
        <p:nvSpPr>
          <p:cNvPr id="27" name="TextBox 26">
            <a:extLst>
              <a:ext uri="{FF2B5EF4-FFF2-40B4-BE49-F238E27FC236}">
                <a16:creationId xmlns:a16="http://schemas.microsoft.com/office/drawing/2014/main" id="{07B3908F-51FD-8C65-D319-F339BE7CD79D}"/>
              </a:ext>
            </a:extLst>
          </p:cNvPr>
          <p:cNvSpPr txBox="1"/>
          <p:nvPr userDrawn="1"/>
        </p:nvSpPr>
        <p:spPr>
          <a:xfrm>
            <a:off x="5096111" y="3971539"/>
            <a:ext cx="392735"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Week3</a:t>
            </a:r>
          </a:p>
        </p:txBody>
      </p:sp>
      <p:sp>
        <p:nvSpPr>
          <p:cNvPr id="28" name="TextBox 27">
            <a:extLst>
              <a:ext uri="{FF2B5EF4-FFF2-40B4-BE49-F238E27FC236}">
                <a16:creationId xmlns:a16="http://schemas.microsoft.com/office/drawing/2014/main" id="{188F5C58-BA4B-46B1-EC0B-CDD380F0D6BA}"/>
              </a:ext>
            </a:extLst>
          </p:cNvPr>
          <p:cNvSpPr txBox="1"/>
          <p:nvPr userDrawn="1"/>
        </p:nvSpPr>
        <p:spPr>
          <a:xfrm>
            <a:off x="6714634" y="3971539"/>
            <a:ext cx="392735"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Week4</a:t>
            </a:r>
          </a:p>
        </p:txBody>
      </p:sp>
      <p:grpSp>
        <p:nvGrpSpPr>
          <p:cNvPr id="29" name="Group 28">
            <a:extLst>
              <a:ext uri="{FF2B5EF4-FFF2-40B4-BE49-F238E27FC236}">
                <a16:creationId xmlns:a16="http://schemas.microsoft.com/office/drawing/2014/main" id="{8DE86C41-4994-AB98-5776-5BBEEA7A95F0}"/>
              </a:ext>
            </a:extLst>
          </p:cNvPr>
          <p:cNvGrpSpPr/>
          <p:nvPr userDrawn="1"/>
        </p:nvGrpSpPr>
        <p:grpSpPr>
          <a:xfrm>
            <a:off x="2058287" y="1314421"/>
            <a:ext cx="6462540" cy="2585718"/>
            <a:chOff x="2061241" y="1409699"/>
            <a:chExt cx="6462540" cy="2598419"/>
          </a:xfrm>
        </p:grpSpPr>
        <p:cxnSp>
          <p:nvCxnSpPr>
            <p:cNvPr id="30" name="Straight Connector 29">
              <a:extLst>
                <a:ext uri="{FF2B5EF4-FFF2-40B4-BE49-F238E27FC236}">
                  <a16:creationId xmlns:a16="http://schemas.microsoft.com/office/drawing/2014/main" id="{EBB69A40-E1AC-2272-4B2A-1F82B4326559}"/>
                </a:ext>
              </a:extLst>
            </p:cNvPr>
            <p:cNvCxnSpPr/>
            <p:nvPr/>
          </p:nvCxnSpPr>
          <p:spPr>
            <a:xfrm flipV="1">
              <a:off x="2061241" y="1409699"/>
              <a:ext cx="0" cy="2598419"/>
            </a:xfrm>
            <a:prstGeom prst="line">
              <a:avLst/>
            </a:prstGeom>
            <a:ln w="9525"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488AF6-CD85-4551-7129-1B51FA96938E}"/>
                </a:ext>
              </a:extLst>
            </p:cNvPr>
            <p:cNvCxnSpPr/>
            <p:nvPr/>
          </p:nvCxnSpPr>
          <p:spPr>
            <a:xfrm flipV="1">
              <a:off x="3683686" y="1409699"/>
              <a:ext cx="0" cy="2598419"/>
            </a:xfrm>
            <a:prstGeom prst="line">
              <a:avLst/>
            </a:prstGeom>
            <a:ln w="9525"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275979-8F4E-DA6B-862B-7A1C8F4A51B5}"/>
                </a:ext>
              </a:extLst>
            </p:cNvPr>
            <p:cNvCxnSpPr/>
            <p:nvPr/>
          </p:nvCxnSpPr>
          <p:spPr>
            <a:xfrm flipV="1">
              <a:off x="5295434" y="1409699"/>
              <a:ext cx="0" cy="2598419"/>
            </a:xfrm>
            <a:prstGeom prst="line">
              <a:avLst/>
            </a:prstGeom>
            <a:ln w="9525"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FBC991-A417-8CB4-84E9-ED55441DFF65}"/>
                </a:ext>
              </a:extLst>
            </p:cNvPr>
            <p:cNvCxnSpPr/>
            <p:nvPr/>
          </p:nvCxnSpPr>
          <p:spPr>
            <a:xfrm flipV="1">
              <a:off x="6913957" y="1409699"/>
              <a:ext cx="0" cy="2598419"/>
            </a:xfrm>
            <a:prstGeom prst="line">
              <a:avLst/>
            </a:prstGeom>
            <a:ln w="9525"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0E7603B-6749-0F7F-A740-532E164A7CDA}"/>
                </a:ext>
              </a:extLst>
            </p:cNvPr>
            <p:cNvCxnSpPr/>
            <p:nvPr/>
          </p:nvCxnSpPr>
          <p:spPr>
            <a:xfrm flipV="1">
              <a:off x="8523781" y="1409699"/>
              <a:ext cx="0" cy="2598419"/>
            </a:xfrm>
            <a:prstGeom prst="line">
              <a:avLst/>
            </a:prstGeom>
            <a:ln w="9525"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ED8EDEDF-503E-FAE2-B646-B0C8CD12DB4D}"/>
              </a:ext>
            </a:extLst>
          </p:cNvPr>
          <p:cNvSpPr txBox="1"/>
          <p:nvPr userDrawn="1"/>
        </p:nvSpPr>
        <p:spPr>
          <a:xfrm>
            <a:off x="8324458" y="3971539"/>
            <a:ext cx="392735"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Week5</a:t>
            </a:r>
          </a:p>
        </p:txBody>
      </p:sp>
      <p:sp>
        <p:nvSpPr>
          <p:cNvPr id="36" name="Rounded Rectangle 35">
            <a:extLst>
              <a:ext uri="{FF2B5EF4-FFF2-40B4-BE49-F238E27FC236}">
                <a16:creationId xmlns:a16="http://schemas.microsoft.com/office/drawing/2014/main" id="{70E3E460-0D2E-E8FD-D93F-6AC6F1701CD0}"/>
              </a:ext>
            </a:extLst>
          </p:cNvPr>
          <p:cNvSpPr/>
          <p:nvPr userDrawn="1"/>
        </p:nvSpPr>
        <p:spPr>
          <a:xfrm>
            <a:off x="2253359" y="1451835"/>
            <a:ext cx="2574767" cy="214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ounded Rectangle 36">
            <a:extLst>
              <a:ext uri="{FF2B5EF4-FFF2-40B4-BE49-F238E27FC236}">
                <a16:creationId xmlns:a16="http://schemas.microsoft.com/office/drawing/2014/main" id="{D0C06A0E-C55C-68A4-B164-58A04769B77A}"/>
              </a:ext>
            </a:extLst>
          </p:cNvPr>
          <p:cNvSpPr/>
          <p:nvPr userDrawn="1"/>
        </p:nvSpPr>
        <p:spPr>
          <a:xfrm>
            <a:off x="2748659" y="1973898"/>
            <a:ext cx="2574767" cy="2149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ounded Rectangle 37">
            <a:extLst>
              <a:ext uri="{FF2B5EF4-FFF2-40B4-BE49-F238E27FC236}">
                <a16:creationId xmlns:a16="http://schemas.microsoft.com/office/drawing/2014/main" id="{9E090BD4-73FB-AADF-FDA1-E3F9A4209361}"/>
              </a:ext>
            </a:extLst>
          </p:cNvPr>
          <p:cNvSpPr/>
          <p:nvPr userDrawn="1"/>
        </p:nvSpPr>
        <p:spPr>
          <a:xfrm>
            <a:off x="4835491" y="2495961"/>
            <a:ext cx="1379475" cy="2149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ounded Rectangle 38">
            <a:extLst>
              <a:ext uri="{FF2B5EF4-FFF2-40B4-BE49-F238E27FC236}">
                <a16:creationId xmlns:a16="http://schemas.microsoft.com/office/drawing/2014/main" id="{F42E2E54-2ED9-A9CC-7FCC-61F22B79F510}"/>
              </a:ext>
            </a:extLst>
          </p:cNvPr>
          <p:cNvSpPr/>
          <p:nvPr userDrawn="1"/>
        </p:nvSpPr>
        <p:spPr>
          <a:xfrm>
            <a:off x="4562228" y="3018024"/>
            <a:ext cx="2932898" cy="21499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ounded Rectangle 39">
            <a:extLst>
              <a:ext uri="{FF2B5EF4-FFF2-40B4-BE49-F238E27FC236}">
                <a16:creationId xmlns:a16="http://schemas.microsoft.com/office/drawing/2014/main" id="{9407189A-8852-8CFB-4DDF-D924813BA571}"/>
              </a:ext>
            </a:extLst>
          </p:cNvPr>
          <p:cNvSpPr/>
          <p:nvPr userDrawn="1"/>
        </p:nvSpPr>
        <p:spPr>
          <a:xfrm>
            <a:off x="5225168" y="3540089"/>
            <a:ext cx="2056598" cy="2149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oup 40">
            <a:extLst>
              <a:ext uri="{FF2B5EF4-FFF2-40B4-BE49-F238E27FC236}">
                <a16:creationId xmlns:a16="http://schemas.microsoft.com/office/drawing/2014/main" id="{E4CB8275-1337-B47F-63F3-B0C74A374565}"/>
              </a:ext>
            </a:extLst>
          </p:cNvPr>
          <p:cNvGrpSpPr/>
          <p:nvPr userDrawn="1"/>
        </p:nvGrpSpPr>
        <p:grpSpPr>
          <a:xfrm>
            <a:off x="2793287" y="1093394"/>
            <a:ext cx="419100" cy="3196625"/>
            <a:chOff x="9073290" y="1437640"/>
            <a:chExt cx="419100" cy="3196625"/>
          </a:xfrm>
        </p:grpSpPr>
        <p:grpSp>
          <p:nvGrpSpPr>
            <p:cNvPr id="42" name="Group 41">
              <a:extLst>
                <a:ext uri="{FF2B5EF4-FFF2-40B4-BE49-F238E27FC236}">
                  <a16:creationId xmlns:a16="http://schemas.microsoft.com/office/drawing/2014/main" id="{BB423DBD-0631-C6B8-C3FF-22C927B26CAD}"/>
                </a:ext>
              </a:extLst>
            </p:cNvPr>
            <p:cNvGrpSpPr/>
            <p:nvPr/>
          </p:nvGrpSpPr>
          <p:grpSpPr>
            <a:xfrm>
              <a:off x="9073290" y="1437640"/>
              <a:ext cx="419100" cy="3000071"/>
              <a:chOff x="5105400" y="993336"/>
              <a:chExt cx="419100" cy="3000071"/>
            </a:xfrm>
          </p:grpSpPr>
          <p:grpSp>
            <p:nvGrpSpPr>
              <p:cNvPr id="44" name="Group 43">
                <a:extLst>
                  <a:ext uri="{FF2B5EF4-FFF2-40B4-BE49-F238E27FC236}">
                    <a16:creationId xmlns:a16="http://schemas.microsoft.com/office/drawing/2014/main" id="{413123B6-9322-E5E0-1C4B-D2DA3942B74E}"/>
                  </a:ext>
                </a:extLst>
              </p:cNvPr>
              <p:cNvGrpSpPr/>
              <p:nvPr/>
            </p:nvGrpSpPr>
            <p:grpSpPr>
              <a:xfrm>
                <a:off x="5105400" y="3695700"/>
                <a:ext cx="419100" cy="297707"/>
                <a:chOff x="5429250" y="4050354"/>
                <a:chExt cx="419100" cy="297707"/>
              </a:xfrm>
            </p:grpSpPr>
            <p:sp>
              <p:nvSpPr>
                <p:cNvPr id="46" name="Trapezoid 45">
                  <a:extLst>
                    <a:ext uri="{FF2B5EF4-FFF2-40B4-BE49-F238E27FC236}">
                      <a16:creationId xmlns:a16="http://schemas.microsoft.com/office/drawing/2014/main" id="{BEE29E8A-07E2-94A1-1D44-0D018D349FBC}"/>
                    </a:ext>
                  </a:extLst>
                </p:cNvPr>
                <p:cNvSpPr/>
                <p:nvPr/>
              </p:nvSpPr>
              <p:spPr>
                <a:xfrm rot="10800000">
                  <a:off x="5429250" y="4256458"/>
                  <a:ext cx="419100" cy="91601"/>
                </a:xfrm>
                <a:prstGeom prst="trapezoid">
                  <a:avLst>
                    <a:gd name="adj" fmla="val 6139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rapezoid 50">
                  <a:extLst>
                    <a:ext uri="{FF2B5EF4-FFF2-40B4-BE49-F238E27FC236}">
                      <a16:creationId xmlns:a16="http://schemas.microsoft.com/office/drawing/2014/main" id="{85369A0B-AD3A-2F70-AC51-1C32B44363D5}"/>
                    </a:ext>
                  </a:extLst>
                </p:cNvPr>
                <p:cNvSpPr/>
                <p:nvPr/>
              </p:nvSpPr>
              <p:spPr>
                <a:xfrm rot="10800000">
                  <a:off x="5429250" y="4256458"/>
                  <a:ext cx="419100" cy="91601"/>
                </a:xfrm>
                <a:prstGeom prst="trapezoid">
                  <a:avLst>
                    <a:gd name="adj" fmla="val 61393"/>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Pentagon 17">
                  <a:extLst>
                    <a:ext uri="{FF2B5EF4-FFF2-40B4-BE49-F238E27FC236}">
                      <a16:creationId xmlns:a16="http://schemas.microsoft.com/office/drawing/2014/main" id="{D52AF94D-B2CC-EBBA-4654-66912D746AEA}"/>
                    </a:ext>
                  </a:extLst>
                </p:cNvPr>
                <p:cNvSpPr/>
                <p:nvPr/>
              </p:nvSpPr>
              <p:spPr>
                <a:xfrm rot="16200000">
                  <a:off x="5489945" y="4047821"/>
                  <a:ext cx="297707" cy="302773"/>
                </a:xfrm>
                <a:prstGeom prst="homePlate">
                  <a:avLst>
                    <a:gd name="adj" fmla="val 4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44">
                <a:extLst>
                  <a:ext uri="{FF2B5EF4-FFF2-40B4-BE49-F238E27FC236}">
                    <a16:creationId xmlns:a16="http://schemas.microsoft.com/office/drawing/2014/main" id="{C5FE0D94-849B-D01C-E7D0-CDEDA79EE76C}"/>
                  </a:ext>
                </a:extLst>
              </p:cNvPr>
              <p:cNvCxnSpPr>
                <a:cxnSpLocks/>
                <a:stCxn id="52" idx="3"/>
              </p:cNvCxnSpPr>
              <p:nvPr/>
            </p:nvCxnSpPr>
            <p:spPr>
              <a:xfrm flipV="1">
                <a:off x="5314949" y="993336"/>
                <a:ext cx="0" cy="2702364"/>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00AB495-0B8D-FE18-FC39-ACA6AAFAC045}"/>
                </a:ext>
              </a:extLst>
            </p:cNvPr>
            <p:cNvSpPr txBox="1"/>
            <p:nvPr/>
          </p:nvSpPr>
          <p:spPr>
            <a:xfrm>
              <a:off x="9104907" y="4480377"/>
              <a:ext cx="355867"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latin typeface="+mj-lt"/>
                </a:rPr>
                <a:t>Today</a:t>
              </a:r>
              <a:endParaRPr lang="id-ID" sz="1000" b="1">
                <a:solidFill>
                  <a:schemeClr val="tx1">
                    <a:lumMod val="75000"/>
                    <a:lumOff val="25000"/>
                  </a:schemeClr>
                </a:solidFill>
                <a:latin typeface="+mj-lt"/>
              </a:endParaRPr>
            </a:p>
          </p:txBody>
        </p:sp>
      </p:grpSp>
      <p:sp>
        <p:nvSpPr>
          <p:cNvPr id="53" name="Title 52">
            <a:extLst>
              <a:ext uri="{FF2B5EF4-FFF2-40B4-BE49-F238E27FC236}">
                <a16:creationId xmlns:a16="http://schemas.microsoft.com/office/drawing/2014/main" id="{EDCFA3C4-C971-2A2F-E3DB-5DD0F5A066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28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35" grpId="0"/>
      <p:bldP spid="36" grpId="0" animBg="1"/>
      <p:bldP spid="37" grpId="0" animBg="1"/>
      <p:bldP spid="38" grpId="0" animBg="1"/>
      <p:bldP spid="39" grpId="0" animBg="1"/>
      <p:bldP spid="4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 Month Gantt Chart">
    <p:spTree>
      <p:nvGrpSpPr>
        <p:cNvPr id="1" name=""/>
        <p:cNvGrpSpPr/>
        <p:nvPr/>
      </p:nvGrpSpPr>
      <p:grpSpPr>
        <a:xfrm>
          <a:off x="0" y="0"/>
          <a:ext cx="0" cy="0"/>
          <a:chOff x="0" y="0"/>
          <a:chExt cx="0" cy="0"/>
        </a:xfrm>
      </p:grpSpPr>
      <p:sp>
        <p:nvSpPr>
          <p:cNvPr id="70" name="Slide Number Placeholder 69">
            <a:extLst>
              <a:ext uri="{FF2B5EF4-FFF2-40B4-BE49-F238E27FC236}">
                <a16:creationId xmlns:a16="http://schemas.microsoft.com/office/drawing/2014/main" id="{79CE76CB-5FE2-BB83-139F-7D11BCA2B7AA}"/>
              </a:ext>
            </a:extLst>
          </p:cNvPr>
          <p:cNvSpPr>
            <a:spLocks noGrp="1"/>
          </p:cNvSpPr>
          <p:nvPr>
            <p:ph type="sldNum" sz="quarter" idx="40"/>
          </p:nvPr>
        </p:nvSpPr>
        <p:spPr/>
        <p:txBody>
          <a:bodyPr/>
          <a:lstStyle/>
          <a:p>
            <a:fld id="{D581A734-D8E7-A947-8B2B-F0EFE9963A13}" type="slidenum">
              <a:rPr lang="en-US" smtClean="0"/>
              <a:pPr/>
              <a:t>‹#›</a:t>
            </a:fld>
            <a:endParaRPr lang="en-US"/>
          </a:p>
        </p:txBody>
      </p:sp>
      <p:sp>
        <p:nvSpPr>
          <p:cNvPr id="53" name="Title 52">
            <a:extLst>
              <a:ext uri="{FF2B5EF4-FFF2-40B4-BE49-F238E27FC236}">
                <a16:creationId xmlns:a16="http://schemas.microsoft.com/office/drawing/2014/main" id="{EDCFA3C4-C971-2A2F-E3DB-5DD0F5A066C5}"/>
              </a:ext>
            </a:extLst>
          </p:cNvPr>
          <p:cNvSpPr>
            <a:spLocks noGrp="1"/>
          </p:cNvSpPr>
          <p:nvPr>
            <p:ph type="title"/>
          </p:nvPr>
        </p:nvSpPr>
        <p:spPr/>
        <p:txBody>
          <a:bodyPr/>
          <a:lstStyle/>
          <a:p>
            <a:r>
              <a:rPr lang="en-US"/>
              <a:t>Click to edit Master title style</a:t>
            </a:r>
          </a:p>
        </p:txBody>
      </p:sp>
      <p:grpSp>
        <p:nvGrpSpPr>
          <p:cNvPr id="19" name="Group 18">
            <a:extLst>
              <a:ext uri="{FF2B5EF4-FFF2-40B4-BE49-F238E27FC236}">
                <a16:creationId xmlns:a16="http://schemas.microsoft.com/office/drawing/2014/main" id="{F9627497-7239-B90C-9985-F1A2773AB080}"/>
              </a:ext>
            </a:extLst>
          </p:cNvPr>
          <p:cNvGrpSpPr/>
          <p:nvPr userDrawn="1"/>
        </p:nvGrpSpPr>
        <p:grpSpPr>
          <a:xfrm>
            <a:off x="387824" y="4281625"/>
            <a:ext cx="865277" cy="212584"/>
            <a:chOff x="3783457" y="4324771"/>
            <a:chExt cx="865277" cy="212584"/>
          </a:xfrm>
        </p:grpSpPr>
        <p:sp>
          <p:nvSpPr>
            <p:cNvPr id="23" name="TextBox 22">
              <a:extLst>
                <a:ext uri="{FF2B5EF4-FFF2-40B4-BE49-F238E27FC236}">
                  <a16:creationId xmlns:a16="http://schemas.microsoft.com/office/drawing/2014/main" id="{96AAB0E9-E6F2-DA97-F43F-58308B334655}"/>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01</a:t>
              </a:r>
            </a:p>
          </p:txBody>
        </p:sp>
        <p:grpSp>
          <p:nvGrpSpPr>
            <p:cNvPr id="47" name="Group 46">
              <a:extLst>
                <a:ext uri="{FF2B5EF4-FFF2-40B4-BE49-F238E27FC236}">
                  <a16:creationId xmlns:a16="http://schemas.microsoft.com/office/drawing/2014/main" id="{0AA0AA70-FA0A-E58A-EFCE-ACE104BC8E8D}"/>
                </a:ext>
              </a:extLst>
            </p:cNvPr>
            <p:cNvGrpSpPr/>
            <p:nvPr/>
          </p:nvGrpSpPr>
          <p:grpSpPr>
            <a:xfrm flipH="1">
              <a:off x="3783457" y="4324771"/>
              <a:ext cx="212448" cy="212584"/>
              <a:chOff x="1625600" y="2328863"/>
              <a:chExt cx="1005840" cy="1006475"/>
            </a:xfrm>
          </p:grpSpPr>
          <p:sp>
            <p:nvSpPr>
              <p:cNvPr id="48" name="Oval 11">
                <a:extLst>
                  <a:ext uri="{FF2B5EF4-FFF2-40B4-BE49-F238E27FC236}">
                    <a16:creationId xmlns:a16="http://schemas.microsoft.com/office/drawing/2014/main" id="{C3B3E40F-43A9-BB13-824A-3FE308E5F356}"/>
                  </a:ext>
                </a:extLst>
              </p:cNvPr>
              <p:cNvSpPr>
                <a:spLocks noChangeArrowheads="1"/>
              </p:cNvSpPr>
              <p:nvPr/>
            </p:nvSpPr>
            <p:spPr bwMode="auto">
              <a:xfrm>
                <a:off x="1625600" y="2328863"/>
                <a:ext cx="1005840" cy="10064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49" name="Oval 48">
                <a:extLst>
                  <a:ext uri="{FF2B5EF4-FFF2-40B4-BE49-F238E27FC236}">
                    <a16:creationId xmlns:a16="http://schemas.microsoft.com/office/drawing/2014/main" id="{90C4E16A-A5C5-5FB9-F903-79C1867541E7}"/>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grpSp>
        <p:nvGrpSpPr>
          <p:cNvPr id="50" name="Group 49">
            <a:extLst>
              <a:ext uri="{FF2B5EF4-FFF2-40B4-BE49-F238E27FC236}">
                <a16:creationId xmlns:a16="http://schemas.microsoft.com/office/drawing/2014/main" id="{6BCE60E8-C286-C9E9-F2E0-F987CD0099CB}"/>
              </a:ext>
            </a:extLst>
          </p:cNvPr>
          <p:cNvGrpSpPr/>
          <p:nvPr userDrawn="1"/>
        </p:nvGrpSpPr>
        <p:grpSpPr>
          <a:xfrm>
            <a:off x="1391632" y="4281625"/>
            <a:ext cx="865277" cy="212584"/>
            <a:chOff x="3783457" y="4324771"/>
            <a:chExt cx="865277" cy="212584"/>
          </a:xfrm>
        </p:grpSpPr>
        <p:sp>
          <p:nvSpPr>
            <p:cNvPr id="54" name="TextBox 53">
              <a:extLst>
                <a:ext uri="{FF2B5EF4-FFF2-40B4-BE49-F238E27FC236}">
                  <a16:creationId xmlns:a16="http://schemas.microsoft.com/office/drawing/2014/main" id="{649FBD4D-557B-FE44-1D84-3864F293E9CF}"/>
                </a:ext>
              </a:extLst>
            </p:cNvPr>
            <p:cNvSpPr txBox="1"/>
            <p:nvPr/>
          </p:nvSpPr>
          <p:spPr>
            <a:xfrm>
              <a:off x="4036387" y="4361814"/>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02</a:t>
              </a:r>
            </a:p>
          </p:txBody>
        </p:sp>
        <p:grpSp>
          <p:nvGrpSpPr>
            <p:cNvPr id="55" name="Group 54">
              <a:extLst>
                <a:ext uri="{FF2B5EF4-FFF2-40B4-BE49-F238E27FC236}">
                  <a16:creationId xmlns:a16="http://schemas.microsoft.com/office/drawing/2014/main" id="{D6814ECF-F6C1-21F9-AB09-CF502FBE2BB1}"/>
                </a:ext>
              </a:extLst>
            </p:cNvPr>
            <p:cNvGrpSpPr/>
            <p:nvPr/>
          </p:nvGrpSpPr>
          <p:grpSpPr>
            <a:xfrm flipH="1">
              <a:off x="3783457" y="4324771"/>
              <a:ext cx="212448" cy="212584"/>
              <a:chOff x="1625600" y="2328863"/>
              <a:chExt cx="1005840" cy="1006475"/>
            </a:xfrm>
          </p:grpSpPr>
          <p:sp>
            <p:nvSpPr>
              <p:cNvPr id="56" name="Oval 55">
                <a:extLst>
                  <a:ext uri="{FF2B5EF4-FFF2-40B4-BE49-F238E27FC236}">
                    <a16:creationId xmlns:a16="http://schemas.microsoft.com/office/drawing/2014/main" id="{36365079-E665-F4CA-C5D0-7B3D5ED149D5}"/>
                  </a:ext>
                </a:extLst>
              </p:cNvPr>
              <p:cNvSpPr>
                <a:spLocks noChangeArrowheads="1"/>
              </p:cNvSpPr>
              <p:nvPr/>
            </p:nvSpPr>
            <p:spPr bwMode="auto">
              <a:xfrm>
                <a:off x="1625600" y="2328863"/>
                <a:ext cx="1005840" cy="100647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57" name="Oval 56">
                <a:extLst>
                  <a:ext uri="{FF2B5EF4-FFF2-40B4-BE49-F238E27FC236}">
                    <a16:creationId xmlns:a16="http://schemas.microsoft.com/office/drawing/2014/main" id="{205B7DA5-D85B-7AD6-668C-55AB9CA8CCBA}"/>
                  </a:ext>
                </a:extLst>
              </p:cNvPr>
              <p:cNvSpPr/>
              <p:nvPr/>
            </p:nvSpPr>
            <p:spPr>
              <a:xfrm>
                <a:off x="1720001" y="2423588"/>
                <a:ext cx="817047" cy="817025"/>
              </a:xfrm>
              <a:prstGeom prst="ellipse">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pSp>
      <p:sp>
        <p:nvSpPr>
          <p:cNvPr id="58" name="TextBox 57">
            <a:extLst>
              <a:ext uri="{FF2B5EF4-FFF2-40B4-BE49-F238E27FC236}">
                <a16:creationId xmlns:a16="http://schemas.microsoft.com/office/drawing/2014/main" id="{D0FDAC19-D6DF-F09B-BB86-15832279E373}"/>
              </a:ext>
            </a:extLst>
          </p:cNvPr>
          <p:cNvSpPr txBox="1"/>
          <p:nvPr userDrawn="1"/>
        </p:nvSpPr>
        <p:spPr>
          <a:xfrm>
            <a:off x="2648370" y="4318668"/>
            <a:ext cx="612347" cy="138499"/>
          </a:xfrm>
          <a:prstGeom prst="rect">
            <a:avLst/>
          </a:prstGeom>
          <a:ln>
            <a:noFill/>
          </a:ln>
        </p:spPr>
        <p:txBody>
          <a:bodyPr wrap="none" lIns="0" tIns="0" rIns="0" bIns="0" anchor="ctr">
            <a:spAutoFit/>
          </a:bodyPr>
          <a:lstStyle>
            <a:defPPr>
              <a:defRPr lang="en-US"/>
            </a:defPPr>
            <a:lvl1pPr algn="r">
              <a:defRPr sz="1000" b="1">
                <a:solidFill>
                  <a:schemeClr val="tx1">
                    <a:lumMod val="75000"/>
                    <a:lumOff val="25000"/>
                  </a:schemeClr>
                </a:solidFill>
              </a:defRPr>
            </a:lvl1pPr>
          </a:lstStyle>
          <a:p>
            <a:pPr algn="l"/>
            <a:r>
              <a:rPr lang="en-US" altLang="ja-JP" sz="900"/>
              <a:t>Keyword 03</a:t>
            </a:r>
          </a:p>
        </p:txBody>
      </p:sp>
      <p:grpSp>
        <p:nvGrpSpPr>
          <p:cNvPr id="59" name="Group 58">
            <a:extLst>
              <a:ext uri="{FF2B5EF4-FFF2-40B4-BE49-F238E27FC236}">
                <a16:creationId xmlns:a16="http://schemas.microsoft.com/office/drawing/2014/main" id="{6D60760C-F2D0-9428-44AB-4B61905C7655}"/>
              </a:ext>
            </a:extLst>
          </p:cNvPr>
          <p:cNvGrpSpPr/>
          <p:nvPr userDrawn="1"/>
        </p:nvGrpSpPr>
        <p:grpSpPr>
          <a:xfrm flipH="1">
            <a:off x="2395440" y="4281625"/>
            <a:ext cx="212448" cy="212584"/>
            <a:chOff x="1625600" y="2328863"/>
            <a:chExt cx="1005840" cy="1006475"/>
          </a:xfrm>
        </p:grpSpPr>
        <p:sp>
          <p:nvSpPr>
            <p:cNvPr id="60" name="Oval 11">
              <a:extLst>
                <a:ext uri="{FF2B5EF4-FFF2-40B4-BE49-F238E27FC236}">
                  <a16:creationId xmlns:a16="http://schemas.microsoft.com/office/drawing/2014/main" id="{B80B0D5D-5F0F-EF93-B6EC-40E562C9035E}"/>
                </a:ext>
              </a:extLst>
            </p:cNvPr>
            <p:cNvSpPr>
              <a:spLocks noChangeArrowheads="1"/>
            </p:cNvSpPr>
            <p:nvPr/>
          </p:nvSpPr>
          <p:spPr bwMode="auto">
            <a:xfrm>
              <a:off x="1625600" y="2328863"/>
              <a:ext cx="1005840" cy="1006475"/>
            </a:xfrm>
            <a:prstGeom prst="diamond">
              <a:avLst/>
            </a:prstGeom>
            <a:solidFill>
              <a:schemeClr val="accent3"/>
            </a:solidFill>
            <a:ln>
              <a:noFill/>
            </a:ln>
          </p:spPr>
          <p:txBody>
            <a:bodyPr vert="horz" wrap="square" lIns="91440" tIns="45720" rIns="91440" bIns="45720" numCol="1" anchor="t" anchorCtr="0" compatLnSpc="1">
              <a:prstTxWarp prst="textNoShape">
                <a:avLst/>
              </a:prstTxWarp>
            </a:bodyPr>
            <a:lstStyle/>
            <a:p>
              <a:pPr algn="ctr"/>
              <a:endParaRPr lang="en-US" sz="1400"/>
            </a:p>
          </p:txBody>
        </p:sp>
        <p:sp>
          <p:nvSpPr>
            <p:cNvPr id="61" name="Oval 17">
              <a:extLst>
                <a:ext uri="{FF2B5EF4-FFF2-40B4-BE49-F238E27FC236}">
                  <a16:creationId xmlns:a16="http://schemas.microsoft.com/office/drawing/2014/main" id="{35411E66-3269-05E2-398A-010F8867C3AF}"/>
                </a:ext>
              </a:extLst>
            </p:cNvPr>
            <p:cNvSpPr/>
            <p:nvPr/>
          </p:nvSpPr>
          <p:spPr>
            <a:xfrm>
              <a:off x="1720001" y="2423588"/>
              <a:ext cx="817047" cy="817025"/>
            </a:xfrm>
            <a:prstGeom prst="diamond">
              <a:avLst/>
            </a:prstGeom>
            <a:gradFill flip="none" rotWithShape="1">
              <a:gsLst>
                <a:gs pos="0">
                  <a:schemeClr val="tx1">
                    <a:lumMod val="75000"/>
                    <a:lumOff val="25000"/>
                    <a:alpha val="20000"/>
                  </a:schemeClr>
                </a:gs>
                <a:gs pos="100000">
                  <a:schemeClr val="bg1">
                    <a:alpha val="10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bg1"/>
                </a:solidFill>
              </a:endParaRPr>
            </a:p>
          </p:txBody>
        </p:sp>
      </p:grpSp>
      <p:graphicFrame>
        <p:nvGraphicFramePr>
          <p:cNvPr id="62" name="Table 61">
            <a:extLst>
              <a:ext uri="{FF2B5EF4-FFF2-40B4-BE49-F238E27FC236}">
                <a16:creationId xmlns:a16="http://schemas.microsoft.com/office/drawing/2014/main" id="{AE61ADAF-DCF4-6F5D-0A54-CB3E4FFE8E90}"/>
              </a:ext>
            </a:extLst>
          </p:cNvPr>
          <p:cNvGraphicFramePr>
            <a:graphicFrameLocks noGrp="1"/>
          </p:cNvGraphicFramePr>
          <p:nvPr userDrawn="1">
            <p:extLst>
              <p:ext uri="{D42A27DB-BD31-4B8C-83A1-F6EECF244321}">
                <p14:modId xmlns:p14="http://schemas.microsoft.com/office/powerpoint/2010/main" val="129989501"/>
              </p:ext>
            </p:extLst>
          </p:nvPr>
        </p:nvGraphicFramePr>
        <p:xfrm>
          <a:off x="387818" y="954143"/>
          <a:ext cx="8368364" cy="3039894"/>
        </p:xfrm>
        <a:graphic>
          <a:graphicData uri="http://schemas.openxmlformats.org/drawingml/2006/table">
            <a:tbl>
              <a:tblPr firstRow="1" bandRow="1">
                <a:tableStyleId>{5C22544A-7EE6-4342-B048-85BDC9FD1C3A}</a:tableStyleId>
              </a:tblPr>
              <a:tblGrid>
                <a:gridCol w="1767989">
                  <a:extLst>
                    <a:ext uri="{9D8B030D-6E8A-4147-A177-3AD203B41FA5}">
                      <a16:colId xmlns:a16="http://schemas.microsoft.com/office/drawing/2014/main" val="20000"/>
                    </a:ext>
                  </a:extLst>
                </a:gridCol>
                <a:gridCol w="754263">
                  <a:extLst>
                    <a:ext uri="{9D8B030D-6E8A-4147-A177-3AD203B41FA5}">
                      <a16:colId xmlns:a16="http://schemas.microsoft.com/office/drawing/2014/main" val="20001"/>
                    </a:ext>
                  </a:extLst>
                </a:gridCol>
                <a:gridCol w="487176">
                  <a:extLst>
                    <a:ext uri="{9D8B030D-6E8A-4147-A177-3AD203B41FA5}">
                      <a16:colId xmlns:a16="http://schemas.microsoft.com/office/drawing/2014/main" val="20002"/>
                    </a:ext>
                  </a:extLst>
                </a:gridCol>
                <a:gridCol w="487176">
                  <a:extLst>
                    <a:ext uri="{9D8B030D-6E8A-4147-A177-3AD203B41FA5}">
                      <a16:colId xmlns:a16="http://schemas.microsoft.com/office/drawing/2014/main" val="20003"/>
                    </a:ext>
                  </a:extLst>
                </a:gridCol>
                <a:gridCol w="487176">
                  <a:extLst>
                    <a:ext uri="{9D8B030D-6E8A-4147-A177-3AD203B41FA5}">
                      <a16:colId xmlns:a16="http://schemas.microsoft.com/office/drawing/2014/main" val="20004"/>
                    </a:ext>
                  </a:extLst>
                </a:gridCol>
                <a:gridCol w="487176">
                  <a:extLst>
                    <a:ext uri="{9D8B030D-6E8A-4147-A177-3AD203B41FA5}">
                      <a16:colId xmlns:a16="http://schemas.microsoft.com/office/drawing/2014/main" val="20005"/>
                    </a:ext>
                  </a:extLst>
                </a:gridCol>
                <a:gridCol w="487176">
                  <a:extLst>
                    <a:ext uri="{9D8B030D-6E8A-4147-A177-3AD203B41FA5}">
                      <a16:colId xmlns:a16="http://schemas.microsoft.com/office/drawing/2014/main" val="20006"/>
                    </a:ext>
                  </a:extLst>
                </a:gridCol>
                <a:gridCol w="487176">
                  <a:extLst>
                    <a:ext uri="{9D8B030D-6E8A-4147-A177-3AD203B41FA5}">
                      <a16:colId xmlns:a16="http://schemas.microsoft.com/office/drawing/2014/main" val="20007"/>
                    </a:ext>
                  </a:extLst>
                </a:gridCol>
                <a:gridCol w="487176">
                  <a:extLst>
                    <a:ext uri="{9D8B030D-6E8A-4147-A177-3AD203B41FA5}">
                      <a16:colId xmlns:a16="http://schemas.microsoft.com/office/drawing/2014/main" val="20008"/>
                    </a:ext>
                  </a:extLst>
                </a:gridCol>
                <a:gridCol w="487176">
                  <a:extLst>
                    <a:ext uri="{9D8B030D-6E8A-4147-A177-3AD203B41FA5}">
                      <a16:colId xmlns:a16="http://schemas.microsoft.com/office/drawing/2014/main" val="20009"/>
                    </a:ext>
                  </a:extLst>
                </a:gridCol>
                <a:gridCol w="487176">
                  <a:extLst>
                    <a:ext uri="{9D8B030D-6E8A-4147-A177-3AD203B41FA5}">
                      <a16:colId xmlns:a16="http://schemas.microsoft.com/office/drawing/2014/main" val="20010"/>
                    </a:ext>
                  </a:extLst>
                </a:gridCol>
                <a:gridCol w="487176">
                  <a:extLst>
                    <a:ext uri="{9D8B030D-6E8A-4147-A177-3AD203B41FA5}">
                      <a16:colId xmlns:a16="http://schemas.microsoft.com/office/drawing/2014/main" val="20011"/>
                    </a:ext>
                  </a:extLst>
                </a:gridCol>
                <a:gridCol w="487176">
                  <a:extLst>
                    <a:ext uri="{9D8B030D-6E8A-4147-A177-3AD203B41FA5}">
                      <a16:colId xmlns:a16="http://schemas.microsoft.com/office/drawing/2014/main" val="20012"/>
                    </a:ext>
                  </a:extLst>
                </a:gridCol>
                <a:gridCol w="487176">
                  <a:extLst>
                    <a:ext uri="{9D8B030D-6E8A-4147-A177-3AD203B41FA5}">
                      <a16:colId xmlns:a16="http://schemas.microsoft.com/office/drawing/2014/main" val="20013"/>
                    </a:ext>
                  </a:extLst>
                </a:gridCol>
              </a:tblGrid>
              <a:tr h="276354">
                <a:tc>
                  <a:txBody>
                    <a:bodyPr/>
                    <a:lstStyle/>
                    <a:p>
                      <a:pPr algn="l"/>
                      <a:r>
                        <a:rPr lang="en-US" sz="1000"/>
                        <a:t>Tasks</a:t>
                      </a:r>
                    </a:p>
                  </a:txBody>
                  <a:tcPr marR="0" marT="0" marB="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r"/>
                      <a:r>
                        <a:rPr lang="en-US" sz="1000">
                          <a:solidFill>
                            <a:schemeClr val="bg1"/>
                          </a:solidFill>
                        </a:rPr>
                        <a:t>Period</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000">
                          <a:solidFill>
                            <a:schemeClr val="bg1"/>
                          </a:solidFill>
                        </a:rPr>
                        <a:t>Jan</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000">
                          <a:solidFill>
                            <a:schemeClr val="bg1"/>
                          </a:solidFill>
                        </a:rPr>
                        <a:t>Feb</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a:solidFill>
                            <a:schemeClr val="bg1"/>
                          </a:solidFill>
                        </a:rPr>
                        <a:t>Mar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a:solidFill>
                            <a:schemeClr val="bg1"/>
                          </a:solidFill>
                        </a:rPr>
                        <a:t>Apr</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a:solidFill>
                            <a:schemeClr val="bg1"/>
                          </a:solidFill>
                        </a:rPr>
                        <a:t>May</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000">
                          <a:solidFill>
                            <a:schemeClr val="bg1"/>
                          </a:solidFill>
                        </a:rPr>
                        <a:t>Jun</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000">
                          <a:solidFill>
                            <a:schemeClr val="bg1"/>
                          </a:solidFill>
                        </a:rPr>
                        <a:t>Jul</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000">
                          <a:solidFill>
                            <a:schemeClr val="bg1"/>
                          </a:solidFill>
                        </a:rPr>
                        <a:t>Aug</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a:solidFill>
                            <a:schemeClr val="bg1"/>
                          </a:solidFill>
                        </a:rPr>
                        <a:t>Sep</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a:solidFill>
                            <a:schemeClr val="bg1"/>
                          </a:solidFill>
                        </a:rPr>
                        <a:t>Oct</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a:solidFill>
                            <a:schemeClr val="bg1"/>
                          </a:solidFill>
                        </a:rPr>
                        <a:t>Nov</a:t>
                      </a: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000">
                          <a:solidFill>
                            <a:schemeClr val="bg1"/>
                          </a:solidFill>
                        </a:rPr>
                        <a:t>Dec</a:t>
                      </a:r>
                    </a:p>
                  </a:txBody>
                  <a:tcPr marL="0" marR="0" marT="0" marB="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276354">
                <a:tc>
                  <a:txBody>
                    <a:bodyPr/>
                    <a:lstStyle/>
                    <a:p>
                      <a:pPr algn="l"/>
                      <a:r>
                        <a:rPr lang="en-US" sz="1000" b="0">
                          <a:solidFill>
                            <a:schemeClr val="tx1">
                              <a:lumMod val="75000"/>
                              <a:lumOff val="25000"/>
                            </a:schemeClr>
                          </a:solidFill>
                        </a:rPr>
                        <a:t>Start</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000" b="0">
                          <a:solidFill>
                            <a:schemeClr val="tx1">
                              <a:lumMod val="75000"/>
                              <a:lumOff val="25000"/>
                            </a:schemeClr>
                          </a:solidFill>
                        </a:rPr>
                        <a:t>14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276354">
                <a:tc>
                  <a:txBody>
                    <a:bodyPr/>
                    <a:lstStyle/>
                    <a:p>
                      <a:pPr algn="l"/>
                      <a:r>
                        <a:rPr lang="en-US" sz="1000" b="0">
                          <a:solidFill>
                            <a:schemeClr val="tx1">
                              <a:lumMod val="75000"/>
                              <a:lumOff val="25000"/>
                            </a:schemeClr>
                          </a:solidFill>
                        </a:rPr>
                        <a:t>Phase</a:t>
                      </a:r>
                      <a:r>
                        <a:rPr lang="en-US" sz="1000" b="0" baseline="0">
                          <a:solidFill>
                            <a:schemeClr val="tx1">
                              <a:lumMod val="75000"/>
                              <a:lumOff val="25000"/>
                            </a:schemeClr>
                          </a:solidFill>
                        </a:rPr>
                        <a:t> 1</a:t>
                      </a:r>
                      <a:endParaRPr lang="en-US" sz="1000" b="0">
                        <a:solidFill>
                          <a:schemeClr val="tx1">
                            <a:lumMod val="75000"/>
                            <a:lumOff val="25000"/>
                          </a:schemeClr>
                        </a:solidFill>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a:r>
                        <a:rPr lang="en-US" sz="1000" b="0">
                          <a:solidFill>
                            <a:schemeClr val="tx1">
                              <a:lumMod val="75000"/>
                              <a:lumOff val="25000"/>
                            </a:schemeClr>
                          </a:solidFill>
                        </a:rPr>
                        <a:t>100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2"/>
                  </a:ext>
                </a:extLst>
              </a:tr>
              <a:tr h="276354">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Main Title #01</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000" b="0">
                          <a:solidFill>
                            <a:schemeClr val="tx1">
                              <a:lumMod val="75000"/>
                              <a:lumOff val="25000"/>
                            </a:schemeClr>
                          </a:solidFill>
                        </a:rPr>
                        <a:t>200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76354">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Main Title #02</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a:r>
                        <a:rPr lang="en-US" sz="1000" b="0">
                          <a:solidFill>
                            <a:schemeClr val="tx1">
                              <a:lumMod val="75000"/>
                              <a:lumOff val="25000"/>
                            </a:schemeClr>
                          </a:solidFill>
                        </a:rPr>
                        <a:t>200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4"/>
                  </a:ext>
                </a:extLst>
              </a:tr>
              <a:tr h="276354">
                <a:tc>
                  <a:txBody>
                    <a:bodyPr/>
                    <a:lstStyle/>
                    <a:p>
                      <a:pPr algn="l"/>
                      <a:r>
                        <a:rPr lang="en-US" sz="1000" b="0">
                          <a:solidFill>
                            <a:schemeClr val="tx1">
                              <a:lumMod val="75000"/>
                              <a:lumOff val="25000"/>
                            </a:schemeClr>
                          </a:solidFill>
                        </a:rPr>
                        <a:t>Milestone</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000" b="0">
                          <a:solidFill>
                            <a:schemeClr val="tx1">
                              <a:lumMod val="75000"/>
                              <a:lumOff val="25000"/>
                            </a:schemeClr>
                          </a:solidFill>
                        </a:rPr>
                        <a:t>1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276354">
                <a:tc>
                  <a:txBody>
                    <a:bodyPr/>
                    <a:lstStyle/>
                    <a:p>
                      <a:pPr algn="l"/>
                      <a:r>
                        <a:rPr lang="en-US" sz="1000" b="0">
                          <a:solidFill>
                            <a:schemeClr val="tx1">
                              <a:lumMod val="75000"/>
                              <a:lumOff val="25000"/>
                            </a:schemeClr>
                          </a:solidFill>
                        </a:rPr>
                        <a:t>Phase</a:t>
                      </a:r>
                      <a:r>
                        <a:rPr lang="en-US" sz="1000" b="0" baseline="0">
                          <a:solidFill>
                            <a:schemeClr val="tx1">
                              <a:lumMod val="75000"/>
                              <a:lumOff val="25000"/>
                            </a:schemeClr>
                          </a:solidFill>
                        </a:rPr>
                        <a:t> 2</a:t>
                      </a:r>
                      <a:endParaRPr lang="en-US" sz="1000" b="0">
                        <a:solidFill>
                          <a:schemeClr val="tx1">
                            <a:lumMod val="75000"/>
                            <a:lumOff val="25000"/>
                          </a:schemeClr>
                        </a:solidFill>
                      </a:endParaRP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a:r>
                        <a:rPr lang="en-US" sz="1000" b="0">
                          <a:solidFill>
                            <a:schemeClr val="tx1">
                              <a:lumMod val="75000"/>
                              <a:lumOff val="25000"/>
                            </a:schemeClr>
                          </a:solidFill>
                        </a:rPr>
                        <a:t>x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6"/>
                  </a:ext>
                </a:extLst>
              </a:tr>
              <a:tr h="276354">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Main Title #03</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000" b="0">
                          <a:solidFill>
                            <a:schemeClr val="tx1">
                              <a:lumMod val="75000"/>
                              <a:lumOff val="25000"/>
                            </a:schemeClr>
                          </a:solidFill>
                        </a:rPr>
                        <a:t>x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76354">
                <a:tc>
                  <a:txBody>
                    <a:bodyPr/>
                    <a:lstStyle/>
                    <a:p>
                      <a:pPr marL="0" marR="0" lvl="0" indent="0" algn="l" defTabSz="91433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lumMod val="75000"/>
                              <a:lumOff val="25000"/>
                            </a:schemeClr>
                          </a:solidFill>
                          <a:effectLst/>
                          <a:uLnTx/>
                          <a:uFillTx/>
                          <a:latin typeface="+mn-lt"/>
                          <a:ea typeface="+mn-ea"/>
                          <a:cs typeface="+mn-cs"/>
                        </a:rPr>
                        <a:t>Main Title #04</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a:r>
                        <a:rPr lang="en-US" sz="1000" b="0">
                          <a:solidFill>
                            <a:schemeClr val="tx1">
                              <a:lumMod val="75000"/>
                              <a:lumOff val="25000"/>
                            </a:schemeClr>
                          </a:solidFill>
                        </a:rPr>
                        <a:t>x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08"/>
                  </a:ext>
                </a:extLst>
              </a:tr>
              <a:tr h="276354">
                <a:tc>
                  <a:txBody>
                    <a:bodyPr/>
                    <a:lstStyle/>
                    <a:p>
                      <a:pPr algn="l"/>
                      <a:r>
                        <a:rPr lang="en-US" sz="1000" b="0">
                          <a:solidFill>
                            <a:schemeClr val="tx1">
                              <a:lumMod val="75000"/>
                              <a:lumOff val="25000"/>
                            </a:schemeClr>
                          </a:solidFill>
                        </a:rPr>
                        <a:t>Milestone</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000" b="0">
                          <a:solidFill>
                            <a:schemeClr val="tx1">
                              <a:lumMod val="75000"/>
                              <a:lumOff val="25000"/>
                            </a:schemeClr>
                          </a:solidFill>
                        </a:rPr>
                        <a:t>x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9"/>
                  </a:ext>
                </a:extLst>
              </a:tr>
              <a:tr h="276354">
                <a:tc>
                  <a:txBody>
                    <a:bodyPr/>
                    <a:lstStyle/>
                    <a:p>
                      <a:pPr algn="l"/>
                      <a:r>
                        <a:rPr lang="en-US" sz="1000" b="0">
                          <a:solidFill>
                            <a:schemeClr val="tx1">
                              <a:lumMod val="75000"/>
                              <a:lumOff val="25000"/>
                            </a:schemeClr>
                          </a:solidFill>
                        </a:rPr>
                        <a:t>Conclusion</a:t>
                      </a:r>
                    </a:p>
                  </a:txBody>
                  <a:tcPr marR="0" marT="0" marB="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pPr algn="r"/>
                      <a:r>
                        <a:rPr lang="en-US" sz="1000" b="0">
                          <a:solidFill>
                            <a:schemeClr val="tx1">
                              <a:lumMod val="75000"/>
                              <a:lumOff val="25000"/>
                            </a:schemeClr>
                          </a:solidFill>
                        </a:rPr>
                        <a:t>x Days</a:t>
                      </a:r>
                    </a:p>
                  </a:txBody>
                  <a:tcPr marL="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tc>
                  <a:txBody>
                    <a:bodyPr/>
                    <a:lstStyle/>
                    <a:p>
                      <a:endParaRPr lang="en-US" sz="1200"/>
                    </a:p>
                  </a:txBody>
                  <a:tcPr marL="0" marR="0" marT="0" marB="0">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10010"/>
                  </a:ext>
                </a:extLst>
              </a:tr>
            </a:tbl>
          </a:graphicData>
        </a:graphic>
      </p:graphicFrame>
      <p:grpSp>
        <p:nvGrpSpPr>
          <p:cNvPr id="63" name="Group 62">
            <a:extLst>
              <a:ext uri="{FF2B5EF4-FFF2-40B4-BE49-F238E27FC236}">
                <a16:creationId xmlns:a16="http://schemas.microsoft.com/office/drawing/2014/main" id="{E43A4B04-D825-92C0-E03A-0D8E34F9EFDD}"/>
              </a:ext>
            </a:extLst>
          </p:cNvPr>
          <p:cNvGrpSpPr/>
          <p:nvPr userDrawn="1"/>
        </p:nvGrpSpPr>
        <p:grpSpPr>
          <a:xfrm>
            <a:off x="3297561" y="1324644"/>
            <a:ext cx="419100" cy="2938483"/>
            <a:chOff x="9073290" y="1695782"/>
            <a:chExt cx="419100" cy="2938483"/>
          </a:xfrm>
        </p:grpSpPr>
        <p:grpSp>
          <p:nvGrpSpPr>
            <p:cNvPr id="64" name="Group 63">
              <a:extLst>
                <a:ext uri="{FF2B5EF4-FFF2-40B4-BE49-F238E27FC236}">
                  <a16:creationId xmlns:a16="http://schemas.microsoft.com/office/drawing/2014/main" id="{1F9F0155-9B57-2D31-5DF4-A3D72C4A8B9D}"/>
                </a:ext>
              </a:extLst>
            </p:cNvPr>
            <p:cNvGrpSpPr/>
            <p:nvPr/>
          </p:nvGrpSpPr>
          <p:grpSpPr>
            <a:xfrm>
              <a:off x="9073290" y="1695782"/>
              <a:ext cx="419100" cy="2741929"/>
              <a:chOff x="5105400" y="1251478"/>
              <a:chExt cx="419100" cy="2741929"/>
            </a:xfrm>
          </p:grpSpPr>
          <p:grpSp>
            <p:nvGrpSpPr>
              <p:cNvPr id="66" name="Group 65">
                <a:extLst>
                  <a:ext uri="{FF2B5EF4-FFF2-40B4-BE49-F238E27FC236}">
                    <a16:creationId xmlns:a16="http://schemas.microsoft.com/office/drawing/2014/main" id="{B4124577-E343-932A-8B48-AF0DB0C0F9DA}"/>
                  </a:ext>
                </a:extLst>
              </p:cNvPr>
              <p:cNvGrpSpPr/>
              <p:nvPr/>
            </p:nvGrpSpPr>
            <p:grpSpPr>
              <a:xfrm>
                <a:off x="5105400" y="3695700"/>
                <a:ext cx="419100" cy="297707"/>
                <a:chOff x="5429250" y="4050354"/>
                <a:chExt cx="419100" cy="297707"/>
              </a:xfrm>
            </p:grpSpPr>
            <p:sp>
              <p:nvSpPr>
                <p:cNvPr id="68" name="Trapezoid 67">
                  <a:extLst>
                    <a:ext uri="{FF2B5EF4-FFF2-40B4-BE49-F238E27FC236}">
                      <a16:creationId xmlns:a16="http://schemas.microsoft.com/office/drawing/2014/main" id="{177C2BF5-A8B0-D373-64A9-5EB8CEC4A8B9}"/>
                    </a:ext>
                  </a:extLst>
                </p:cNvPr>
                <p:cNvSpPr/>
                <p:nvPr/>
              </p:nvSpPr>
              <p:spPr>
                <a:xfrm rot="10800000">
                  <a:off x="5429250" y="4256458"/>
                  <a:ext cx="419100" cy="91601"/>
                </a:xfrm>
                <a:prstGeom prst="trapezoid">
                  <a:avLst>
                    <a:gd name="adj" fmla="val 6139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Trapezoid 68">
                  <a:extLst>
                    <a:ext uri="{FF2B5EF4-FFF2-40B4-BE49-F238E27FC236}">
                      <a16:creationId xmlns:a16="http://schemas.microsoft.com/office/drawing/2014/main" id="{1A1F8EB8-7311-01B6-6558-88F1E359013A}"/>
                    </a:ext>
                  </a:extLst>
                </p:cNvPr>
                <p:cNvSpPr/>
                <p:nvPr/>
              </p:nvSpPr>
              <p:spPr>
                <a:xfrm rot="10800000">
                  <a:off x="5429250" y="4256458"/>
                  <a:ext cx="419100" cy="91601"/>
                </a:xfrm>
                <a:prstGeom prst="trapezoid">
                  <a:avLst>
                    <a:gd name="adj" fmla="val 61393"/>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Pentagon 17">
                  <a:extLst>
                    <a:ext uri="{FF2B5EF4-FFF2-40B4-BE49-F238E27FC236}">
                      <a16:creationId xmlns:a16="http://schemas.microsoft.com/office/drawing/2014/main" id="{93BA4881-F224-AB75-68E9-1A4FBE423A99}"/>
                    </a:ext>
                  </a:extLst>
                </p:cNvPr>
                <p:cNvSpPr/>
                <p:nvPr/>
              </p:nvSpPr>
              <p:spPr>
                <a:xfrm rot="16200000">
                  <a:off x="5489945" y="4047821"/>
                  <a:ext cx="297707" cy="302773"/>
                </a:xfrm>
                <a:prstGeom prst="homePlate">
                  <a:avLst>
                    <a:gd name="adj" fmla="val 4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23FB6649-4226-A89D-14F8-1A26C50BEDFA}"/>
                  </a:ext>
                </a:extLst>
              </p:cNvPr>
              <p:cNvCxnSpPr>
                <a:cxnSpLocks/>
                <a:stCxn id="71" idx="3"/>
              </p:cNvCxnSpPr>
              <p:nvPr/>
            </p:nvCxnSpPr>
            <p:spPr>
              <a:xfrm flipV="1">
                <a:off x="5314949" y="1251478"/>
                <a:ext cx="0" cy="2444222"/>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36C04AC2-028E-9BB6-789F-D3214DCCBE66}"/>
                </a:ext>
              </a:extLst>
            </p:cNvPr>
            <p:cNvSpPr txBox="1"/>
            <p:nvPr/>
          </p:nvSpPr>
          <p:spPr>
            <a:xfrm>
              <a:off x="9142578" y="4480377"/>
              <a:ext cx="280526"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latin typeface="+mj-lt"/>
                </a:rPr>
                <a:t>Start</a:t>
              </a:r>
              <a:endParaRPr lang="id-ID" sz="1000" b="1">
                <a:solidFill>
                  <a:schemeClr val="tx1">
                    <a:lumMod val="75000"/>
                    <a:lumOff val="25000"/>
                  </a:schemeClr>
                </a:solidFill>
                <a:latin typeface="+mj-lt"/>
              </a:endParaRPr>
            </a:p>
          </p:txBody>
        </p:sp>
      </p:grpSp>
      <p:grpSp>
        <p:nvGrpSpPr>
          <p:cNvPr id="72" name="Group 71">
            <a:extLst>
              <a:ext uri="{FF2B5EF4-FFF2-40B4-BE49-F238E27FC236}">
                <a16:creationId xmlns:a16="http://schemas.microsoft.com/office/drawing/2014/main" id="{28B747FA-4FCD-388F-FB3B-300A8DAF2265}"/>
              </a:ext>
            </a:extLst>
          </p:cNvPr>
          <p:cNvGrpSpPr/>
          <p:nvPr userDrawn="1"/>
        </p:nvGrpSpPr>
        <p:grpSpPr>
          <a:xfrm>
            <a:off x="5005290" y="1324644"/>
            <a:ext cx="570669" cy="2938483"/>
            <a:chOff x="8997507" y="1695782"/>
            <a:chExt cx="570669" cy="2938483"/>
          </a:xfrm>
        </p:grpSpPr>
        <p:grpSp>
          <p:nvGrpSpPr>
            <p:cNvPr id="73" name="Group 72">
              <a:extLst>
                <a:ext uri="{FF2B5EF4-FFF2-40B4-BE49-F238E27FC236}">
                  <a16:creationId xmlns:a16="http://schemas.microsoft.com/office/drawing/2014/main" id="{B4795B67-F41E-9163-E7FA-002E10A3A83B}"/>
                </a:ext>
              </a:extLst>
            </p:cNvPr>
            <p:cNvGrpSpPr/>
            <p:nvPr/>
          </p:nvGrpSpPr>
          <p:grpSpPr>
            <a:xfrm>
              <a:off x="9073290" y="1695782"/>
              <a:ext cx="419100" cy="2741929"/>
              <a:chOff x="5105400" y="1251478"/>
              <a:chExt cx="419100" cy="2741929"/>
            </a:xfrm>
          </p:grpSpPr>
          <p:grpSp>
            <p:nvGrpSpPr>
              <p:cNvPr id="75" name="Group 74">
                <a:extLst>
                  <a:ext uri="{FF2B5EF4-FFF2-40B4-BE49-F238E27FC236}">
                    <a16:creationId xmlns:a16="http://schemas.microsoft.com/office/drawing/2014/main" id="{462404FF-56EE-7D1E-86CE-F9A8A128A5F9}"/>
                  </a:ext>
                </a:extLst>
              </p:cNvPr>
              <p:cNvGrpSpPr/>
              <p:nvPr/>
            </p:nvGrpSpPr>
            <p:grpSpPr>
              <a:xfrm>
                <a:off x="5105400" y="3695700"/>
                <a:ext cx="419100" cy="297707"/>
                <a:chOff x="5429250" y="4050354"/>
                <a:chExt cx="419100" cy="297707"/>
              </a:xfrm>
            </p:grpSpPr>
            <p:sp>
              <p:nvSpPr>
                <p:cNvPr id="77" name="Trapezoid 76">
                  <a:extLst>
                    <a:ext uri="{FF2B5EF4-FFF2-40B4-BE49-F238E27FC236}">
                      <a16:creationId xmlns:a16="http://schemas.microsoft.com/office/drawing/2014/main" id="{D07631B7-702F-A856-1E83-B9BF497348BA}"/>
                    </a:ext>
                  </a:extLst>
                </p:cNvPr>
                <p:cNvSpPr/>
                <p:nvPr/>
              </p:nvSpPr>
              <p:spPr>
                <a:xfrm rot="10800000">
                  <a:off x="5429250" y="4256458"/>
                  <a:ext cx="419100" cy="91601"/>
                </a:xfrm>
                <a:prstGeom prst="trapezoid">
                  <a:avLst>
                    <a:gd name="adj" fmla="val 6139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Trapezoid 77">
                  <a:extLst>
                    <a:ext uri="{FF2B5EF4-FFF2-40B4-BE49-F238E27FC236}">
                      <a16:creationId xmlns:a16="http://schemas.microsoft.com/office/drawing/2014/main" id="{76F16F07-D06E-C1B8-DE67-89A177DE7028}"/>
                    </a:ext>
                  </a:extLst>
                </p:cNvPr>
                <p:cNvSpPr/>
                <p:nvPr/>
              </p:nvSpPr>
              <p:spPr>
                <a:xfrm rot="10800000">
                  <a:off x="5429250" y="4256458"/>
                  <a:ext cx="419100" cy="91601"/>
                </a:xfrm>
                <a:prstGeom prst="trapezoid">
                  <a:avLst>
                    <a:gd name="adj" fmla="val 61393"/>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Pentagon 17">
                  <a:extLst>
                    <a:ext uri="{FF2B5EF4-FFF2-40B4-BE49-F238E27FC236}">
                      <a16:creationId xmlns:a16="http://schemas.microsoft.com/office/drawing/2014/main" id="{6CC59F47-DA7C-6C8B-2914-EBDF73FF8F3E}"/>
                    </a:ext>
                  </a:extLst>
                </p:cNvPr>
                <p:cNvSpPr/>
                <p:nvPr/>
              </p:nvSpPr>
              <p:spPr>
                <a:xfrm rot="16200000">
                  <a:off x="5489945" y="4047821"/>
                  <a:ext cx="297707" cy="302773"/>
                </a:xfrm>
                <a:prstGeom prst="homePlate">
                  <a:avLst>
                    <a:gd name="adj" fmla="val 4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6" name="Straight Connector 75">
                <a:extLst>
                  <a:ext uri="{FF2B5EF4-FFF2-40B4-BE49-F238E27FC236}">
                    <a16:creationId xmlns:a16="http://schemas.microsoft.com/office/drawing/2014/main" id="{7B21DDE5-E100-F57A-23BD-9D7AA51F3A85}"/>
                  </a:ext>
                </a:extLst>
              </p:cNvPr>
              <p:cNvCxnSpPr>
                <a:cxnSpLocks/>
                <a:stCxn id="79" idx="3"/>
              </p:cNvCxnSpPr>
              <p:nvPr/>
            </p:nvCxnSpPr>
            <p:spPr>
              <a:xfrm flipV="1">
                <a:off x="5314949" y="1251478"/>
                <a:ext cx="0" cy="2444222"/>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50BCB91E-17E4-4F1B-2EF4-38CC6E78AC8E}"/>
                </a:ext>
              </a:extLst>
            </p:cNvPr>
            <p:cNvSpPr txBox="1"/>
            <p:nvPr/>
          </p:nvSpPr>
          <p:spPr>
            <a:xfrm>
              <a:off x="8997507" y="4480377"/>
              <a:ext cx="570669"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Milestone</a:t>
              </a:r>
              <a:endParaRPr lang="id-ID" sz="1000" b="1">
                <a:solidFill>
                  <a:schemeClr val="tx1">
                    <a:lumMod val="75000"/>
                    <a:lumOff val="25000"/>
                  </a:schemeClr>
                </a:solidFill>
                <a:latin typeface="+mj-lt"/>
              </a:endParaRPr>
            </a:p>
          </p:txBody>
        </p:sp>
      </p:grpSp>
      <p:grpSp>
        <p:nvGrpSpPr>
          <p:cNvPr id="80" name="Group 79">
            <a:extLst>
              <a:ext uri="{FF2B5EF4-FFF2-40B4-BE49-F238E27FC236}">
                <a16:creationId xmlns:a16="http://schemas.microsoft.com/office/drawing/2014/main" id="{EE35613B-4B2B-345B-98F9-4F17EE3C71E3}"/>
              </a:ext>
            </a:extLst>
          </p:cNvPr>
          <p:cNvGrpSpPr/>
          <p:nvPr userDrawn="1"/>
        </p:nvGrpSpPr>
        <p:grpSpPr>
          <a:xfrm>
            <a:off x="7630993" y="1324644"/>
            <a:ext cx="644408" cy="2938483"/>
            <a:chOff x="8960638" y="1695782"/>
            <a:chExt cx="644408" cy="2938483"/>
          </a:xfrm>
        </p:grpSpPr>
        <p:grpSp>
          <p:nvGrpSpPr>
            <p:cNvPr id="81" name="Group 80">
              <a:extLst>
                <a:ext uri="{FF2B5EF4-FFF2-40B4-BE49-F238E27FC236}">
                  <a16:creationId xmlns:a16="http://schemas.microsoft.com/office/drawing/2014/main" id="{07594293-1F1A-F014-A3FA-29D2731E39B7}"/>
                </a:ext>
              </a:extLst>
            </p:cNvPr>
            <p:cNvGrpSpPr/>
            <p:nvPr/>
          </p:nvGrpSpPr>
          <p:grpSpPr>
            <a:xfrm>
              <a:off x="9073290" y="1695782"/>
              <a:ext cx="419100" cy="2741929"/>
              <a:chOff x="5105400" y="1251478"/>
              <a:chExt cx="419100" cy="2741929"/>
            </a:xfrm>
          </p:grpSpPr>
          <p:grpSp>
            <p:nvGrpSpPr>
              <p:cNvPr id="83" name="Group 82">
                <a:extLst>
                  <a:ext uri="{FF2B5EF4-FFF2-40B4-BE49-F238E27FC236}">
                    <a16:creationId xmlns:a16="http://schemas.microsoft.com/office/drawing/2014/main" id="{C4622C17-6446-3BC1-FF80-17F5BA0CDD99}"/>
                  </a:ext>
                </a:extLst>
              </p:cNvPr>
              <p:cNvGrpSpPr/>
              <p:nvPr/>
            </p:nvGrpSpPr>
            <p:grpSpPr>
              <a:xfrm>
                <a:off x="5105400" y="3695700"/>
                <a:ext cx="419100" cy="297707"/>
                <a:chOff x="5429250" y="4050354"/>
                <a:chExt cx="419100" cy="297707"/>
              </a:xfrm>
            </p:grpSpPr>
            <p:sp>
              <p:nvSpPr>
                <p:cNvPr id="85" name="Trapezoid 84">
                  <a:extLst>
                    <a:ext uri="{FF2B5EF4-FFF2-40B4-BE49-F238E27FC236}">
                      <a16:creationId xmlns:a16="http://schemas.microsoft.com/office/drawing/2014/main" id="{CF21FB30-D0A8-9914-A492-557EC5FBB2DA}"/>
                    </a:ext>
                  </a:extLst>
                </p:cNvPr>
                <p:cNvSpPr/>
                <p:nvPr/>
              </p:nvSpPr>
              <p:spPr>
                <a:xfrm rot="10800000">
                  <a:off x="5429250" y="4256458"/>
                  <a:ext cx="419100" cy="91601"/>
                </a:xfrm>
                <a:prstGeom prst="trapezoid">
                  <a:avLst>
                    <a:gd name="adj" fmla="val 6139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Trapezoid 85">
                  <a:extLst>
                    <a:ext uri="{FF2B5EF4-FFF2-40B4-BE49-F238E27FC236}">
                      <a16:creationId xmlns:a16="http://schemas.microsoft.com/office/drawing/2014/main" id="{796FEB07-440B-5D05-FA89-E1C3920EDAD3}"/>
                    </a:ext>
                  </a:extLst>
                </p:cNvPr>
                <p:cNvSpPr/>
                <p:nvPr/>
              </p:nvSpPr>
              <p:spPr>
                <a:xfrm rot="10800000">
                  <a:off x="5429250" y="4256458"/>
                  <a:ext cx="419100" cy="91601"/>
                </a:xfrm>
                <a:prstGeom prst="trapezoid">
                  <a:avLst>
                    <a:gd name="adj" fmla="val 61393"/>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Pentagon 17">
                  <a:extLst>
                    <a:ext uri="{FF2B5EF4-FFF2-40B4-BE49-F238E27FC236}">
                      <a16:creationId xmlns:a16="http://schemas.microsoft.com/office/drawing/2014/main" id="{FB2F016C-8CEE-1B90-02A9-7963F80B447A}"/>
                    </a:ext>
                  </a:extLst>
                </p:cNvPr>
                <p:cNvSpPr/>
                <p:nvPr/>
              </p:nvSpPr>
              <p:spPr>
                <a:xfrm rot="16200000">
                  <a:off x="5489945" y="4047821"/>
                  <a:ext cx="297707" cy="302773"/>
                </a:xfrm>
                <a:prstGeom prst="homePlate">
                  <a:avLst>
                    <a:gd name="adj" fmla="val 452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4" name="Straight Connector 83">
                <a:extLst>
                  <a:ext uri="{FF2B5EF4-FFF2-40B4-BE49-F238E27FC236}">
                    <a16:creationId xmlns:a16="http://schemas.microsoft.com/office/drawing/2014/main" id="{649458F1-0F14-EC70-A281-3FD2EAABF849}"/>
                  </a:ext>
                </a:extLst>
              </p:cNvPr>
              <p:cNvCxnSpPr>
                <a:cxnSpLocks/>
                <a:stCxn id="87" idx="3"/>
              </p:cNvCxnSpPr>
              <p:nvPr/>
            </p:nvCxnSpPr>
            <p:spPr>
              <a:xfrm flipV="1">
                <a:off x="5314949" y="1251478"/>
                <a:ext cx="0" cy="2444222"/>
              </a:xfrm>
              <a:prstGeom prst="line">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37485D7D-4AE6-8432-9EC1-6B1FCD975A3E}"/>
                </a:ext>
              </a:extLst>
            </p:cNvPr>
            <p:cNvSpPr txBox="1"/>
            <p:nvPr/>
          </p:nvSpPr>
          <p:spPr>
            <a:xfrm>
              <a:off x="8960638" y="4480377"/>
              <a:ext cx="644408" cy="153888"/>
            </a:xfrm>
            <a:prstGeom prst="rect">
              <a:avLst/>
            </a:prstGeom>
            <a:noFill/>
          </p:spPr>
          <p:txBody>
            <a:bodyPr wrap="none" lIns="0" tIns="0" rIns="0" bIns="0" rtlCol="0" anchor="ctr">
              <a:spAutoFit/>
            </a:bodyPr>
            <a:lstStyle/>
            <a:p>
              <a:pPr algn="ctr"/>
              <a:r>
                <a:rPr lang="en-US" sz="1000" b="1">
                  <a:solidFill>
                    <a:schemeClr val="tx1">
                      <a:lumMod val="75000"/>
                      <a:lumOff val="25000"/>
                    </a:schemeClr>
                  </a:solidFill>
                </a:rPr>
                <a:t>Conclusion</a:t>
              </a:r>
              <a:endParaRPr lang="id-ID" sz="1000" b="1">
                <a:solidFill>
                  <a:schemeClr val="tx1">
                    <a:lumMod val="75000"/>
                    <a:lumOff val="25000"/>
                  </a:schemeClr>
                </a:solidFill>
                <a:latin typeface="+mj-lt"/>
              </a:endParaRPr>
            </a:p>
          </p:txBody>
        </p:sp>
      </p:grpSp>
      <p:sp>
        <p:nvSpPr>
          <p:cNvPr id="88" name="Rounded Rectangle 60">
            <a:extLst>
              <a:ext uri="{FF2B5EF4-FFF2-40B4-BE49-F238E27FC236}">
                <a16:creationId xmlns:a16="http://schemas.microsoft.com/office/drawing/2014/main" id="{A9471BA8-59C2-0E9B-1D62-7FD0EDF07718}"/>
              </a:ext>
            </a:extLst>
          </p:cNvPr>
          <p:cNvSpPr/>
          <p:nvPr userDrawn="1"/>
        </p:nvSpPr>
        <p:spPr>
          <a:xfrm>
            <a:off x="3498290" y="1833588"/>
            <a:ext cx="4457700" cy="177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ounded Rectangle 61">
            <a:extLst>
              <a:ext uri="{FF2B5EF4-FFF2-40B4-BE49-F238E27FC236}">
                <a16:creationId xmlns:a16="http://schemas.microsoft.com/office/drawing/2014/main" id="{356DE0D1-22E7-C285-FE79-80BD853C538B}"/>
              </a:ext>
            </a:extLst>
          </p:cNvPr>
          <p:cNvSpPr/>
          <p:nvPr userDrawn="1"/>
        </p:nvSpPr>
        <p:spPr>
          <a:xfrm>
            <a:off x="3498290" y="2107484"/>
            <a:ext cx="1781175" cy="1771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ounded Rectangle 62">
            <a:extLst>
              <a:ext uri="{FF2B5EF4-FFF2-40B4-BE49-F238E27FC236}">
                <a16:creationId xmlns:a16="http://schemas.microsoft.com/office/drawing/2014/main" id="{4077DCE9-5C3B-92EF-E9A1-62DA8BA6B6BD}"/>
              </a:ext>
            </a:extLst>
          </p:cNvPr>
          <p:cNvSpPr/>
          <p:nvPr userDrawn="1"/>
        </p:nvSpPr>
        <p:spPr>
          <a:xfrm>
            <a:off x="5435040" y="2659428"/>
            <a:ext cx="1781175" cy="177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ounded Rectangle 63">
            <a:extLst>
              <a:ext uri="{FF2B5EF4-FFF2-40B4-BE49-F238E27FC236}">
                <a16:creationId xmlns:a16="http://schemas.microsoft.com/office/drawing/2014/main" id="{4A60BE2F-83E1-0C9F-21A8-94527F21A900}"/>
              </a:ext>
            </a:extLst>
          </p:cNvPr>
          <p:cNvSpPr/>
          <p:nvPr userDrawn="1"/>
        </p:nvSpPr>
        <p:spPr>
          <a:xfrm>
            <a:off x="5796990" y="2936288"/>
            <a:ext cx="1781175" cy="177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ounded Rectangle 64">
            <a:extLst>
              <a:ext uri="{FF2B5EF4-FFF2-40B4-BE49-F238E27FC236}">
                <a16:creationId xmlns:a16="http://schemas.microsoft.com/office/drawing/2014/main" id="{46F0FC8F-0DB1-5183-5627-6AB842B03C5B}"/>
              </a:ext>
            </a:extLst>
          </p:cNvPr>
          <p:cNvSpPr/>
          <p:nvPr userDrawn="1"/>
        </p:nvSpPr>
        <p:spPr>
          <a:xfrm>
            <a:off x="6114490" y="3214418"/>
            <a:ext cx="1781175" cy="177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Diamond 92">
            <a:extLst>
              <a:ext uri="{FF2B5EF4-FFF2-40B4-BE49-F238E27FC236}">
                <a16:creationId xmlns:a16="http://schemas.microsoft.com/office/drawing/2014/main" id="{2967DA8D-8EE3-CD17-97E4-7A6CB0A77BB4}"/>
              </a:ext>
            </a:extLst>
          </p:cNvPr>
          <p:cNvSpPr/>
          <p:nvPr userDrawn="1"/>
        </p:nvSpPr>
        <p:spPr>
          <a:xfrm>
            <a:off x="7848242" y="3502655"/>
            <a:ext cx="209910" cy="2099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8DFE00FF-CBF9-E90B-D2C8-0C7B836A608A}"/>
              </a:ext>
            </a:extLst>
          </p:cNvPr>
          <p:cNvSpPr/>
          <p:nvPr userDrawn="1"/>
        </p:nvSpPr>
        <p:spPr>
          <a:xfrm>
            <a:off x="5181242" y="2454905"/>
            <a:ext cx="209910" cy="20991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7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fade">
                                      <p:cBhvr>
                                        <p:cTn id="11" dur="500"/>
                                        <p:tgtEl>
                                          <p:spTgt spid="9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fade">
                                      <p:cBhvr>
                                        <p:cTn id="23" dur="500"/>
                                        <p:tgtEl>
                                          <p:spTgt spid="8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P spid="91" grpId="0" animBg="1"/>
      <p:bldP spid="92" grpId="0" animBg="1"/>
      <p:bldP spid="93" grpId="0" animBg="1"/>
      <p:bldP spid="9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4 week 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4FC5C-51AA-B898-51D1-EBC05145AF05}"/>
              </a:ext>
            </a:extLst>
          </p:cNvPr>
          <p:cNvSpPr>
            <a:spLocks noGrp="1"/>
          </p:cNvSpPr>
          <p:nvPr>
            <p:ph type="title" hasCustomPrompt="1"/>
          </p:nvPr>
        </p:nvSpPr>
        <p:spPr/>
        <p:txBody>
          <a:bodyPr/>
          <a:lstStyle/>
          <a:p>
            <a:r>
              <a:rPr lang="en-US"/>
              <a:t>Add a circle to mark the task in the week column.</a:t>
            </a:r>
          </a:p>
        </p:txBody>
      </p:sp>
      <p:sp>
        <p:nvSpPr>
          <p:cNvPr id="3" name="Slide Number Placeholder 2">
            <a:extLst>
              <a:ext uri="{FF2B5EF4-FFF2-40B4-BE49-F238E27FC236}">
                <a16:creationId xmlns:a16="http://schemas.microsoft.com/office/drawing/2014/main" id="{12613710-9851-317E-2F16-1CD1F0F7EB71}"/>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109" name="Rectangle 108">
            <a:extLst>
              <a:ext uri="{FF2B5EF4-FFF2-40B4-BE49-F238E27FC236}">
                <a16:creationId xmlns:a16="http://schemas.microsoft.com/office/drawing/2014/main" id="{46E45234-69F0-524D-E3E7-44680722C2DE}"/>
              </a:ext>
            </a:extLst>
          </p:cNvPr>
          <p:cNvSpPr/>
          <p:nvPr/>
        </p:nvSpPr>
        <p:spPr>
          <a:xfrm>
            <a:off x="2529413" y="1031684"/>
            <a:ext cx="1542830" cy="360687"/>
          </a:xfrm>
          <a:prstGeom prst="rect">
            <a:avLst/>
          </a:prstGeom>
          <a:solidFill>
            <a:srgbClr val="733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0" name="Rectangle 109">
            <a:extLst>
              <a:ext uri="{FF2B5EF4-FFF2-40B4-BE49-F238E27FC236}">
                <a16:creationId xmlns:a16="http://schemas.microsoft.com/office/drawing/2014/main" id="{E43E21CD-6EE9-F7F5-1CB1-B141FC4B0DFD}"/>
              </a:ext>
            </a:extLst>
          </p:cNvPr>
          <p:cNvSpPr/>
          <p:nvPr/>
        </p:nvSpPr>
        <p:spPr>
          <a:xfrm>
            <a:off x="4072108" y="1031684"/>
            <a:ext cx="1542830" cy="360687"/>
          </a:xfrm>
          <a:prstGeom prst="rect">
            <a:avLst/>
          </a:prstGeom>
          <a:solidFill>
            <a:srgbClr val="AE7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1" name="Rectangle 110">
            <a:extLst>
              <a:ext uri="{FF2B5EF4-FFF2-40B4-BE49-F238E27FC236}">
                <a16:creationId xmlns:a16="http://schemas.microsoft.com/office/drawing/2014/main" id="{1FAB6AE9-75AD-8143-C28D-F4E39DC5E1FF}"/>
              </a:ext>
            </a:extLst>
          </p:cNvPr>
          <p:cNvSpPr/>
          <p:nvPr/>
        </p:nvSpPr>
        <p:spPr>
          <a:xfrm>
            <a:off x="5614803" y="1031684"/>
            <a:ext cx="1542830" cy="360687"/>
          </a:xfrm>
          <a:prstGeom prst="rect">
            <a:avLst/>
          </a:prstGeom>
          <a:solidFill>
            <a:srgbClr val="D8B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2" name="Rectangle 111">
            <a:extLst>
              <a:ext uri="{FF2B5EF4-FFF2-40B4-BE49-F238E27FC236}">
                <a16:creationId xmlns:a16="http://schemas.microsoft.com/office/drawing/2014/main" id="{B009D632-5A6D-A6AC-138E-2B2B71FB7CC1}"/>
              </a:ext>
            </a:extLst>
          </p:cNvPr>
          <p:cNvSpPr/>
          <p:nvPr/>
        </p:nvSpPr>
        <p:spPr>
          <a:xfrm>
            <a:off x="7157497" y="1031684"/>
            <a:ext cx="1542830" cy="360687"/>
          </a:xfrm>
          <a:prstGeom prst="rect">
            <a:avLst/>
          </a:prstGeom>
          <a:solidFill>
            <a:srgbClr val="E3D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3" name="Rectangle 112">
            <a:extLst>
              <a:ext uri="{FF2B5EF4-FFF2-40B4-BE49-F238E27FC236}">
                <a16:creationId xmlns:a16="http://schemas.microsoft.com/office/drawing/2014/main" id="{DC58B5A3-FAA1-7FBA-DE37-60C78E652193}"/>
              </a:ext>
            </a:extLst>
          </p:cNvPr>
          <p:cNvSpPr/>
          <p:nvPr/>
        </p:nvSpPr>
        <p:spPr>
          <a:xfrm>
            <a:off x="384868" y="1388774"/>
            <a:ext cx="2061092"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n-lt"/>
            </a:endParaRPr>
          </a:p>
        </p:txBody>
      </p:sp>
      <p:sp>
        <p:nvSpPr>
          <p:cNvPr id="114" name="Rectangle 113">
            <a:extLst>
              <a:ext uri="{FF2B5EF4-FFF2-40B4-BE49-F238E27FC236}">
                <a16:creationId xmlns:a16="http://schemas.microsoft.com/office/drawing/2014/main" id="{52DE6E30-0450-8EC2-DE07-6911761EB906}"/>
              </a:ext>
            </a:extLst>
          </p:cNvPr>
          <p:cNvSpPr/>
          <p:nvPr/>
        </p:nvSpPr>
        <p:spPr>
          <a:xfrm>
            <a:off x="2529413" y="1388774"/>
            <a:ext cx="6170914"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mn-lt"/>
            </a:endParaRPr>
          </a:p>
        </p:txBody>
      </p:sp>
      <p:sp>
        <p:nvSpPr>
          <p:cNvPr id="115" name="Rectangle 114">
            <a:extLst>
              <a:ext uri="{FF2B5EF4-FFF2-40B4-BE49-F238E27FC236}">
                <a16:creationId xmlns:a16="http://schemas.microsoft.com/office/drawing/2014/main" id="{2A44C3EA-B8BA-B698-CC9C-F9124DBBEBDE}"/>
              </a:ext>
            </a:extLst>
          </p:cNvPr>
          <p:cNvSpPr/>
          <p:nvPr/>
        </p:nvSpPr>
        <p:spPr>
          <a:xfrm>
            <a:off x="384868" y="2107500"/>
            <a:ext cx="2061092"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6" name="Rectangle 115">
            <a:extLst>
              <a:ext uri="{FF2B5EF4-FFF2-40B4-BE49-F238E27FC236}">
                <a16:creationId xmlns:a16="http://schemas.microsoft.com/office/drawing/2014/main" id="{BF065DF9-4A34-C5DC-22F0-7E8C40419636}"/>
              </a:ext>
            </a:extLst>
          </p:cNvPr>
          <p:cNvSpPr/>
          <p:nvPr/>
        </p:nvSpPr>
        <p:spPr>
          <a:xfrm>
            <a:off x="2529413" y="2107500"/>
            <a:ext cx="6170914"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7" name="Rectangle 116">
            <a:extLst>
              <a:ext uri="{FF2B5EF4-FFF2-40B4-BE49-F238E27FC236}">
                <a16:creationId xmlns:a16="http://schemas.microsoft.com/office/drawing/2014/main" id="{B2E48384-BA9E-6DC7-8CC2-CF23CF513E9B}"/>
              </a:ext>
            </a:extLst>
          </p:cNvPr>
          <p:cNvSpPr/>
          <p:nvPr/>
        </p:nvSpPr>
        <p:spPr>
          <a:xfrm>
            <a:off x="384868" y="2826226"/>
            <a:ext cx="2061092"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8" name="Rectangle 117">
            <a:extLst>
              <a:ext uri="{FF2B5EF4-FFF2-40B4-BE49-F238E27FC236}">
                <a16:creationId xmlns:a16="http://schemas.microsoft.com/office/drawing/2014/main" id="{7D50DB0C-E676-9CF0-DA36-F81B234C5E40}"/>
              </a:ext>
            </a:extLst>
          </p:cNvPr>
          <p:cNvSpPr/>
          <p:nvPr/>
        </p:nvSpPr>
        <p:spPr>
          <a:xfrm>
            <a:off x="2529413" y="2826226"/>
            <a:ext cx="6170914"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19" name="Rectangle 118">
            <a:extLst>
              <a:ext uri="{FF2B5EF4-FFF2-40B4-BE49-F238E27FC236}">
                <a16:creationId xmlns:a16="http://schemas.microsoft.com/office/drawing/2014/main" id="{E3BCDA87-2BD0-D7F4-F571-41668697D098}"/>
              </a:ext>
            </a:extLst>
          </p:cNvPr>
          <p:cNvSpPr/>
          <p:nvPr/>
        </p:nvSpPr>
        <p:spPr>
          <a:xfrm>
            <a:off x="384868" y="3544952"/>
            <a:ext cx="2061092"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20" name="Rectangle 119">
            <a:extLst>
              <a:ext uri="{FF2B5EF4-FFF2-40B4-BE49-F238E27FC236}">
                <a16:creationId xmlns:a16="http://schemas.microsoft.com/office/drawing/2014/main" id="{03992D0C-BDA5-2D07-DA51-4C66D58B9FED}"/>
              </a:ext>
            </a:extLst>
          </p:cNvPr>
          <p:cNvSpPr/>
          <p:nvPr/>
        </p:nvSpPr>
        <p:spPr>
          <a:xfrm>
            <a:off x="2529413" y="3544952"/>
            <a:ext cx="6170914" cy="362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22" name="TextBox 121">
            <a:extLst>
              <a:ext uri="{FF2B5EF4-FFF2-40B4-BE49-F238E27FC236}">
                <a16:creationId xmlns:a16="http://schemas.microsoft.com/office/drawing/2014/main" id="{A1A2F2F3-82DD-6013-7F03-69CF5770697D}"/>
              </a:ext>
            </a:extLst>
          </p:cNvPr>
          <p:cNvSpPr txBox="1"/>
          <p:nvPr/>
        </p:nvSpPr>
        <p:spPr>
          <a:xfrm>
            <a:off x="2886591" y="1071509"/>
            <a:ext cx="861222" cy="276999"/>
          </a:xfrm>
          <a:prstGeom prst="rect">
            <a:avLst/>
          </a:prstGeom>
          <a:noFill/>
        </p:spPr>
        <p:txBody>
          <a:bodyPr wrap="none" rtlCol="0">
            <a:spAutoFit/>
          </a:bodyPr>
          <a:lstStyle/>
          <a:p>
            <a:pPr algn="ctr"/>
            <a:r>
              <a:rPr lang="en-US" sz="1200" b="1">
                <a:solidFill>
                  <a:schemeClr val="bg1"/>
                </a:solidFill>
                <a:latin typeface="+mn-lt"/>
                <a:ea typeface="Open Sans" panose="020B0606030504020204" pitchFamily="34" charset="0"/>
                <a:cs typeface="Open Sans" panose="020B0606030504020204" pitchFamily="34" charset="0"/>
              </a:rPr>
              <a:t>1</a:t>
            </a:r>
            <a:r>
              <a:rPr lang="en-US" sz="1200" b="1" baseline="30000">
                <a:solidFill>
                  <a:schemeClr val="bg1"/>
                </a:solidFill>
                <a:latin typeface="+mn-lt"/>
                <a:ea typeface="Open Sans" panose="020B0606030504020204" pitchFamily="34" charset="0"/>
                <a:cs typeface="Open Sans" panose="020B0606030504020204" pitchFamily="34" charset="0"/>
              </a:rPr>
              <a:t>st</a:t>
            </a:r>
            <a:r>
              <a:rPr lang="en-US" sz="1200" b="1">
                <a:solidFill>
                  <a:schemeClr val="bg1"/>
                </a:solidFill>
                <a:latin typeface="+mn-lt"/>
                <a:ea typeface="Open Sans" panose="020B0606030504020204" pitchFamily="34" charset="0"/>
                <a:cs typeface="Open Sans" panose="020B0606030504020204" pitchFamily="34" charset="0"/>
              </a:rPr>
              <a:t> WEEK</a:t>
            </a:r>
          </a:p>
        </p:txBody>
      </p:sp>
      <p:sp>
        <p:nvSpPr>
          <p:cNvPr id="123" name="TextBox 122">
            <a:extLst>
              <a:ext uri="{FF2B5EF4-FFF2-40B4-BE49-F238E27FC236}">
                <a16:creationId xmlns:a16="http://schemas.microsoft.com/office/drawing/2014/main" id="{05220FE2-E727-9C56-2FD1-8F513947ADB7}"/>
              </a:ext>
            </a:extLst>
          </p:cNvPr>
          <p:cNvSpPr txBox="1"/>
          <p:nvPr/>
        </p:nvSpPr>
        <p:spPr>
          <a:xfrm>
            <a:off x="4381335" y="1071509"/>
            <a:ext cx="894701" cy="276999"/>
          </a:xfrm>
          <a:prstGeom prst="rect">
            <a:avLst/>
          </a:prstGeom>
          <a:noFill/>
        </p:spPr>
        <p:txBody>
          <a:bodyPr wrap="none" rtlCol="0">
            <a:spAutoFit/>
          </a:bodyPr>
          <a:lstStyle/>
          <a:p>
            <a:pPr algn="ctr"/>
            <a:r>
              <a:rPr lang="en-US" sz="1200" b="1">
                <a:solidFill>
                  <a:schemeClr val="bg1"/>
                </a:solidFill>
                <a:latin typeface="+mn-lt"/>
                <a:ea typeface="Open Sans" panose="020B0606030504020204" pitchFamily="34" charset="0"/>
                <a:cs typeface="Open Sans" panose="020B0606030504020204" pitchFamily="34" charset="0"/>
              </a:rPr>
              <a:t>2</a:t>
            </a:r>
            <a:r>
              <a:rPr lang="en-US" sz="1200" b="1" baseline="30000">
                <a:solidFill>
                  <a:schemeClr val="bg1"/>
                </a:solidFill>
                <a:latin typeface="+mn-lt"/>
                <a:ea typeface="Open Sans" panose="020B0606030504020204" pitchFamily="34" charset="0"/>
                <a:cs typeface="Open Sans" panose="020B0606030504020204" pitchFamily="34" charset="0"/>
              </a:rPr>
              <a:t>nd</a:t>
            </a:r>
            <a:r>
              <a:rPr lang="en-US" sz="1200" b="1">
                <a:solidFill>
                  <a:schemeClr val="bg1"/>
                </a:solidFill>
                <a:latin typeface="+mn-lt"/>
                <a:ea typeface="Open Sans" panose="020B0606030504020204" pitchFamily="34" charset="0"/>
                <a:cs typeface="Open Sans" panose="020B0606030504020204" pitchFamily="34" charset="0"/>
              </a:rPr>
              <a:t> WEEK</a:t>
            </a:r>
          </a:p>
        </p:txBody>
      </p:sp>
      <p:sp>
        <p:nvSpPr>
          <p:cNvPr id="124" name="TextBox 123">
            <a:extLst>
              <a:ext uri="{FF2B5EF4-FFF2-40B4-BE49-F238E27FC236}">
                <a16:creationId xmlns:a16="http://schemas.microsoft.com/office/drawing/2014/main" id="{9F71E4B8-7481-8BCC-52F3-CB3053FFAF71}"/>
              </a:ext>
            </a:extLst>
          </p:cNvPr>
          <p:cNvSpPr txBox="1"/>
          <p:nvPr/>
        </p:nvSpPr>
        <p:spPr>
          <a:xfrm>
            <a:off x="5953249" y="1071509"/>
            <a:ext cx="872382" cy="276999"/>
          </a:xfrm>
          <a:prstGeom prst="rect">
            <a:avLst/>
          </a:prstGeom>
          <a:noFill/>
        </p:spPr>
        <p:txBody>
          <a:bodyPr wrap="none" rtlCol="0">
            <a:spAutoFit/>
          </a:bodyPr>
          <a:lstStyle/>
          <a:p>
            <a:pPr algn="ctr"/>
            <a:r>
              <a:rPr lang="en-US" sz="1200" b="1">
                <a:solidFill>
                  <a:schemeClr val="bg1"/>
                </a:solidFill>
                <a:latin typeface="+mn-lt"/>
                <a:ea typeface="Open Sans" panose="020B0606030504020204" pitchFamily="34" charset="0"/>
                <a:cs typeface="Open Sans" panose="020B0606030504020204" pitchFamily="34" charset="0"/>
              </a:rPr>
              <a:t>3</a:t>
            </a:r>
            <a:r>
              <a:rPr lang="en-US" sz="1200" b="1" baseline="30000">
                <a:solidFill>
                  <a:schemeClr val="bg1"/>
                </a:solidFill>
                <a:latin typeface="+mn-lt"/>
                <a:ea typeface="Open Sans" panose="020B0606030504020204" pitchFamily="34" charset="0"/>
                <a:cs typeface="Open Sans" panose="020B0606030504020204" pitchFamily="34" charset="0"/>
              </a:rPr>
              <a:t>rd</a:t>
            </a:r>
            <a:r>
              <a:rPr lang="en-US" sz="1200" b="1">
                <a:solidFill>
                  <a:schemeClr val="bg1"/>
                </a:solidFill>
                <a:latin typeface="+mn-lt"/>
                <a:ea typeface="Open Sans" panose="020B0606030504020204" pitchFamily="34" charset="0"/>
                <a:cs typeface="Open Sans" panose="020B0606030504020204" pitchFamily="34" charset="0"/>
              </a:rPr>
              <a:t> WEEK</a:t>
            </a:r>
          </a:p>
        </p:txBody>
      </p:sp>
      <p:sp>
        <p:nvSpPr>
          <p:cNvPr id="125" name="TextBox 124">
            <a:extLst>
              <a:ext uri="{FF2B5EF4-FFF2-40B4-BE49-F238E27FC236}">
                <a16:creationId xmlns:a16="http://schemas.microsoft.com/office/drawing/2014/main" id="{E2CDF3D0-A331-259D-6C9B-222E3E81C84E}"/>
              </a:ext>
            </a:extLst>
          </p:cNvPr>
          <p:cNvSpPr txBox="1"/>
          <p:nvPr/>
        </p:nvSpPr>
        <p:spPr>
          <a:xfrm>
            <a:off x="7477775" y="1071509"/>
            <a:ext cx="866004" cy="276999"/>
          </a:xfrm>
          <a:prstGeom prst="rect">
            <a:avLst/>
          </a:prstGeom>
          <a:noFill/>
        </p:spPr>
        <p:txBody>
          <a:bodyPr wrap="none" rtlCol="0">
            <a:spAutoFit/>
          </a:bodyPr>
          <a:lstStyle/>
          <a:p>
            <a:pPr algn="ctr"/>
            <a:r>
              <a:rPr lang="en-US" sz="1200" b="1">
                <a:solidFill>
                  <a:schemeClr val="bg1"/>
                </a:solidFill>
                <a:latin typeface="+mn-lt"/>
                <a:ea typeface="Open Sans" panose="020B0606030504020204" pitchFamily="34" charset="0"/>
                <a:cs typeface="Open Sans" panose="020B0606030504020204" pitchFamily="34" charset="0"/>
              </a:rPr>
              <a:t>4</a:t>
            </a:r>
            <a:r>
              <a:rPr lang="en-US" sz="1200" b="1" baseline="30000">
                <a:solidFill>
                  <a:schemeClr val="bg1"/>
                </a:solidFill>
                <a:latin typeface="+mn-lt"/>
                <a:ea typeface="Open Sans" panose="020B0606030504020204" pitchFamily="34" charset="0"/>
                <a:cs typeface="Open Sans" panose="020B0606030504020204" pitchFamily="34" charset="0"/>
              </a:rPr>
              <a:t>th</a:t>
            </a:r>
            <a:r>
              <a:rPr lang="en-US" sz="1200" b="1">
                <a:solidFill>
                  <a:schemeClr val="bg1"/>
                </a:solidFill>
                <a:latin typeface="+mn-lt"/>
                <a:ea typeface="Open Sans" panose="020B0606030504020204" pitchFamily="34" charset="0"/>
                <a:cs typeface="Open Sans" panose="020B0606030504020204" pitchFamily="34" charset="0"/>
              </a:rPr>
              <a:t> WEEK</a:t>
            </a:r>
          </a:p>
        </p:txBody>
      </p:sp>
      <p:sp>
        <p:nvSpPr>
          <p:cNvPr id="131" name="Oval 130">
            <a:extLst>
              <a:ext uri="{FF2B5EF4-FFF2-40B4-BE49-F238E27FC236}">
                <a16:creationId xmlns:a16="http://schemas.microsoft.com/office/drawing/2014/main" id="{E5AF2401-CEFF-6C25-45AE-9BF3555200B0}"/>
              </a:ext>
            </a:extLst>
          </p:cNvPr>
          <p:cNvSpPr/>
          <p:nvPr/>
        </p:nvSpPr>
        <p:spPr>
          <a:xfrm>
            <a:off x="3210841" y="2179638"/>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32" name="Oval 131">
            <a:extLst>
              <a:ext uri="{FF2B5EF4-FFF2-40B4-BE49-F238E27FC236}">
                <a16:creationId xmlns:a16="http://schemas.microsoft.com/office/drawing/2014/main" id="{3E9018F8-5AA9-8275-80CB-2B1E87F1CBD8}"/>
              </a:ext>
            </a:extLst>
          </p:cNvPr>
          <p:cNvSpPr/>
          <p:nvPr/>
        </p:nvSpPr>
        <p:spPr>
          <a:xfrm>
            <a:off x="3210840" y="2899564"/>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33" name="Oval 132">
            <a:extLst>
              <a:ext uri="{FF2B5EF4-FFF2-40B4-BE49-F238E27FC236}">
                <a16:creationId xmlns:a16="http://schemas.microsoft.com/office/drawing/2014/main" id="{F658B865-4BEF-11B6-4397-61FC56E7C838}"/>
              </a:ext>
            </a:extLst>
          </p:cNvPr>
          <p:cNvSpPr/>
          <p:nvPr/>
        </p:nvSpPr>
        <p:spPr>
          <a:xfrm>
            <a:off x="3210840" y="3619488"/>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37" name="Oval 136">
            <a:extLst>
              <a:ext uri="{FF2B5EF4-FFF2-40B4-BE49-F238E27FC236}">
                <a16:creationId xmlns:a16="http://schemas.microsoft.com/office/drawing/2014/main" id="{B0DC090E-18AD-8658-894B-6962638DB194}"/>
              </a:ext>
            </a:extLst>
          </p:cNvPr>
          <p:cNvSpPr/>
          <p:nvPr/>
        </p:nvSpPr>
        <p:spPr>
          <a:xfrm>
            <a:off x="3210841" y="1819676"/>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39" name="Oval 138">
            <a:extLst>
              <a:ext uri="{FF2B5EF4-FFF2-40B4-BE49-F238E27FC236}">
                <a16:creationId xmlns:a16="http://schemas.microsoft.com/office/drawing/2014/main" id="{2A0191AD-EAA4-7620-7935-2554EB08EBEA}"/>
              </a:ext>
            </a:extLst>
          </p:cNvPr>
          <p:cNvSpPr/>
          <p:nvPr/>
        </p:nvSpPr>
        <p:spPr>
          <a:xfrm>
            <a:off x="3210840" y="3259526"/>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0" name="Oval 139">
            <a:extLst>
              <a:ext uri="{FF2B5EF4-FFF2-40B4-BE49-F238E27FC236}">
                <a16:creationId xmlns:a16="http://schemas.microsoft.com/office/drawing/2014/main" id="{45A9A957-9D9B-D852-A72B-ED9798C25F8D}"/>
              </a:ext>
            </a:extLst>
          </p:cNvPr>
          <p:cNvSpPr/>
          <p:nvPr/>
        </p:nvSpPr>
        <p:spPr>
          <a:xfrm>
            <a:off x="4723812" y="1459714"/>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2" name="Oval 141">
            <a:extLst>
              <a:ext uri="{FF2B5EF4-FFF2-40B4-BE49-F238E27FC236}">
                <a16:creationId xmlns:a16="http://schemas.microsoft.com/office/drawing/2014/main" id="{72E84437-3693-789B-EE52-7B8701A5A6D0}"/>
              </a:ext>
            </a:extLst>
          </p:cNvPr>
          <p:cNvSpPr/>
          <p:nvPr/>
        </p:nvSpPr>
        <p:spPr>
          <a:xfrm>
            <a:off x="4723810" y="2899564"/>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4" name="Oval 143">
            <a:extLst>
              <a:ext uri="{FF2B5EF4-FFF2-40B4-BE49-F238E27FC236}">
                <a16:creationId xmlns:a16="http://schemas.microsoft.com/office/drawing/2014/main" id="{0FDB4C97-64CE-615A-475C-D2F29C4A6225}"/>
              </a:ext>
            </a:extLst>
          </p:cNvPr>
          <p:cNvSpPr/>
          <p:nvPr/>
        </p:nvSpPr>
        <p:spPr>
          <a:xfrm>
            <a:off x="4723811" y="1819676"/>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5" name="Oval 144">
            <a:extLst>
              <a:ext uri="{FF2B5EF4-FFF2-40B4-BE49-F238E27FC236}">
                <a16:creationId xmlns:a16="http://schemas.microsoft.com/office/drawing/2014/main" id="{9556958E-4F59-6F3C-FBE2-3D4AB895810B}"/>
              </a:ext>
            </a:extLst>
          </p:cNvPr>
          <p:cNvSpPr/>
          <p:nvPr/>
        </p:nvSpPr>
        <p:spPr>
          <a:xfrm>
            <a:off x="4723810" y="2539602"/>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7" name="Oval 146">
            <a:extLst>
              <a:ext uri="{FF2B5EF4-FFF2-40B4-BE49-F238E27FC236}">
                <a16:creationId xmlns:a16="http://schemas.microsoft.com/office/drawing/2014/main" id="{9258CC3F-5704-8652-123E-3C7C6774D6B2}"/>
              </a:ext>
            </a:extLst>
          </p:cNvPr>
          <p:cNvSpPr/>
          <p:nvPr/>
        </p:nvSpPr>
        <p:spPr>
          <a:xfrm>
            <a:off x="6278231" y="1461543"/>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48" name="Oval 147">
            <a:extLst>
              <a:ext uri="{FF2B5EF4-FFF2-40B4-BE49-F238E27FC236}">
                <a16:creationId xmlns:a16="http://schemas.microsoft.com/office/drawing/2014/main" id="{0C9D5FBE-707C-63EE-2703-CEB3D2BF51F6}"/>
              </a:ext>
            </a:extLst>
          </p:cNvPr>
          <p:cNvSpPr/>
          <p:nvPr/>
        </p:nvSpPr>
        <p:spPr>
          <a:xfrm>
            <a:off x="6278230" y="2181469"/>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52" name="Oval 151">
            <a:extLst>
              <a:ext uri="{FF2B5EF4-FFF2-40B4-BE49-F238E27FC236}">
                <a16:creationId xmlns:a16="http://schemas.microsoft.com/office/drawing/2014/main" id="{F4E527FA-B086-3788-C515-46E175FD2B68}"/>
              </a:ext>
            </a:extLst>
          </p:cNvPr>
          <p:cNvSpPr/>
          <p:nvPr/>
        </p:nvSpPr>
        <p:spPr>
          <a:xfrm>
            <a:off x="6278230" y="2541431"/>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53" name="Oval 152">
            <a:extLst>
              <a:ext uri="{FF2B5EF4-FFF2-40B4-BE49-F238E27FC236}">
                <a16:creationId xmlns:a16="http://schemas.microsoft.com/office/drawing/2014/main" id="{E92F42D6-8402-7FEA-C854-104E52DC1BC5}"/>
              </a:ext>
            </a:extLst>
          </p:cNvPr>
          <p:cNvSpPr/>
          <p:nvPr/>
        </p:nvSpPr>
        <p:spPr>
          <a:xfrm>
            <a:off x="6278229" y="3261357"/>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56" name="Oval 155">
            <a:extLst>
              <a:ext uri="{FF2B5EF4-FFF2-40B4-BE49-F238E27FC236}">
                <a16:creationId xmlns:a16="http://schemas.microsoft.com/office/drawing/2014/main" id="{BE0F4EA9-3223-9B04-9CC1-DFF232D773CC}"/>
              </a:ext>
            </a:extLst>
          </p:cNvPr>
          <p:cNvSpPr/>
          <p:nvPr/>
        </p:nvSpPr>
        <p:spPr>
          <a:xfrm>
            <a:off x="7820762" y="2899375"/>
            <a:ext cx="212721" cy="21388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58" name="Oval 157">
            <a:extLst>
              <a:ext uri="{FF2B5EF4-FFF2-40B4-BE49-F238E27FC236}">
                <a16:creationId xmlns:a16="http://schemas.microsoft.com/office/drawing/2014/main" id="{1B0B4856-08B9-C30B-3875-C2DC214DCFED}"/>
              </a:ext>
            </a:extLst>
          </p:cNvPr>
          <p:cNvSpPr/>
          <p:nvPr/>
        </p:nvSpPr>
        <p:spPr>
          <a:xfrm>
            <a:off x="7603974" y="1819489"/>
            <a:ext cx="212721" cy="213887"/>
          </a:xfrm>
          <a:prstGeom prst="ellipse">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n-lt"/>
            </a:endParaRPr>
          </a:p>
        </p:txBody>
      </p:sp>
      <p:sp>
        <p:nvSpPr>
          <p:cNvPr id="162" name="Text Placeholder 161">
            <a:extLst>
              <a:ext uri="{FF2B5EF4-FFF2-40B4-BE49-F238E27FC236}">
                <a16:creationId xmlns:a16="http://schemas.microsoft.com/office/drawing/2014/main" id="{25B042FB-D69A-BD47-C6AE-648899ECDC20}"/>
              </a:ext>
            </a:extLst>
          </p:cNvPr>
          <p:cNvSpPr>
            <a:spLocks noGrp="1"/>
          </p:cNvSpPr>
          <p:nvPr>
            <p:ph type="body" sz="quarter" idx="11" hasCustomPrompt="1"/>
          </p:nvPr>
        </p:nvSpPr>
        <p:spPr>
          <a:xfrm>
            <a:off x="414928" y="1036809"/>
            <a:ext cx="2031031" cy="269875"/>
          </a:xfrm>
        </p:spPr>
        <p:txBody>
          <a:bodyPr anchor="ctr"/>
          <a:lstStyle>
            <a:lvl1pPr algn="ctr">
              <a:defRPr sz="1400"/>
            </a:lvl1pPr>
          </a:lstStyle>
          <a:p>
            <a:pPr lvl="0"/>
            <a:r>
              <a:rPr lang="en-US"/>
              <a:t>Title</a:t>
            </a:r>
          </a:p>
        </p:txBody>
      </p:sp>
      <p:sp>
        <p:nvSpPr>
          <p:cNvPr id="163" name="Text Placeholder 161">
            <a:extLst>
              <a:ext uri="{FF2B5EF4-FFF2-40B4-BE49-F238E27FC236}">
                <a16:creationId xmlns:a16="http://schemas.microsoft.com/office/drawing/2014/main" id="{2AF5902C-58E2-B3A1-86BA-10CC7D03433C}"/>
              </a:ext>
            </a:extLst>
          </p:cNvPr>
          <p:cNvSpPr>
            <a:spLocks noGrp="1"/>
          </p:cNvSpPr>
          <p:nvPr>
            <p:ph type="body" sz="quarter" idx="12" hasCustomPrompt="1"/>
          </p:nvPr>
        </p:nvSpPr>
        <p:spPr>
          <a:xfrm>
            <a:off x="442019" y="1431530"/>
            <a:ext cx="1965078" cy="269875"/>
          </a:xfrm>
        </p:spPr>
        <p:txBody>
          <a:bodyPr anchor="ctr"/>
          <a:lstStyle>
            <a:lvl1pPr>
              <a:defRPr sz="1400"/>
            </a:lvl1pPr>
          </a:lstStyle>
          <a:p>
            <a:pPr lvl="0"/>
            <a:r>
              <a:rPr lang="en-US"/>
              <a:t>Task</a:t>
            </a:r>
          </a:p>
        </p:txBody>
      </p:sp>
      <p:sp>
        <p:nvSpPr>
          <p:cNvPr id="165" name="Text Placeholder 161">
            <a:extLst>
              <a:ext uri="{FF2B5EF4-FFF2-40B4-BE49-F238E27FC236}">
                <a16:creationId xmlns:a16="http://schemas.microsoft.com/office/drawing/2014/main" id="{3740CF97-248A-519C-3D37-DED4FFC79709}"/>
              </a:ext>
            </a:extLst>
          </p:cNvPr>
          <p:cNvSpPr>
            <a:spLocks noGrp="1"/>
          </p:cNvSpPr>
          <p:nvPr>
            <p:ph type="body" sz="quarter" idx="13" hasCustomPrompt="1"/>
          </p:nvPr>
        </p:nvSpPr>
        <p:spPr>
          <a:xfrm>
            <a:off x="414929" y="1794278"/>
            <a:ext cx="1992168" cy="269875"/>
          </a:xfrm>
        </p:spPr>
        <p:txBody>
          <a:bodyPr anchor="ctr"/>
          <a:lstStyle>
            <a:lvl1pPr algn="l">
              <a:defRPr sz="1400"/>
            </a:lvl1pPr>
          </a:lstStyle>
          <a:p>
            <a:pPr lvl="0"/>
            <a:r>
              <a:rPr lang="en-US"/>
              <a:t>Task</a:t>
            </a:r>
          </a:p>
        </p:txBody>
      </p:sp>
      <p:sp>
        <p:nvSpPr>
          <p:cNvPr id="166" name="Text Placeholder 161">
            <a:extLst>
              <a:ext uri="{FF2B5EF4-FFF2-40B4-BE49-F238E27FC236}">
                <a16:creationId xmlns:a16="http://schemas.microsoft.com/office/drawing/2014/main" id="{FD7E1231-4370-5153-1CBE-9F2EDF5D2029}"/>
              </a:ext>
            </a:extLst>
          </p:cNvPr>
          <p:cNvSpPr>
            <a:spLocks noGrp="1"/>
          </p:cNvSpPr>
          <p:nvPr>
            <p:ph type="body" sz="quarter" idx="14" hasCustomPrompt="1"/>
          </p:nvPr>
        </p:nvSpPr>
        <p:spPr>
          <a:xfrm>
            <a:off x="442018" y="2157713"/>
            <a:ext cx="1965078" cy="269875"/>
          </a:xfrm>
        </p:spPr>
        <p:txBody>
          <a:bodyPr anchor="ctr"/>
          <a:lstStyle>
            <a:lvl1pPr algn="l">
              <a:defRPr sz="1400"/>
            </a:lvl1pPr>
          </a:lstStyle>
          <a:p>
            <a:pPr lvl="0"/>
            <a:r>
              <a:rPr lang="en-US"/>
              <a:t>Task</a:t>
            </a:r>
          </a:p>
        </p:txBody>
      </p:sp>
      <p:sp>
        <p:nvSpPr>
          <p:cNvPr id="167" name="Text Placeholder 161">
            <a:extLst>
              <a:ext uri="{FF2B5EF4-FFF2-40B4-BE49-F238E27FC236}">
                <a16:creationId xmlns:a16="http://schemas.microsoft.com/office/drawing/2014/main" id="{B7229A82-0A43-C0F2-3FDB-6A42F29DBCE2}"/>
              </a:ext>
            </a:extLst>
          </p:cNvPr>
          <p:cNvSpPr>
            <a:spLocks noGrp="1"/>
          </p:cNvSpPr>
          <p:nvPr>
            <p:ph type="body" sz="quarter" idx="15" hasCustomPrompt="1"/>
          </p:nvPr>
        </p:nvSpPr>
        <p:spPr>
          <a:xfrm>
            <a:off x="442018" y="2507937"/>
            <a:ext cx="1965078" cy="269875"/>
          </a:xfrm>
        </p:spPr>
        <p:txBody>
          <a:bodyPr anchor="ctr"/>
          <a:lstStyle>
            <a:lvl1pPr algn="l">
              <a:defRPr sz="1400"/>
            </a:lvl1pPr>
          </a:lstStyle>
          <a:p>
            <a:pPr lvl="0"/>
            <a:r>
              <a:rPr lang="en-US"/>
              <a:t>Task</a:t>
            </a:r>
          </a:p>
        </p:txBody>
      </p:sp>
      <p:sp>
        <p:nvSpPr>
          <p:cNvPr id="168" name="Text Placeholder 161">
            <a:extLst>
              <a:ext uri="{FF2B5EF4-FFF2-40B4-BE49-F238E27FC236}">
                <a16:creationId xmlns:a16="http://schemas.microsoft.com/office/drawing/2014/main" id="{D36DE3E7-ECBB-B3CB-2599-1BFB89219C47}"/>
              </a:ext>
            </a:extLst>
          </p:cNvPr>
          <p:cNvSpPr>
            <a:spLocks noGrp="1"/>
          </p:cNvSpPr>
          <p:nvPr>
            <p:ph type="body" sz="quarter" idx="16" hasCustomPrompt="1"/>
          </p:nvPr>
        </p:nvSpPr>
        <p:spPr>
          <a:xfrm>
            <a:off x="456656" y="2863702"/>
            <a:ext cx="1965078" cy="269875"/>
          </a:xfrm>
        </p:spPr>
        <p:txBody>
          <a:bodyPr anchor="ctr"/>
          <a:lstStyle>
            <a:lvl1pPr algn="l">
              <a:defRPr sz="1400"/>
            </a:lvl1pPr>
          </a:lstStyle>
          <a:p>
            <a:pPr lvl="0"/>
            <a:r>
              <a:rPr lang="en-US"/>
              <a:t>Task</a:t>
            </a:r>
          </a:p>
        </p:txBody>
      </p:sp>
      <p:sp>
        <p:nvSpPr>
          <p:cNvPr id="169" name="Text Placeholder 161">
            <a:extLst>
              <a:ext uri="{FF2B5EF4-FFF2-40B4-BE49-F238E27FC236}">
                <a16:creationId xmlns:a16="http://schemas.microsoft.com/office/drawing/2014/main" id="{C95F37EF-4CAD-7A42-A355-EC950EE089FB}"/>
              </a:ext>
            </a:extLst>
          </p:cNvPr>
          <p:cNvSpPr>
            <a:spLocks noGrp="1"/>
          </p:cNvSpPr>
          <p:nvPr>
            <p:ph type="body" sz="quarter" idx="17" hasCustomPrompt="1"/>
          </p:nvPr>
        </p:nvSpPr>
        <p:spPr>
          <a:xfrm>
            <a:off x="443300" y="3237500"/>
            <a:ext cx="1965078" cy="269875"/>
          </a:xfrm>
        </p:spPr>
        <p:txBody>
          <a:bodyPr anchor="ctr"/>
          <a:lstStyle>
            <a:lvl1pPr algn="l">
              <a:defRPr sz="1400"/>
            </a:lvl1pPr>
          </a:lstStyle>
          <a:p>
            <a:pPr lvl="0"/>
            <a:r>
              <a:rPr lang="en-US"/>
              <a:t>Task</a:t>
            </a:r>
          </a:p>
        </p:txBody>
      </p:sp>
      <p:sp>
        <p:nvSpPr>
          <p:cNvPr id="170" name="Text Placeholder 161">
            <a:extLst>
              <a:ext uri="{FF2B5EF4-FFF2-40B4-BE49-F238E27FC236}">
                <a16:creationId xmlns:a16="http://schemas.microsoft.com/office/drawing/2014/main" id="{031D523B-6160-1AD5-C57F-363DC67E551C}"/>
              </a:ext>
            </a:extLst>
          </p:cNvPr>
          <p:cNvSpPr>
            <a:spLocks noGrp="1"/>
          </p:cNvSpPr>
          <p:nvPr>
            <p:ph type="body" sz="quarter" idx="18" hasCustomPrompt="1"/>
          </p:nvPr>
        </p:nvSpPr>
        <p:spPr>
          <a:xfrm>
            <a:off x="442018" y="3595214"/>
            <a:ext cx="1965078" cy="269875"/>
          </a:xfrm>
        </p:spPr>
        <p:txBody>
          <a:bodyPr anchor="ctr"/>
          <a:lstStyle>
            <a:lvl1pPr algn="l">
              <a:defRPr sz="1400"/>
            </a:lvl1pPr>
          </a:lstStyle>
          <a:p>
            <a:pPr lvl="0"/>
            <a:r>
              <a:rPr lang="en-US"/>
              <a:t>Task</a:t>
            </a:r>
          </a:p>
        </p:txBody>
      </p:sp>
    </p:spTree>
    <p:extLst>
      <p:ext uri="{BB962C8B-B14F-4D97-AF65-F5344CB8AC3E}">
        <p14:creationId xmlns:p14="http://schemas.microsoft.com/office/powerpoint/2010/main" val="530166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25 Four month event highlight">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descr="A purple circle with black lines&#10;&#10;Description automatically generated">
            <a:extLst>
              <a:ext uri="{FF2B5EF4-FFF2-40B4-BE49-F238E27FC236}">
                <a16:creationId xmlns:a16="http://schemas.microsoft.com/office/drawing/2014/main" id="{99F07503-15C2-1722-C94E-FCCF870B952F}"/>
              </a:ext>
            </a:extLst>
          </p:cNvPr>
          <p:cNvPicPr>
            <a:picLocks noChangeAspect="1"/>
          </p:cNvPicPr>
          <p:nvPr userDrawn="1"/>
        </p:nvPicPr>
        <p:blipFill rotWithShape="1">
          <a:blip r:embed="rId2" cstate="screen">
            <a:alphaModFix amt="2000"/>
            <a:extLst>
              <a:ext uri="{28A0092B-C50C-407E-A947-70E740481C1C}">
                <a14:useLocalDpi xmlns:a14="http://schemas.microsoft.com/office/drawing/2010/main"/>
              </a:ext>
            </a:extLst>
          </a:blip>
          <a:srcRect r="37809"/>
          <a:stretch/>
        </p:blipFill>
        <p:spPr>
          <a:xfrm>
            <a:off x="6518538" y="1063812"/>
            <a:ext cx="2625462" cy="4221602"/>
          </a:xfrm>
          <a:prstGeom prst="rect">
            <a:avLst/>
          </a:prstGeom>
        </p:spPr>
      </p:pic>
      <p:sp>
        <p:nvSpPr>
          <p:cNvPr id="4" name="Rectangle 3">
            <a:extLst>
              <a:ext uri="{FF2B5EF4-FFF2-40B4-BE49-F238E27FC236}">
                <a16:creationId xmlns:a16="http://schemas.microsoft.com/office/drawing/2014/main" id="{17F3746F-65E6-854B-9D59-75CCC401C094}"/>
              </a:ext>
            </a:extLst>
          </p:cNvPr>
          <p:cNvSpPr>
            <a:spLocks/>
          </p:cNvSpPr>
          <p:nvPr userDrawn="1"/>
        </p:nvSpPr>
        <p:spPr>
          <a:xfrm>
            <a:off x="12912" y="0"/>
            <a:ext cx="4085580" cy="5143500"/>
          </a:xfrm>
          <a:prstGeom prst="rect">
            <a:avLst/>
          </a:prstGeom>
          <a:gradFill flip="none" rotWithShape="1">
            <a:gsLst>
              <a:gs pos="0">
                <a:schemeClr val="tx2"/>
              </a:gs>
              <a:gs pos="100000">
                <a:schemeClr val="tx2">
                  <a:alpha val="74135"/>
                </a:schemeClr>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2613710-9851-317E-2F16-1CD1F0F7EB71}"/>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5" name="TextBox 4">
            <a:extLst>
              <a:ext uri="{FF2B5EF4-FFF2-40B4-BE49-F238E27FC236}">
                <a16:creationId xmlns:a16="http://schemas.microsoft.com/office/drawing/2014/main" id="{BAA7FE11-D162-66A1-259F-C33D9552A125}"/>
              </a:ext>
            </a:extLst>
          </p:cNvPr>
          <p:cNvSpPr txBox="1"/>
          <p:nvPr userDrawn="1"/>
        </p:nvSpPr>
        <p:spPr>
          <a:xfrm>
            <a:off x="373335" y="265122"/>
            <a:ext cx="1293145" cy="638457"/>
          </a:xfrm>
          <a:prstGeom prst="rect">
            <a:avLst/>
          </a:prstGeom>
          <a:noFill/>
        </p:spPr>
        <p:txBody>
          <a:bodyPr wrap="square" lIns="0" tIns="0" rIns="0" bIns="0" rtlCol="0" anchor="ctr">
            <a:noAutofit/>
          </a:bodyPr>
          <a:lstStyle/>
          <a:p>
            <a:pPr algn="ctr">
              <a:lnSpc>
                <a:spcPct val="100000"/>
              </a:lnSpc>
            </a:pPr>
            <a:r>
              <a:rPr lang="en-US" sz="4400" b="1">
                <a:solidFill>
                  <a:schemeClr val="bg1">
                    <a:lumMod val="95000"/>
                    <a:alpha val="50000"/>
                  </a:schemeClr>
                </a:solidFill>
                <a:latin typeface="Arial" panose="020B0604020202020204" pitchFamily="34" charset="0"/>
                <a:ea typeface="Open Sans Light" panose="020B0306030504020204" pitchFamily="34" charset="0"/>
                <a:cs typeface="Arial" panose="020B0604020202020204" pitchFamily="34" charset="0"/>
              </a:rPr>
              <a:t>2025</a:t>
            </a:r>
          </a:p>
        </p:txBody>
      </p:sp>
      <p:grpSp>
        <p:nvGrpSpPr>
          <p:cNvPr id="23" name="Group 22">
            <a:extLst>
              <a:ext uri="{FF2B5EF4-FFF2-40B4-BE49-F238E27FC236}">
                <a16:creationId xmlns:a16="http://schemas.microsoft.com/office/drawing/2014/main" id="{40947A35-E0E3-9538-9AB8-105B60968604}"/>
              </a:ext>
            </a:extLst>
          </p:cNvPr>
          <p:cNvGrpSpPr/>
          <p:nvPr userDrawn="1"/>
        </p:nvGrpSpPr>
        <p:grpSpPr>
          <a:xfrm>
            <a:off x="2532321" y="930717"/>
            <a:ext cx="2640398" cy="827830"/>
            <a:chOff x="2866990" y="930717"/>
            <a:chExt cx="2640398" cy="827830"/>
          </a:xfrm>
        </p:grpSpPr>
        <p:sp>
          <p:nvSpPr>
            <p:cNvPr id="8" name="Rectangle 7">
              <a:extLst>
                <a:ext uri="{FF2B5EF4-FFF2-40B4-BE49-F238E27FC236}">
                  <a16:creationId xmlns:a16="http://schemas.microsoft.com/office/drawing/2014/main" id="{195D2565-08AB-B95D-C006-542257383F2D}"/>
                </a:ext>
              </a:extLst>
            </p:cNvPr>
            <p:cNvSpPr/>
            <p:nvPr userDrawn="1"/>
          </p:nvSpPr>
          <p:spPr>
            <a:xfrm>
              <a:off x="2866990" y="930717"/>
              <a:ext cx="2640398" cy="827830"/>
            </a:xfrm>
            <a:prstGeom prst="rect">
              <a:avLst/>
            </a:prstGeom>
            <a:solidFill>
              <a:schemeClr val="bg1"/>
            </a:solidFill>
            <a:ln>
              <a:noFill/>
            </a:ln>
            <a:effectLst>
              <a:outerShdw blurRad="134117" sx="102000" sy="102000" algn="ctr"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9EE838-72DF-B9B1-121E-999B865CC0B6}"/>
                </a:ext>
              </a:extLst>
            </p:cNvPr>
            <p:cNvSpPr/>
            <p:nvPr userDrawn="1"/>
          </p:nvSpPr>
          <p:spPr>
            <a:xfrm>
              <a:off x="2866990" y="930717"/>
              <a:ext cx="74083" cy="8278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DE71CDDA-062C-E6B1-28A6-0256785E3518}"/>
              </a:ext>
            </a:extLst>
          </p:cNvPr>
          <p:cNvSpPr>
            <a:spLocks noGrp="1"/>
          </p:cNvSpPr>
          <p:nvPr>
            <p:ph type="body" sz="quarter" idx="11" hasCustomPrompt="1"/>
          </p:nvPr>
        </p:nvSpPr>
        <p:spPr>
          <a:xfrm>
            <a:off x="2667050" y="1015155"/>
            <a:ext cx="695540" cy="312942"/>
          </a:xfrm>
        </p:spPr>
        <p:txBody>
          <a:bodyPr anchor="b"/>
          <a:lstStyle>
            <a:lvl1pPr algn="ctr">
              <a:defRPr sz="2000" b="1">
                <a:solidFill>
                  <a:schemeClr val="accent4"/>
                </a:solidFill>
              </a:defRPr>
            </a:lvl1pPr>
          </a:lstStyle>
          <a:p>
            <a:pPr lvl="0"/>
            <a:r>
              <a:rPr lang="en-US"/>
              <a:t>00</a:t>
            </a:r>
          </a:p>
        </p:txBody>
      </p:sp>
      <p:sp>
        <p:nvSpPr>
          <p:cNvPr id="10" name="Text Placeholder 6">
            <a:extLst>
              <a:ext uri="{FF2B5EF4-FFF2-40B4-BE49-F238E27FC236}">
                <a16:creationId xmlns:a16="http://schemas.microsoft.com/office/drawing/2014/main" id="{3DAA9E87-3E3B-9C4C-756A-A62F76CE1010}"/>
              </a:ext>
            </a:extLst>
          </p:cNvPr>
          <p:cNvSpPr>
            <a:spLocks noGrp="1"/>
          </p:cNvSpPr>
          <p:nvPr>
            <p:ph type="body" sz="quarter" idx="12" hasCustomPrompt="1"/>
          </p:nvPr>
        </p:nvSpPr>
        <p:spPr>
          <a:xfrm>
            <a:off x="2667050" y="1374160"/>
            <a:ext cx="695540" cy="319373"/>
          </a:xfrm>
        </p:spPr>
        <p:txBody>
          <a:bodyPr anchor="t"/>
          <a:lstStyle>
            <a:lvl1pPr algn="ctr">
              <a:defRPr sz="1100" b="0">
                <a:solidFill>
                  <a:schemeClr val="accent4"/>
                </a:solidFill>
              </a:defRPr>
            </a:lvl1pPr>
          </a:lstStyle>
          <a:p>
            <a:pPr lvl="0"/>
            <a:r>
              <a:rPr lang="en-US"/>
              <a:t>Weekday</a:t>
            </a:r>
          </a:p>
        </p:txBody>
      </p:sp>
      <p:sp>
        <p:nvSpPr>
          <p:cNvPr id="12" name="Text Placeholder 6">
            <a:extLst>
              <a:ext uri="{FF2B5EF4-FFF2-40B4-BE49-F238E27FC236}">
                <a16:creationId xmlns:a16="http://schemas.microsoft.com/office/drawing/2014/main" id="{4BD01C72-A3DA-12DE-5089-3EC7CF2E8D29}"/>
              </a:ext>
            </a:extLst>
          </p:cNvPr>
          <p:cNvSpPr>
            <a:spLocks noGrp="1"/>
          </p:cNvSpPr>
          <p:nvPr>
            <p:ph type="body" sz="quarter" idx="13" hasCustomPrompt="1"/>
          </p:nvPr>
        </p:nvSpPr>
        <p:spPr>
          <a:xfrm>
            <a:off x="3404090" y="1015154"/>
            <a:ext cx="1707983" cy="678379"/>
          </a:xfrm>
        </p:spPr>
        <p:txBody>
          <a:bodyPr anchor="t"/>
          <a:lstStyle>
            <a:lvl1pPr algn="l">
              <a:defRPr sz="1200" b="0">
                <a:solidFill>
                  <a:schemeClr val="bg2">
                    <a:lumMod val="25000"/>
                  </a:schemeClr>
                </a:solidFill>
              </a:defRPr>
            </a:lvl1pPr>
          </a:lstStyle>
          <a:p>
            <a:pPr lvl="0"/>
            <a:r>
              <a:rPr lang="en-US"/>
              <a:t>Event highlight here</a:t>
            </a:r>
          </a:p>
        </p:txBody>
      </p:sp>
      <p:sp>
        <p:nvSpPr>
          <p:cNvPr id="19" name="Rectangle 18">
            <a:extLst>
              <a:ext uri="{FF2B5EF4-FFF2-40B4-BE49-F238E27FC236}">
                <a16:creationId xmlns:a16="http://schemas.microsoft.com/office/drawing/2014/main" id="{D9D8C395-DB82-6F9F-C4C7-C28FDB335F08}"/>
              </a:ext>
            </a:extLst>
          </p:cNvPr>
          <p:cNvSpPr/>
          <p:nvPr userDrawn="1"/>
        </p:nvSpPr>
        <p:spPr>
          <a:xfrm>
            <a:off x="3135567" y="2365356"/>
            <a:ext cx="1421521" cy="39497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BD3D155-8C2C-0ABB-FBF5-C83DB77B472E}"/>
              </a:ext>
            </a:extLst>
          </p:cNvPr>
          <p:cNvGrpSpPr/>
          <p:nvPr userDrawn="1"/>
        </p:nvGrpSpPr>
        <p:grpSpPr>
          <a:xfrm>
            <a:off x="5592269" y="939499"/>
            <a:ext cx="2640398" cy="827830"/>
            <a:chOff x="2866990" y="930717"/>
            <a:chExt cx="2640398" cy="827830"/>
          </a:xfrm>
        </p:grpSpPr>
        <p:sp>
          <p:nvSpPr>
            <p:cNvPr id="32" name="Rectangle 31">
              <a:extLst>
                <a:ext uri="{FF2B5EF4-FFF2-40B4-BE49-F238E27FC236}">
                  <a16:creationId xmlns:a16="http://schemas.microsoft.com/office/drawing/2014/main" id="{F6D77CCE-05C4-3840-61CE-69AF8D12A0EE}"/>
                </a:ext>
              </a:extLst>
            </p:cNvPr>
            <p:cNvSpPr/>
            <p:nvPr userDrawn="1"/>
          </p:nvSpPr>
          <p:spPr>
            <a:xfrm>
              <a:off x="2866990" y="930717"/>
              <a:ext cx="2640398" cy="827830"/>
            </a:xfrm>
            <a:prstGeom prst="rect">
              <a:avLst/>
            </a:prstGeom>
            <a:solidFill>
              <a:schemeClr val="bg1"/>
            </a:solidFill>
            <a:ln>
              <a:noFill/>
            </a:ln>
            <a:effectLst>
              <a:outerShdw blurRad="134117" sx="102000" sy="102000" algn="ctr"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2485B0D-F0A2-E3C3-9476-D7A2A7DA657D}"/>
                </a:ext>
              </a:extLst>
            </p:cNvPr>
            <p:cNvSpPr/>
            <p:nvPr userDrawn="1"/>
          </p:nvSpPr>
          <p:spPr>
            <a:xfrm>
              <a:off x="2866990" y="930717"/>
              <a:ext cx="74083" cy="82783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 Placeholder 6">
            <a:extLst>
              <a:ext uri="{FF2B5EF4-FFF2-40B4-BE49-F238E27FC236}">
                <a16:creationId xmlns:a16="http://schemas.microsoft.com/office/drawing/2014/main" id="{C6131F83-4145-B864-6FCB-F0D9483EACA2}"/>
              </a:ext>
            </a:extLst>
          </p:cNvPr>
          <p:cNvSpPr>
            <a:spLocks noGrp="1"/>
          </p:cNvSpPr>
          <p:nvPr>
            <p:ph type="body" sz="quarter" idx="14" hasCustomPrompt="1"/>
          </p:nvPr>
        </p:nvSpPr>
        <p:spPr>
          <a:xfrm>
            <a:off x="5726998" y="1023937"/>
            <a:ext cx="695540" cy="312942"/>
          </a:xfrm>
        </p:spPr>
        <p:txBody>
          <a:bodyPr anchor="b"/>
          <a:lstStyle>
            <a:lvl1pPr algn="ctr">
              <a:defRPr sz="2000" b="1">
                <a:solidFill>
                  <a:schemeClr val="accent3"/>
                </a:solidFill>
              </a:defRPr>
            </a:lvl1pPr>
          </a:lstStyle>
          <a:p>
            <a:pPr lvl="0"/>
            <a:r>
              <a:rPr lang="en-US"/>
              <a:t>00</a:t>
            </a:r>
          </a:p>
        </p:txBody>
      </p:sp>
      <p:sp>
        <p:nvSpPr>
          <p:cNvPr id="35" name="Text Placeholder 6">
            <a:extLst>
              <a:ext uri="{FF2B5EF4-FFF2-40B4-BE49-F238E27FC236}">
                <a16:creationId xmlns:a16="http://schemas.microsoft.com/office/drawing/2014/main" id="{CD0149B2-4E49-4FD4-2282-057833070B36}"/>
              </a:ext>
            </a:extLst>
          </p:cNvPr>
          <p:cNvSpPr>
            <a:spLocks noGrp="1"/>
          </p:cNvSpPr>
          <p:nvPr>
            <p:ph type="body" sz="quarter" idx="15" hasCustomPrompt="1"/>
          </p:nvPr>
        </p:nvSpPr>
        <p:spPr>
          <a:xfrm>
            <a:off x="5726998" y="1382942"/>
            <a:ext cx="695540" cy="319373"/>
          </a:xfrm>
        </p:spPr>
        <p:txBody>
          <a:bodyPr anchor="t"/>
          <a:lstStyle>
            <a:lvl1pPr algn="ctr">
              <a:defRPr sz="1100" b="0">
                <a:solidFill>
                  <a:schemeClr val="accent3"/>
                </a:solidFill>
              </a:defRPr>
            </a:lvl1pPr>
          </a:lstStyle>
          <a:p>
            <a:pPr lvl="0"/>
            <a:r>
              <a:rPr lang="en-US"/>
              <a:t>Weekday</a:t>
            </a:r>
          </a:p>
        </p:txBody>
      </p:sp>
      <p:sp>
        <p:nvSpPr>
          <p:cNvPr id="36" name="Text Placeholder 6">
            <a:extLst>
              <a:ext uri="{FF2B5EF4-FFF2-40B4-BE49-F238E27FC236}">
                <a16:creationId xmlns:a16="http://schemas.microsoft.com/office/drawing/2014/main" id="{30B10017-F6B9-5303-9286-D758A1FAD1BA}"/>
              </a:ext>
            </a:extLst>
          </p:cNvPr>
          <p:cNvSpPr>
            <a:spLocks noGrp="1"/>
          </p:cNvSpPr>
          <p:nvPr>
            <p:ph type="body" sz="quarter" idx="16" hasCustomPrompt="1"/>
          </p:nvPr>
        </p:nvSpPr>
        <p:spPr>
          <a:xfrm>
            <a:off x="6464038" y="1023936"/>
            <a:ext cx="1707983" cy="678379"/>
          </a:xfrm>
        </p:spPr>
        <p:txBody>
          <a:bodyPr anchor="t"/>
          <a:lstStyle>
            <a:lvl1pPr algn="l">
              <a:defRPr sz="1200" b="0">
                <a:solidFill>
                  <a:schemeClr val="bg2">
                    <a:lumMod val="25000"/>
                  </a:schemeClr>
                </a:solidFill>
              </a:defRPr>
            </a:lvl1pPr>
          </a:lstStyle>
          <a:p>
            <a:pPr lvl="0"/>
            <a:r>
              <a:rPr lang="en-US"/>
              <a:t>Event highlight here</a:t>
            </a:r>
          </a:p>
        </p:txBody>
      </p:sp>
      <p:grpSp>
        <p:nvGrpSpPr>
          <p:cNvPr id="37" name="Group 36">
            <a:extLst>
              <a:ext uri="{FF2B5EF4-FFF2-40B4-BE49-F238E27FC236}">
                <a16:creationId xmlns:a16="http://schemas.microsoft.com/office/drawing/2014/main" id="{CCEF9F32-E8CE-9FFC-2578-68B6FA0821F9}"/>
              </a:ext>
            </a:extLst>
          </p:cNvPr>
          <p:cNvGrpSpPr/>
          <p:nvPr userDrawn="1"/>
        </p:nvGrpSpPr>
        <p:grpSpPr>
          <a:xfrm>
            <a:off x="813131" y="3291733"/>
            <a:ext cx="2640398" cy="827830"/>
            <a:chOff x="2866990" y="930717"/>
            <a:chExt cx="2640398" cy="827830"/>
          </a:xfrm>
        </p:grpSpPr>
        <p:sp>
          <p:nvSpPr>
            <p:cNvPr id="38" name="Rectangle 37">
              <a:extLst>
                <a:ext uri="{FF2B5EF4-FFF2-40B4-BE49-F238E27FC236}">
                  <a16:creationId xmlns:a16="http://schemas.microsoft.com/office/drawing/2014/main" id="{68CB79A5-275A-5C2B-8A2E-FA3F52B26B33}"/>
                </a:ext>
              </a:extLst>
            </p:cNvPr>
            <p:cNvSpPr/>
            <p:nvPr userDrawn="1"/>
          </p:nvSpPr>
          <p:spPr>
            <a:xfrm>
              <a:off x="2866990" y="930717"/>
              <a:ext cx="2640398" cy="827830"/>
            </a:xfrm>
            <a:prstGeom prst="rect">
              <a:avLst/>
            </a:prstGeom>
            <a:solidFill>
              <a:schemeClr val="bg1"/>
            </a:solidFill>
            <a:ln>
              <a:noFill/>
            </a:ln>
            <a:effectLst>
              <a:outerShdw blurRad="134117" sx="102000" sy="102000" algn="ctr"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DD584E3-A83B-4456-7626-A9A671808B9B}"/>
                </a:ext>
              </a:extLst>
            </p:cNvPr>
            <p:cNvSpPr/>
            <p:nvPr userDrawn="1"/>
          </p:nvSpPr>
          <p:spPr>
            <a:xfrm>
              <a:off x="2866990" y="930717"/>
              <a:ext cx="74083" cy="8278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 Placeholder 6">
            <a:extLst>
              <a:ext uri="{FF2B5EF4-FFF2-40B4-BE49-F238E27FC236}">
                <a16:creationId xmlns:a16="http://schemas.microsoft.com/office/drawing/2014/main" id="{EFE7F8E5-DE84-E5A7-9E8B-4FC528ACEF1D}"/>
              </a:ext>
            </a:extLst>
          </p:cNvPr>
          <p:cNvSpPr>
            <a:spLocks noGrp="1"/>
          </p:cNvSpPr>
          <p:nvPr>
            <p:ph type="body" sz="quarter" idx="17" hasCustomPrompt="1"/>
          </p:nvPr>
        </p:nvSpPr>
        <p:spPr>
          <a:xfrm>
            <a:off x="947860" y="3376171"/>
            <a:ext cx="695540" cy="312942"/>
          </a:xfrm>
        </p:spPr>
        <p:txBody>
          <a:bodyPr anchor="b"/>
          <a:lstStyle>
            <a:lvl1pPr algn="ctr">
              <a:defRPr sz="2000" b="1">
                <a:solidFill>
                  <a:schemeClr val="accent2"/>
                </a:solidFill>
              </a:defRPr>
            </a:lvl1pPr>
          </a:lstStyle>
          <a:p>
            <a:pPr lvl="0"/>
            <a:r>
              <a:rPr lang="en-US"/>
              <a:t>00</a:t>
            </a:r>
          </a:p>
        </p:txBody>
      </p:sp>
      <p:sp>
        <p:nvSpPr>
          <p:cNvPr id="41" name="Text Placeholder 6">
            <a:extLst>
              <a:ext uri="{FF2B5EF4-FFF2-40B4-BE49-F238E27FC236}">
                <a16:creationId xmlns:a16="http://schemas.microsoft.com/office/drawing/2014/main" id="{9CCBDB7B-9D20-A01C-C54E-4FFA4FD644FD}"/>
              </a:ext>
            </a:extLst>
          </p:cNvPr>
          <p:cNvSpPr>
            <a:spLocks noGrp="1"/>
          </p:cNvSpPr>
          <p:nvPr>
            <p:ph type="body" sz="quarter" idx="18" hasCustomPrompt="1"/>
          </p:nvPr>
        </p:nvSpPr>
        <p:spPr>
          <a:xfrm>
            <a:off x="947860" y="3735176"/>
            <a:ext cx="695540" cy="319373"/>
          </a:xfrm>
        </p:spPr>
        <p:txBody>
          <a:bodyPr anchor="t"/>
          <a:lstStyle>
            <a:lvl1pPr algn="ctr">
              <a:defRPr sz="1100" b="0">
                <a:solidFill>
                  <a:schemeClr val="accent2"/>
                </a:solidFill>
              </a:defRPr>
            </a:lvl1pPr>
          </a:lstStyle>
          <a:p>
            <a:pPr lvl="0"/>
            <a:r>
              <a:rPr lang="en-US"/>
              <a:t>Weekday</a:t>
            </a:r>
          </a:p>
        </p:txBody>
      </p:sp>
      <p:sp>
        <p:nvSpPr>
          <p:cNvPr id="42" name="Text Placeholder 6">
            <a:extLst>
              <a:ext uri="{FF2B5EF4-FFF2-40B4-BE49-F238E27FC236}">
                <a16:creationId xmlns:a16="http://schemas.microsoft.com/office/drawing/2014/main" id="{E21B59AA-D745-7A6C-CB06-CEF33E730890}"/>
              </a:ext>
            </a:extLst>
          </p:cNvPr>
          <p:cNvSpPr>
            <a:spLocks noGrp="1"/>
          </p:cNvSpPr>
          <p:nvPr>
            <p:ph type="body" sz="quarter" idx="19" hasCustomPrompt="1"/>
          </p:nvPr>
        </p:nvSpPr>
        <p:spPr>
          <a:xfrm>
            <a:off x="1684900" y="3376170"/>
            <a:ext cx="1707983" cy="678379"/>
          </a:xfrm>
        </p:spPr>
        <p:txBody>
          <a:bodyPr anchor="t"/>
          <a:lstStyle>
            <a:lvl1pPr algn="l">
              <a:defRPr sz="1200" b="0">
                <a:solidFill>
                  <a:schemeClr val="bg2">
                    <a:lumMod val="25000"/>
                  </a:schemeClr>
                </a:solidFill>
              </a:defRPr>
            </a:lvl1pPr>
          </a:lstStyle>
          <a:p>
            <a:pPr lvl="0"/>
            <a:r>
              <a:rPr lang="en-US"/>
              <a:t>Event highlight here</a:t>
            </a:r>
          </a:p>
        </p:txBody>
      </p:sp>
      <p:grpSp>
        <p:nvGrpSpPr>
          <p:cNvPr id="43" name="Group 42">
            <a:extLst>
              <a:ext uri="{FF2B5EF4-FFF2-40B4-BE49-F238E27FC236}">
                <a16:creationId xmlns:a16="http://schemas.microsoft.com/office/drawing/2014/main" id="{E14A1D2C-EE89-0DD0-7867-4E70FB60162E}"/>
              </a:ext>
            </a:extLst>
          </p:cNvPr>
          <p:cNvGrpSpPr/>
          <p:nvPr userDrawn="1"/>
        </p:nvGrpSpPr>
        <p:grpSpPr>
          <a:xfrm>
            <a:off x="4146226" y="3291733"/>
            <a:ext cx="2640398" cy="827830"/>
            <a:chOff x="2866990" y="930717"/>
            <a:chExt cx="2640398" cy="827830"/>
          </a:xfrm>
        </p:grpSpPr>
        <p:sp>
          <p:nvSpPr>
            <p:cNvPr id="44" name="Rectangle 43">
              <a:extLst>
                <a:ext uri="{FF2B5EF4-FFF2-40B4-BE49-F238E27FC236}">
                  <a16:creationId xmlns:a16="http://schemas.microsoft.com/office/drawing/2014/main" id="{C77CB2A5-DD41-11AF-A3BC-EE35221B946F}"/>
                </a:ext>
              </a:extLst>
            </p:cNvPr>
            <p:cNvSpPr/>
            <p:nvPr userDrawn="1"/>
          </p:nvSpPr>
          <p:spPr>
            <a:xfrm>
              <a:off x="2866990" y="930717"/>
              <a:ext cx="2640398" cy="827830"/>
            </a:xfrm>
            <a:prstGeom prst="rect">
              <a:avLst/>
            </a:prstGeom>
            <a:solidFill>
              <a:schemeClr val="bg1"/>
            </a:solidFill>
            <a:ln>
              <a:noFill/>
            </a:ln>
            <a:effectLst>
              <a:outerShdw blurRad="134117" sx="102000" sy="102000" algn="ctr"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BBB291F-E216-ACED-2EC9-9094B5985983}"/>
                </a:ext>
              </a:extLst>
            </p:cNvPr>
            <p:cNvSpPr/>
            <p:nvPr userDrawn="1"/>
          </p:nvSpPr>
          <p:spPr>
            <a:xfrm>
              <a:off x="2866990" y="930717"/>
              <a:ext cx="74083" cy="82783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 Placeholder 6">
            <a:extLst>
              <a:ext uri="{FF2B5EF4-FFF2-40B4-BE49-F238E27FC236}">
                <a16:creationId xmlns:a16="http://schemas.microsoft.com/office/drawing/2014/main" id="{2CDEFFCB-7D40-5426-1221-9FF00A7E99DB}"/>
              </a:ext>
            </a:extLst>
          </p:cNvPr>
          <p:cNvSpPr>
            <a:spLocks noGrp="1"/>
          </p:cNvSpPr>
          <p:nvPr>
            <p:ph type="body" sz="quarter" idx="20" hasCustomPrompt="1"/>
          </p:nvPr>
        </p:nvSpPr>
        <p:spPr>
          <a:xfrm>
            <a:off x="4280955" y="3376171"/>
            <a:ext cx="695540" cy="312942"/>
          </a:xfrm>
        </p:spPr>
        <p:txBody>
          <a:bodyPr anchor="b"/>
          <a:lstStyle>
            <a:lvl1pPr algn="ctr">
              <a:defRPr sz="2000" b="1">
                <a:solidFill>
                  <a:schemeClr val="accent1"/>
                </a:solidFill>
              </a:defRPr>
            </a:lvl1pPr>
          </a:lstStyle>
          <a:p>
            <a:pPr lvl="0"/>
            <a:r>
              <a:rPr lang="en-US"/>
              <a:t>00</a:t>
            </a:r>
          </a:p>
        </p:txBody>
      </p:sp>
      <p:sp>
        <p:nvSpPr>
          <p:cNvPr id="47" name="Text Placeholder 6">
            <a:extLst>
              <a:ext uri="{FF2B5EF4-FFF2-40B4-BE49-F238E27FC236}">
                <a16:creationId xmlns:a16="http://schemas.microsoft.com/office/drawing/2014/main" id="{CF5DD772-3152-AC6B-A7DE-493D19BB2938}"/>
              </a:ext>
            </a:extLst>
          </p:cNvPr>
          <p:cNvSpPr>
            <a:spLocks noGrp="1"/>
          </p:cNvSpPr>
          <p:nvPr>
            <p:ph type="body" sz="quarter" idx="21" hasCustomPrompt="1"/>
          </p:nvPr>
        </p:nvSpPr>
        <p:spPr>
          <a:xfrm>
            <a:off x="4280955" y="3735176"/>
            <a:ext cx="695540" cy="319373"/>
          </a:xfrm>
        </p:spPr>
        <p:txBody>
          <a:bodyPr anchor="t"/>
          <a:lstStyle>
            <a:lvl1pPr algn="ctr">
              <a:defRPr sz="1100" b="0">
                <a:solidFill>
                  <a:schemeClr val="accent1"/>
                </a:solidFill>
              </a:defRPr>
            </a:lvl1pPr>
          </a:lstStyle>
          <a:p>
            <a:pPr lvl="0"/>
            <a:r>
              <a:rPr lang="en-US"/>
              <a:t>Weekday</a:t>
            </a:r>
          </a:p>
        </p:txBody>
      </p:sp>
      <p:sp>
        <p:nvSpPr>
          <p:cNvPr id="48" name="Text Placeholder 6">
            <a:extLst>
              <a:ext uri="{FF2B5EF4-FFF2-40B4-BE49-F238E27FC236}">
                <a16:creationId xmlns:a16="http://schemas.microsoft.com/office/drawing/2014/main" id="{07FBC9CF-DBCA-96A6-C2D7-33D281D93802}"/>
              </a:ext>
            </a:extLst>
          </p:cNvPr>
          <p:cNvSpPr>
            <a:spLocks noGrp="1"/>
          </p:cNvSpPr>
          <p:nvPr>
            <p:ph type="body" sz="quarter" idx="22" hasCustomPrompt="1"/>
          </p:nvPr>
        </p:nvSpPr>
        <p:spPr>
          <a:xfrm>
            <a:off x="5017995" y="3376170"/>
            <a:ext cx="1707983" cy="678379"/>
          </a:xfrm>
        </p:spPr>
        <p:txBody>
          <a:bodyPr anchor="t"/>
          <a:lstStyle>
            <a:lvl1pPr algn="l">
              <a:defRPr sz="1200" b="0">
                <a:solidFill>
                  <a:schemeClr val="bg2">
                    <a:lumMod val="25000"/>
                  </a:schemeClr>
                </a:solidFill>
              </a:defRPr>
            </a:lvl1pPr>
          </a:lstStyle>
          <a:p>
            <a:pPr lvl="0"/>
            <a:r>
              <a:rPr lang="en-US"/>
              <a:t>Event highlight here</a:t>
            </a:r>
          </a:p>
        </p:txBody>
      </p:sp>
      <p:sp>
        <p:nvSpPr>
          <p:cNvPr id="49" name="Text Placeholder 6">
            <a:extLst>
              <a:ext uri="{FF2B5EF4-FFF2-40B4-BE49-F238E27FC236}">
                <a16:creationId xmlns:a16="http://schemas.microsoft.com/office/drawing/2014/main" id="{076B2C58-A19E-9CE2-67B7-4A8637569716}"/>
              </a:ext>
            </a:extLst>
          </p:cNvPr>
          <p:cNvSpPr>
            <a:spLocks noGrp="1"/>
          </p:cNvSpPr>
          <p:nvPr>
            <p:ph type="body" sz="quarter" idx="23" hasCustomPrompt="1"/>
          </p:nvPr>
        </p:nvSpPr>
        <p:spPr>
          <a:xfrm>
            <a:off x="3467961" y="2429635"/>
            <a:ext cx="695540" cy="259629"/>
          </a:xfrm>
        </p:spPr>
        <p:txBody>
          <a:bodyPr anchor="ctr"/>
          <a:lstStyle>
            <a:lvl1pPr algn="ctr">
              <a:defRPr sz="1200" b="0">
                <a:solidFill>
                  <a:schemeClr val="bg1"/>
                </a:solidFill>
              </a:defRPr>
            </a:lvl1pPr>
          </a:lstStyle>
          <a:p>
            <a:pPr lvl="0"/>
            <a:r>
              <a:rPr lang="en-US"/>
              <a:t>Month</a:t>
            </a:r>
          </a:p>
        </p:txBody>
      </p:sp>
      <p:cxnSp>
        <p:nvCxnSpPr>
          <p:cNvPr id="54" name="Straight Connector 53">
            <a:extLst>
              <a:ext uri="{FF2B5EF4-FFF2-40B4-BE49-F238E27FC236}">
                <a16:creationId xmlns:a16="http://schemas.microsoft.com/office/drawing/2014/main" id="{FDCA4CB1-B189-ACC2-2250-E469DB6E2034}"/>
              </a:ext>
            </a:extLst>
          </p:cNvPr>
          <p:cNvCxnSpPr>
            <a:cxnSpLocks/>
          </p:cNvCxnSpPr>
          <p:nvPr userDrawn="1"/>
        </p:nvCxnSpPr>
        <p:spPr>
          <a:xfrm>
            <a:off x="3913757" y="1834211"/>
            <a:ext cx="0" cy="531145"/>
          </a:xfrm>
          <a:prstGeom prst="line">
            <a:avLst/>
          </a:prstGeom>
          <a:ln w="25400" cap="rnd" cmpd="sng">
            <a:solidFill>
              <a:schemeClr val="bg1"/>
            </a:solidFill>
            <a:prstDash val="sysDot"/>
            <a:headEnd type="oval" w="med" len="med"/>
            <a:tailEnd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185CB815-8C0A-9D8A-154C-C0188D2295DD}"/>
              </a:ext>
            </a:extLst>
          </p:cNvPr>
          <p:cNvCxnSpPr>
            <a:cxnSpLocks/>
          </p:cNvCxnSpPr>
          <p:nvPr userDrawn="1"/>
        </p:nvCxnSpPr>
        <p:spPr>
          <a:xfrm flipV="1">
            <a:off x="2273973" y="2647611"/>
            <a:ext cx="0" cy="571726"/>
          </a:xfrm>
          <a:prstGeom prst="line">
            <a:avLst/>
          </a:prstGeom>
          <a:ln w="25400" cap="rnd" cmpd="sng">
            <a:solidFill>
              <a:schemeClr val="bg1"/>
            </a:solidFill>
            <a:prstDash val="sysDot"/>
            <a:headEnd type="oval" w="med" len="med"/>
            <a:tailEnd w="med" len="med"/>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A14EDC79-48D5-8B1E-5DA7-9BDEB31118A6}"/>
              </a:ext>
            </a:extLst>
          </p:cNvPr>
          <p:cNvSpPr/>
          <p:nvPr userDrawn="1"/>
        </p:nvSpPr>
        <p:spPr>
          <a:xfrm>
            <a:off x="1535324" y="2365356"/>
            <a:ext cx="1421521" cy="394978"/>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 Placeholder 6">
            <a:extLst>
              <a:ext uri="{FF2B5EF4-FFF2-40B4-BE49-F238E27FC236}">
                <a16:creationId xmlns:a16="http://schemas.microsoft.com/office/drawing/2014/main" id="{2A41D0C4-B3D8-0C3F-13DB-A0DE7D31AFA8}"/>
              </a:ext>
            </a:extLst>
          </p:cNvPr>
          <p:cNvSpPr>
            <a:spLocks noGrp="1"/>
          </p:cNvSpPr>
          <p:nvPr>
            <p:ph type="body" sz="quarter" idx="24" hasCustomPrompt="1"/>
          </p:nvPr>
        </p:nvSpPr>
        <p:spPr>
          <a:xfrm>
            <a:off x="1918034" y="2429634"/>
            <a:ext cx="695540" cy="259629"/>
          </a:xfrm>
        </p:spPr>
        <p:txBody>
          <a:bodyPr anchor="ctr"/>
          <a:lstStyle>
            <a:lvl1pPr algn="ctr">
              <a:defRPr sz="1200" b="0">
                <a:solidFill>
                  <a:schemeClr val="bg1"/>
                </a:solidFill>
              </a:defRPr>
            </a:lvl1pPr>
          </a:lstStyle>
          <a:p>
            <a:pPr lvl="0"/>
            <a:r>
              <a:rPr lang="en-US"/>
              <a:t>Month</a:t>
            </a:r>
          </a:p>
        </p:txBody>
      </p:sp>
      <p:cxnSp>
        <p:nvCxnSpPr>
          <p:cNvPr id="60" name="Straight Connector 59">
            <a:extLst>
              <a:ext uri="{FF2B5EF4-FFF2-40B4-BE49-F238E27FC236}">
                <a16:creationId xmlns:a16="http://schemas.microsoft.com/office/drawing/2014/main" id="{69112A51-A9D4-38F9-167C-828E07B618E9}"/>
              </a:ext>
            </a:extLst>
          </p:cNvPr>
          <p:cNvCxnSpPr>
            <a:cxnSpLocks/>
          </p:cNvCxnSpPr>
          <p:nvPr userDrawn="1"/>
        </p:nvCxnSpPr>
        <p:spPr>
          <a:xfrm flipV="1">
            <a:off x="5407641" y="2647611"/>
            <a:ext cx="0" cy="571726"/>
          </a:xfrm>
          <a:prstGeom prst="line">
            <a:avLst/>
          </a:prstGeom>
          <a:ln w="25400" cap="rnd" cmpd="sng">
            <a:solidFill>
              <a:schemeClr val="bg1">
                <a:lumMod val="75000"/>
              </a:schemeClr>
            </a:solidFill>
            <a:prstDash val="sysDot"/>
            <a:headEnd type="oval" w="med" len="med"/>
            <a:tailEnd w="med" len="med"/>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E5472FF-734C-C9E4-5D27-AC0FA37405FD}"/>
              </a:ext>
            </a:extLst>
          </p:cNvPr>
          <p:cNvSpPr/>
          <p:nvPr userDrawn="1"/>
        </p:nvSpPr>
        <p:spPr>
          <a:xfrm>
            <a:off x="4689438" y="2365356"/>
            <a:ext cx="1421521" cy="3949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Placeholder 6">
            <a:extLst>
              <a:ext uri="{FF2B5EF4-FFF2-40B4-BE49-F238E27FC236}">
                <a16:creationId xmlns:a16="http://schemas.microsoft.com/office/drawing/2014/main" id="{6960B8F5-DB13-74BD-56B6-F2E3D7532C44}"/>
              </a:ext>
            </a:extLst>
          </p:cNvPr>
          <p:cNvSpPr>
            <a:spLocks noGrp="1"/>
          </p:cNvSpPr>
          <p:nvPr>
            <p:ph type="body" sz="quarter" idx="25" hasCustomPrompt="1"/>
          </p:nvPr>
        </p:nvSpPr>
        <p:spPr>
          <a:xfrm>
            <a:off x="5052428" y="2429634"/>
            <a:ext cx="695540" cy="259629"/>
          </a:xfrm>
        </p:spPr>
        <p:txBody>
          <a:bodyPr anchor="ctr"/>
          <a:lstStyle>
            <a:lvl1pPr algn="ctr">
              <a:defRPr sz="1200" b="0">
                <a:solidFill>
                  <a:schemeClr val="bg1"/>
                </a:solidFill>
              </a:defRPr>
            </a:lvl1pPr>
          </a:lstStyle>
          <a:p>
            <a:pPr lvl="0"/>
            <a:r>
              <a:rPr lang="en-US"/>
              <a:t>Month</a:t>
            </a:r>
          </a:p>
        </p:txBody>
      </p:sp>
      <p:cxnSp>
        <p:nvCxnSpPr>
          <p:cNvPr id="61" name="Straight Connector 60">
            <a:extLst>
              <a:ext uri="{FF2B5EF4-FFF2-40B4-BE49-F238E27FC236}">
                <a16:creationId xmlns:a16="http://schemas.microsoft.com/office/drawing/2014/main" id="{927A7C72-A604-0FDA-F398-38FD0C3A8F5E}"/>
              </a:ext>
            </a:extLst>
          </p:cNvPr>
          <p:cNvCxnSpPr>
            <a:cxnSpLocks/>
          </p:cNvCxnSpPr>
          <p:nvPr userDrawn="1"/>
        </p:nvCxnSpPr>
        <p:spPr>
          <a:xfrm>
            <a:off x="6944623" y="1834211"/>
            <a:ext cx="0" cy="531145"/>
          </a:xfrm>
          <a:prstGeom prst="line">
            <a:avLst/>
          </a:prstGeom>
          <a:ln w="25400" cap="rnd" cmpd="sng">
            <a:solidFill>
              <a:schemeClr val="bg1">
                <a:lumMod val="75000"/>
              </a:schemeClr>
            </a:solidFill>
            <a:prstDash val="sysDot"/>
            <a:headEnd type="oval" w="med" len="med"/>
            <a:tailEnd w="med" len="med"/>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7571BCE-0A1F-573D-F5CE-5967F5153CE3}"/>
              </a:ext>
            </a:extLst>
          </p:cNvPr>
          <p:cNvSpPr/>
          <p:nvPr userDrawn="1"/>
        </p:nvSpPr>
        <p:spPr>
          <a:xfrm>
            <a:off x="6239269" y="2365356"/>
            <a:ext cx="1421521" cy="39497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Placeholder 6">
            <a:extLst>
              <a:ext uri="{FF2B5EF4-FFF2-40B4-BE49-F238E27FC236}">
                <a16:creationId xmlns:a16="http://schemas.microsoft.com/office/drawing/2014/main" id="{B7F377A3-9DB2-3540-290B-061CBC3E7525}"/>
              </a:ext>
            </a:extLst>
          </p:cNvPr>
          <p:cNvSpPr>
            <a:spLocks noGrp="1"/>
          </p:cNvSpPr>
          <p:nvPr>
            <p:ph type="body" sz="quarter" idx="26" hasCustomPrompt="1"/>
          </p:nvPr>
        </p:nvSpPr>
        <p:spPr>
          <a:xfrm>
            <a:off x="6564698" y="2429633"/>
            <a:ext cx="695540" cy="259629"/>
          </a:xfrm>
        </p:spPr>
        <p:txBody>
          <a:bodyPr anchor="ctr"/>
          <a:lstStyle>
            <a:lvl1pPr algn="ctr">
              <a:defRPr sz="1200" b="0">
                <a:solidFill>
                  <a:schemeClr val="bg1"/>
                </a:solidFill>
              </a:defRPr>
            </a:lvl1pPr>
          </a:lstStyle>
          <a:p>
            <a:pPr lvl="0"/>
            <a:r>
              <a:rPr lang="en-US"/>
              <a:t>Month</a:t>
            </a:r>
          </a:p>
        </p:txBody>
      </p:sp>
    </p:spTree>
    <p:extLst>
      <p:ext uri="{BB962C8B-B14F-4D97-AF65-F5344CB8AC3E}">
        <p14:creationId xmlns:p14="http://schemas.microsoft.com/office/powerpoint/2010/main" val="485277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025 month calendar page">
    <p:bg>
      <p:bgPr>
        <a:gradFill flip="none" rotWithShape="1">
          <a:gsLst>
            <a:gs pos="0">
              <a:schemeClr val="bg1"/>
            </a:gs>
            <a:gs pos="74000">
              <a:schemeClr val="bg1">
                <a:lumMod val="95000"/>
              </a:schemeClr>
            </a:gs>
            <a:gs pos="83000">
              <a:schemeClr val="bg1">
                <a:lumMod val="95000"/>
              </a:schemeClr>
            </a:gs>
            <a:gs pos="100000">
              <a:schemeClr val="bg1">
                <a:lumMod val="95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B322AB-6446-C3A9-723F-C49B8A8C2692}"/>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4" name="Rectangle 3">
            <a:extLst>
              <a:ext uri="{FF2B5EF4-FFF2-40B4-BE49-F238E27FC236}">
                <a16:creationId xmlns:a16="http://schemas.microsoft.com/office/drawing/2014/main" id="{BE5ACE3D-130D-5631-4E4D-F405E26D5988}"/>
              </a:ext>
            </a:extLst>
          </p:cNvPr>
          <p:cNvSpPr/>
          <p:nvPr userDrawn="1"/>
        </p:nvSpPr>
        <p:spPr>
          <a:xfrm>
            <a:off x="0" y="0"/>
            <a:ext cx="9144000" cy="1531214"/>
          </a:xfrm>
          <a:prstGeom prst="rect">
            <a:avLst/>
          </a:prstGeom>
          <a:gradFill flip="none" rotWithShape="1">
            <a:gsLst>
              <a:gs pos="76000">
                <a:srgbClr val="8E008E"/>
              </a:gs>
              <a:gs pos="0">
                <a:schemeClr val="tx2">
                  <a:alpha val="67000"/>
                  <a:lumMod val="96249"/>
                  <a:lumOff val="3751"/>
                </a:schemeClr>
              </a:gs>
              <a:gs pos="27000">
                <a:schemeClr val="tx2">
                  <a:alpha val="74135"/>
                </a:schemeClr>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50384FB-C13C-7D82-FB9A-3DE43598CF27}"/>
              </a:ext>
            </a:extLst>
          </p:cNvPr>
          <p:cNvSpPr txBox="1"/>
          <p:nvPr userDrawn="1"/>
        </p:nvSpPr>
        <p:spPr>
          <a:xfrm>
            <a:off x="378746" y="541065"/>
            <a:ext cx="1958655" cy="449084"/>
          </a:xfrm>
          <a:prstGeom prst="rect">
            <a:avLst/>
          </a:prstGeom>
          <a:noFill/>
        </p:spPr>
        <p:txBody>
          <a:bodyPr wrap="square" lIns="0" tIns="0" rIns="0" bIns="0" rtlCol="0" anchor="ctr">
            <a:noAutofit/>
          </a:bodyPr>
          <a:lstStyle/>
          <a:p>
            <a:pPr algn="l">
              <a:lnSpc>
                <a:spcPct val="100000"/>
              </a:lnSpc>
            </a:pPr>
            <a:r>
              <a:rPr lang="en-US" sz="6000">
                <a:solidFill>
                  <a:schemeClr val="bg1"/>
                </a:solidFill>
                <a:latin typeface="Arial" panose="020B0604020202020204" pitchFamily="34" charset="0"/>
                <a:ea typeface="Open Sans Light" panose="020B0306030504020204" pitchFamily="34" charset="0"/>
                <a:cs typeface="Arial" panose="020B0604020202020204" pitchFamily="34" charset="0"/>
              </a:rPr>
              <a:t>2025</a:t>
            </a:r>
          </a:p>
        </p:txBody>
      </p:sp>
      <p:sp>
        <p:nvSpPr>
          <p:cNvPr id="8" name="Text Placeholder 7">
            <a:extLst>
              <a:ext uri="{FF2B5EF4-FFF2-40B4-BE49-F238E27FC236}">
                <a16:creationId xmlns:a16="http://schemas.microsoft.com/office/drawing/2014/main" id="{4E30E0A1-3316-B05E-C152-3677C1F89D1F}"/>
              </a:ext>
            </a:extLst>
          </p:cNvPr>
          <p:cNvSpPr>
            <a:spLocks noGrp="1"/>
          </p:cNvSpPr>
          <p:nvPr>
            <p:ph type="body" sz="quarter" idx="11" hasCustomPrompt="1"/>
          </p:nvPr>
        </p:nvSpPr>
        <p:spPr>
          <a:xfrm>
            <a:off x="378746" y="1672154"/>
            <a:ext cx="3657600" cy="335197"/>
          </a:xfrm>
        </p:spPr>
        <p:txBody>
          <a:bodyPr/>
          <a:lstStyle>
            <a:lvl1pPr>
              <a:defRPr sz="1600"/>
            </a:lvl1pPr>
          </a:lstStyle>
          <a:p>
            <a:pPr lvl="0"/>
            <a:r>
              <a:rPr lang="en-US"/>
              <a:t>Event title</a:t>
            </a:r>
          </a:p>
        </p:txBody>
      </p:sp>
      <p:sp>
        <p:nvSpPr>
          <p:cNvPr id="9" name="Text Placeholder 7">
            <a:extLst>
              <a:ext uri="{FF2B5EF4-FFF2-40B4-BE49-F238E27FC236}">
                <a16:creationId xmlns:a16="http://schemas.microsoft.com/office/drawing/2014/main" id="{578B566E-4D56-D6CC-FF05-1AA09018D920}"/>
              </a:ext>
            </a:extLst>
          </p:cNvPr>
          <p:cNvSpPr>
            <a:spLocks noGrp="1"/>
          </p:cNvSpPr>
          <p:nvPr>
            <p:ph type="body" sz="quarter" idx="12" hasCustomPrompt="1"/>
          </p:nvPr>
        </p:nvSpPr>
        <p:spPr>
          <a:xfrm>
            <a:off x="378746" y="2072279"/>
            <a:ext cx="4409680" cy="2645546"/>
          </a:xfrm>
        </p:spPr>
        <p:txBody>
          <a:bodyPr/>
          <a:lstStyle>
            <a:lvl1pPr>
              <a:defRPr sz="1400"/>
            </a:lvl1pPr>
          </a:lstStyle>
          <a:p>
            <a:pPr lvl="0"/>
            <a:r>
              <a:rPr lang="en-US"/>
              <a:t>Event details</a:t>
            </a:r>
          </a:p>
        </p:txBody>
      </p:sp>
      <p:sp>
        <p:nvSpPr>
          <p:cNvPr id="11" name="Rounded Rectangle 10">
            <a:extLst>
              <a:ext uri="{FF2B5EF4-FFF2-40B4-BE49-F238E27FC236}">
                <a16:creationId xmlns:a16="http://schemas.microsoft.com/office/drawing/2014/main" id="{88985BEC-7FEA-8BC4-5BC4-362F9E96F775}"/>
              </a:ext>
            </a:extLst>
          </p:cNvPr>
          <p:cNvSpPr>
            <a:spLocks noGrp="1" noRot="1" noMove="1" noResize="1" noEditPoints="1" noAdjustHandles="1" noChangeArrowheads="1" noChangeShapeType="1"/>
          </p:cNvSpPr>
          <p:nvPr userDrawn="1"/>
        </p:nvSpPr>
        <p:spPr>
          <a:xfrm>
            <a:off x="5037316" y="1071309"/>
            <a:ext cx="3657600" cy="3657600"/>
          </a:xfrm>
          <a:prstGeom prst="roundRect">
            <a:avLst>
              <a:gd name="adj" fmla="val 2024"/>
            </a:avLst>
          </a:prstGeom>
          <a:solidFill>
            <a:schemeClr val="bg1"/>
          </a:solidFill>
          <a:ln>
            <a:noFill/>
          </a:ln>
          <a:effectLst>
            <a:outerShdw blurRad="107743" sx="102000" sy="102000" algn="ctr" rotWithShape="0">
              <a:prstClr val="black">
                <a:alpha val="401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BCA48D-6599-1B99-C927-CADA8461D809}"/>
              </a:ext>
            </a:extLst>
          </p:cNvPr>
          <p:cNvSpPr/>
          <p:nvPr userDrawn="1"/>
        </p:nvSpPr>
        <p:spPr>
          <a:xfrm>
            <a:off x="5223081" y="1239039"/>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3" name="Oval 12">
            <a:extLst>
              <a:ext uri="{FF2B5EF4-FFF2-40B4-BE49-F238E27FC236}">
                <a16:creationId xmlns:a16="http://schemas.microsoft.com/office/drawing/2014/main" id="{D513D68E-7129-0CA3-FFD5-4126B0771D6F}"/>
              </a:ext>
            </a:extLst>
          </p:cNvPr>
          <p:cNvSpPr/>
          <p:nvPr userDrawn="1"/>
        </p:nvSpPr>
        <p:spPr>
          <a:xfrm>
            <a:off x="5714173" y="1239039"/>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4" name="Oval 13">
            <a:extLst>
              <a:ext uri="{FF2B5EF4-FFF2-40B4-BE49-F238E27FC236}">
                <a16:creationId xmlns:a16="http://schemas.microsoft.com/office/drawing/2014/main" id="{F2CAEB10-870D-2BBD-6F05-FE1140799290}"/>
              </a:ext>
            </a:extLst>
          </p:cNvPr>
          <p:cNvSpPr/>
          <p:nvPr userDrawn="1"/>
        </p:nvSpPr>
        <p:spPr>
          <a:xfrm>
            <a:off x="6205265" y="1222938"/>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5" name="Oval 14">
            <a:extLst>
              <a:ext uri="{FF2B5EF4-FFF2-40B4-BE49-F238E27FC236}">
                <a16:creationId xmlns:a16="http://schemas.microsoft.com/office/drawing/2014/main" id="{C85CB7AA-AA91-2DFF-58C9-827A32BCF190}"/>
              </a:ext>
            </a:extLst>
          </p:cNvPr>
          <p:cNvSpPr/>
          <p:nvPr userDrawn="1"/>
        </p:nvSpPr>
        <p:spPr>
          <a:xfrm>
            <a:off x="6696357" y="1222938"/>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6" name="Oval 15">
            <a:extLst>
              <a:ext uri="{FF2B5EF4-FFF2-40B4-BE49-F238E27FC236}">
                <a16:creationId xmlns:a16="http://schemas.microsoft.com/office/drawing/2014/main" id="{B43BAC4F-A3F9-05DE-108A-25173FE15D1B}"/>
              </a:ext>
            </a:extLst>
          </p:cNvPr>
          <p:cNvSpPr/>
          <p:nvPr userDrawn="1"/>
        </p:nvSpPr>
        <p:spPr>
          <a:xfrm>
            <a:off x="7187449" y="1222938"/>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7" name="Oval 16">
            <a:extLst>
              <a:ext uri="{FF2B5EF4-FFF2-40B4-BE49-F238E27FC236}">
                <a16:creationId xmlns:a16="http://schemas.microsoft.com/office/drawing/2014/main" id="{7A01AA21-01FD-8A77-0552-409643552291}"/>
              </a:ext>
            </a:extLst>
          </p:cNvPr>
          <p:cNvSpPr/>
          <p:nvPr userDrawn="1"/>
        </p:nvSpPr>
        <p:spPr>
          <a:xfrm>
            <a:off x="7678541" y="1222938"/>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18" name="Oval 17">
            <a:extLst>
              <a:ext uri="{FF2B5EF4-FFF2-40B4-BE49-F238E27FC236}">
                <a16:creationId xmlns:a16="http://schemas.microsoft.com/office/drawing/2014/main" id="{660AC842-C912-6056-38E0-B7B937FFA188}"/>
              </a:ext>
            </a:extLst>
          </p:cNvPr>
          <p:cNvSpPr/>
          <p:nvPr userDrawn="1"/>
        </p:nvSpPr>
        <p:spPr>
          <a:xfrm>
            <a:off x="8169632" y="1227954"/>
            <a:ext cx="378746" cy="37874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nvGrpSpPr>
          <p:cNvPr id="26" name="Group 25">
            <a:extLst>
              <a:ext uri="{FF2B5EF4-FFF2-40B4-BE49-F238E27FC236}">
                <a16:creationId xmlns:a16="http://schemas.microsoft.com/office/drawing/2014/main" id="{12B1F2DE-6F05-52E7-5C27-5AD746A656DA}"/>
              </a:ext>
            </a:extLst>
          </p:cNvPr>
          <p:cNvGrpSpPr/>
          <p:nvPr userDrawn="1"/>
        </p:nvGrpSpPr>
        <p:grpSpPr>
          <a:xfrm>
            <a:off x="5203543" y="1785515"/>
            <a:ext cx="3325297" cy="394847"/>
            <a:chOff x="5203543" y="1682843"/>
            <a:chExt cx="3325297" cy="394847"/>
          </a:xfrm>
          <a:solidFill>
            <a:schemeClr val="bg1">
              <a:lumMod val="95000"/>
            </a:schemeClr>
          </a:solidFill>
        </p:grpSpPr>
        <p:sp>
          <p:nvSpPr>
            <p:cNvPr id="19" name="Oval 18">
              <a:extLst>
                <a:ext uri="{FF2B5EF4-FFF2-40B4-BE49-F238E27FC236}">
                  <a16:creationId xmlns:a16="http://schemas.microsoft.com/office/drawing/2014/main" id="{0872E1B5-6B9F-BA27-FA4C-FE38C54F9062}"/>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0" name="Oval 19">
              <a:extLst>
                <a:ext uri="{FF2B5EF4-FFF2-40B4-BE49-F238E27FC236}">
                  <a16:creationId xmlns:a16="http://schemas.microsoft.com/office/drawing/2014/main" id="{60180BED-FCA9-A4BF-DDA2-1E900780C211}"/>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1" name="Oval 20">
              <a:extLst>
                <a:ext uri="{FF2B5EF4-FFF2-40B4-BE49-F238E27FC236}">
                  <a16:creationId xmlns:a16="http://schemas.microsoft.com/office/drawing/2014/main" id="{3A02A341-F589-4E74-4C0A-9D9C070273EC}"/>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2" name="Oval 21">
              <a:extLst>
                <a:ext uri="{FF2B5EF4-FFF2-40B4-BE49-F238E27FC236}">
                  <a16:creationId xmlns:a16="http://schemas.microsoft.com/office/drawing/2014/main" id="{337CC468-4D37-7D89-4712-95CFFB11B534}"/>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3" name="Oval 22">
              <a:extLst>
                <a:ext uri="{FF2B5EF4-FFF2-40B4-BE49-F238E27FC236}">
                  <a16:creationId xmlns:a16="http://schemas.microsoft.com/office/drawing/2014/main" id="{78C43AD9-2DE2-7736-1F7A-CCBACFBAA9F5}"/>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4" name="Oval 23">
              <a:extLst>
                <a:ext uri="{FF2B5EF4-FFF2-40B4-BE49-F238E27FC236}">
                  <a16:creationId xmlns:a16="http://schemas.microsoft.com/office/drawing/2014/main" id="{27253A5C-5DCB-2D42-9443-FB17B5DDC4C1}"/>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5" name="Oval 24">
              <a:extLst>
                <a:ext uri="{FF2B5EF4-FFF2-40B4-BE49-F238E27FC236}">
                  <a16:creationId xmlns:a16="http://schemas.microsoft.com/office/drawing/2014/main" id="{5E02601B-3A6B-6FBD-27FF-897BA23003DB}"/>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grpSp>
        <p:nvGrpSpPr>
          <p:cNvPr id="27" name="Group 26">
            <a:extLst>
              <a:ext uri="{FF2B5EF4-FFF2-40B4-BE49-F238E27FC236}">
                <a16:creationId xmlns:a16="http://schemas.microsoft.com/office/drawing/2014/main" id="{7BC27BD7-EE7B-CFE6-A132-D1C7455A69DC}"/>
              </a:ext>
            </a:extLst>
          </p:cNvPr>
          <p:cNvGrpSpPr/>
          <p:nvPr userDrawn="1"/>
        </p:nvGrpSpPr>
        <p:grpSpPr>
          <a:xfrm>
            <a:off x="5203467" y="2245420"/>
            <a:ext cx="3325297" cy="394847"/>
            <a:chOff x="5203543" y="1682843"/>
            <a:chExt cx="3325297" cy="394847"/>
          </a:xfrm>
          <a:solidFill>
            <a:schemeClr val="bg1">
              <a:lumMod val="95000"/>
            </a:schemeClr>
          </a:solidFill>
        </p:grpSpPr>
        <p:sp>
          <p:nvSpPr>
            <p:cNvPr id="28" name="Oval 27">
              <a:extLst>
                <a:ext uri="{FF2B5EF4-FFF2-40B4-BE49-F238E27FC236}">
                  <a16:creationId xmlns:a16="http://schemas.microsoft.com/office/drawing/2014/main" id="{2AEA6DA1-1ED7-7F83-6CFA-47B5CD9B2D8F}"/>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29" name="Oval 28">
              <a:extLst>
                <a:ext uri="{FF2B5EF4-FFF2-40B4-BE49-F238E27FC236}">
                  <a16:creationId xmlns:a16="http://schemas.microsoft.com/office/drawing/2014/main" id="{D49AF4F9-2E92-F257-6D8E-34AB1DAB3AA4}"/>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0" name="Oval 29">
              <a:extLst>
                <a:ext uri="{FF2B5EF4-FFF2-40B4-BE49-F238E27FC236}">
                  <a16:creationId xmlns:a16="http://schemas.microsoft.com/office/drawing/2014/main" id="{84CFD293-78E9-EFDE-2FFE-41DAFE5776D8}"/>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1" name="Oval 30">
              <a:extLst>
                <a:ext uri="{FF2B5EF4-FFF2-40B4-BE49-F238E27FC236}">
                  <a16:creationId xmlns:a16="http://schemas.microsoft.com/office/drawing/2014/main" id="{19CF49CE-872A-4B31-356F-E743266E2986}"/>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2" name="Oval 31">
              <a:extLst>
                <a:ext uri="{FF2B5EF4-FFF2-40B4-BE49-F238E27FC236}">
                  <a16:creationId xmlns:a16="http://schemas.microsoft.com/office/drawing/2014/main" id="{71BBD43E-67F4-A291-1D89-9FD5D86B824B}"/>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3" name="Oval 32">
              <a:extLst>
                <a:ext uri="{FF2B5EF4-FFF2-40B4-BE49-F238E27FC236}">
                  <a16:creationId xmlns:a16="http://schemas.microsoft.com/office/drawing/2014/main" id="{AEAF3EB2-AFF8-E659-3E60-C879D6493D4C}"/>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4" name="Oval 33">
              <a:extLst>
                <a:ext uri="{FF2B5EF4-FFF2-40B4-BE49-F238E27FC236}">
                  <a16:creationId xmlns:a16="http://schemas.microsoft.com/office/drawing/2014/main" id="{DA129A7B-DC72-39E1-AFBD-51DA8423B812}"/>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grpSp>
        <p:nvGrpSpPr>
          <p:cNvPr id="35" name="Group 34">
            <a:extLst>
              <a:ext uri="{FF2B5EF4-FFF2-40B4-BE49-F238E27FC236}">
                <a16:creationId xmlns:a16="http://schemas.microsoft.com/office/drawing/2014/main" id="{E3804610-E11F-C0F0-AE22-C5C4C79628CA}"/>
              </a:ext>
            </a:extLst>
          </p:cNvPr>
          <p:cNvGrpSpPr/>
          <p:nvPr userDrawn="1"/>
        </p:nvGrpSpPr>
        <p:grpSpPr>
          <a:xfrm>
            <a:off x="5203467" y="2725205"/>
            <a:ext cx="3325297" cy="394847"/>
            <a:chOff x="5203543" y="1682843"/>
            <a:chExt cx="3325297" cy="394847"/>
          </a:xfrm>
          <a:solidFill>
            <a:schemeClr val="bg1">
              <a:lumMod val="95000"/>
            </a:schemeClr>
          </a:solidFill>
        </p:grpSpPr>
        <p:sp>
          <p:nvSpPr>
            <p:cNvPr id="36" name="Oval 35">
              <a:extLst>
                <a:ext uri="{FF2B5EF4-FFF2-40B4-BE49-F238E27FC236}">
                  <a16:creationId xmlns:a16="http://schemas.microsoft.com/office/drawing/2014/main" id="{3CAFB124-2CA1-BEE5-2FFD-5621B91E8A5E}"/>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7" name="Oval 36">
              <a:extLst>
                <a:ext uri="{FF2B5EF4-FFF2-40B4-BE49-F238E27FC236}">
                  <a16:creationId xmlns:a16="http://schemas.microsoft.com/office/drawing/2014/main" id="{C17F3004-8D6B-18A9-2686-09AD67B01BC6}"/>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8" name="Oval 37">
              <a:extLst>
                <a:ext uri="{FF2B5EF4-FFF2-40B4-BE49-F238E27FC236}">
                  <a16:creationId xmlns:a16="http://schemas.microsoft.com/office/drawing/2014/main" id="{17F74801-2945-9A4C-0359-D593F0D91D74}"/>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39" name="Oval 38">
              <a:extLst>
                <a:ext uri="{FF2B5EF4-FFF2-40B4-BE49-F238E27FC236}">
                  <a16:creationId xmlns:a16="http://schemas.microsoft.com/office/drawing/2014/main" id="{EE49EFC7-8922-2596-3747-03AB33D9FF99}"/>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0" name="Oval 39">
              <a:extLst>
                <a:ext uri="{FF2B5EF4-FFF2-40B4-BE49-F238E27FC236}">
                  <a16:creationId xmlns:a16="http://schemas.microsoft.com/office/drawing/2014/main" id="{439A02D8-93E9-24F1-9CF0-BC7B7AEBC6EE}"/>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1" name="Oval 40">
              <a:extLst>
                <a:ext uri="{FF2B5EF4-FFF2-40B4-BE49-F238E27FC236}">
                  <a16:creationId xmlns:a16="http://schemas.microsoft.com/office/drawing/2014/main" id="{ACF36316-D867-F857-D770-4C970737710D}"/>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2" name="Oval 41">
              <a:extLst>
                <a:ext uri="{FF2B5EF4-FFF2-40B4-BE49-F238E27FC236}">
                  <a16:creationId xmlns:a16="http://schemas.microsoft.com/office/drawing/2014/main" id="{2F5F2619-5789-5748-6BF1-0272155680E0}"/>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grpSp>
        <p:nvGrpSpPr>
          <p:cNvPr id="43" name="Group 42">
            <a:extLst>
              <a:ext uri="{FF2B5EF4-FFF2-40B4-BE49-F238E27FC236}">
                <a16:creationId xmlns:a16="http://schemas.microsoft.com/office/drawing/2014/main" id="{77828C7E-CB68-9BDF-D55B-756934C453A4}"/>
              </a:ext>
            </a:extLst>
          </p:cNvPr>
          <p:cNvGrpSpPr/>
          <p:nvPr userDrawn="1"/>
        </p:nvGrpSpPr>
        <p:grpSpPr>
          <a:xfrm>
            <a:off x="5223081" y="3184978"/>
            <a:ext cx="3325297" cy="394847"/>
            <a:chOff x="5203543" y="1682843"/>
            <a:chExt cx="3325297" cy="394847"/>
          </a:xfrm>
          <a:solidFill>
            <a:schemeClr val="bg1">
              <a:lumMod val="95000"/>
            </a:schemeClr>
          </a:solidFill>
        </p:grpSpPr>
        <p:sp>
          <p:nvSpPr>
            <p:cNvPr id="44" name="Oval 43">
              <a:extLst>
                <a:ext uri="{FF2B5EF4-FFF2-40B4-BE49-F238E27FC236}">
                  <a16:creationId xmlns:a16="http://schemas.microsoft.com/office/drawing/2014/main" id="{0D9C714D-981D-C7D3-7876-14475ED1C476}"/>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5" name="Oval 44">
              <a:extLst>
                <a:ext uri="{FF2B5EF4-FFF2-40B4-BE49-F238E27FC236}">
                  <a16:creationId xmlns:a16="http://schemas.microsoft.com/office/drawing/2014/main" id="{362E4B62-BA93-293B-7EB9-CADAF9CFD5BE}"/>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6" name="Oval 45">
              <a:extLst>
                <a:ext uri="{FF2B5EF4-FFF2-40B4-BE49-F238E27FC236}">
                  <a16:creationId xmlns:a16="http://schemas.microsoft.com/office/drawing/2014/main" id="{F6E3B151-BA5A-1EE4-609F-78A5FD595783}"/>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7" name="Oval 46">
              <a:extLst>
                <a:ext uri="{FF2B5EF4-FFF2-40B4-BE49-F238E27FC236}">
                  <a16:creationId xmlns:a16="http://schemas.microsoft.com/office/drawing/2014/main" id="{97621642-43F9-7C13-EB21-7C3AF86A07A7}"/>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8" name="Oval 47">
              <a:extLst>
                <a:ext uri="{FF2B5EF4-FFF2-40B4-BE49-F238E27FC236}">
                  <a16:creationId xmlns:a16="http://schemas.microsoft.com/office/drawing/2014/main" id="{A44FCC96-76FA-FC02-C005-44744036C91C}"/>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49" name="Oval 48">
              <a:extLst>
                <a:ext uri="{FF2B5EF4-FFF2-40B4-BE49-F238E27FC236}">
                  <a16:creationId xmlns:a16="http://schemas.microsoft.com/office/drawing/2014/main" id="{200729A6-F4F1-CEA5-C2B9-06DD92FE416B}"/>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0" name="Oval 49">
              <a:extLst>
                <a:ext uri="{FF2B5EF4-FFF2-40B4-BE49-F238E27FC236}">
                  <a16:creationId xmlns:a16="http://schemas.microsoft.com/office/drawing/2014/main" id="{26A32D8F-F0E4-43BD-BBFE-887D564EC765}"/>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grpSp>
        <p:nvGrpSpPr>
          <p:cNvPr id="51" name="Group 50">
            <a:extLst>
              <a:ext uri="{FF2B5EF4-FFF2-40B4-BE49-F238E27FC236}">
                <a16:creationId xmlns:a16="http://schemas.microsoft.com/office/drawing/2014/main" id="{6A6F00A5-4004-5EC0-5FBF-01FF8BD6737A}"/>
              </a:ext>
            </a:extLst>
          </p:cNvPr>
          <p:cNvGrpSpPr/>
          <p:nvPr userDrawn="1"/>
        </p:nvGrpSpPr>
        <p:grpSpPr>
          <a:xfrm>
            <a:off x="5223081" y="3649767"/>
            <a:ext cx="3325297" cy="394847"/>
            <a:chOff x="5203543" y="1682843"/>
            <a:chExt cx="3325297" cy="394847"/>
          </a:xfrm>
          <a:solidFill>
            <a:schemeClr val="bg1">
              <a:lumMod val="95000"/>
            </a:schemeClr>
          </a:solidFill>
        </p:grpSpPr>
        <p:sp>
          <p:nvSpPr>
            <p:cNvPr id="52" name="Oval 51">
              <a:extLst>
                <a:ext uri="{FF2B5EF4-FFF2-40B4-BE49-F238E27FC236}">
                  <a16:creationId xmlns:a16="http://schemas.microsoft.com/office/drawing/2014/main" id="{68F9BCC6-A6C6-DD7D-ABE1-352B776B9C0C}"/>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3" name="Oval 52">
              <a:extLst>
                <a:ext uri="{FF2B5EF4-FFF2-40B4-BE49-F238E27FC236}">
                  <a16:creationId xmlns:a16="http://schemas.microsoft.com/office/drawing/2014/main" id="{7D815EDD-44C3-56A6-29D7-2424C67DFF7D}"/>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4" name="Oval 53">
              <a:extLst>
                <a:ext uri="{FF2B5EF4-FFF2-40B4-BE49-F238E27FC236}">
                  <a16:creationId xmlns:a16="http://schemas.microsoft.com/office/drawing/2014/main" id="{3DDB0B94-69D0-C95E-C96E-BB5D545C5072}"/>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5" name="Oval 54">
              <a:extLst>
                <a:ext uri="{FF2B5EF4-FFF2-40B4-BE49-F238E27FC236}">
                  <a16:creationId xmlns:a16="http://schemas.microsoft.com/office/drawing/2014/main" id="{12F7D713-CA0C-440F-878B-322F45EBAFC2}"/>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6" name="Oval 55">
              <a:extLst>
                <a:ext uri="{FF2B5EF4-FFF2-40B4-BE49-F238E27FC236}">
                  <a16:creationId xmlns:a16="http://schemas.microsoft.com/office/drawing/2014/main" id="{6DA533F8-B210-53FC-2058-D4B0B25CAE3C}"/>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7" name="Oval 56">
              <a:extLst>
                <a:ext uri="{FF2B5EF4-FFF2-40B4-BE49-F238E27FC236}">
                  <a16:creationId xmlns:a16="http://schemas.microsoft.com/office/drawing/2014/main" id="{3B404988-BEF6-A188-C448-179FA898C527}"/>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58" name="Oval 57">
              <a:extLst>
                <a:ext uri="{FF2B5EF4-FFF2-40B4-BE49-F238E27FC236}">
                  <a16:creationId xmlns:a16="http://schemas.microsoft.com/office/drawing/2014/main" id="{65FFD746-5BA6-6A33-1A02-3BA8B7FA7B01}"/>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grpSp>
        <p:nvGrpSpPr>
          <p:cNvPr id="59" name="Group 58">
            <a:extLst>
              <a:ext uri="{FF2B5EF4-FFF2-40B4-BE49-F238E27FC236}">
                <a16:creationId xmlns:a16="http://schemas.microsoft.com/office/drawing/2014/main" id="{BE8D7A15-E795-F6BB-A971-52590675D49A}"/>
              </a:ext>
            </a:extLst>
          </p:cNvPr>
          <p:cNvGrpSpPr/>
          <p:nvPr userDrawn="1"/>
        </p:nvGrpSpPr>
        <p:grpSpPr>
          <a:xfrm>
            <a:off x="5223081" y="4104788"/>
            <a:ext cx="3325297" cy="394847"/>
            <a:chOff x="5203543" y="1682843"/>
            <a:chExt cx="3325297" cy="394847"/>
          </a:xfrm>
          <a:solidFill>
            <a:schemeClr val="bg1">
              <a:lumMod val="95000"/>
            </a:schemeClr>
          </a:solidFill>
        </p:grpSpPr>
        <p:sp>
          <p:nvSpPr>
            <p:cNvPr id="60" name="Oval 59">
              <a:extLst>
                <a:ext uri="{FF2B5EF4-FFF2-40B4-BE49-F238E27FC236}">
                  <a16:creationId xmlns:a16="http://schemas.microsoft.com/office/drawing/2014/main" id="{A0507935-1E16-6CE4-00E3-15F6C80BBD13}"/>
                </a:ext>
              </a:extLst>
            </p:cNvPr>
            <p:cNvSpPr/>
            <p:nvPr userDrawn="1"/>
          </p:nvSpPr>
          <p:spPr>
            <a:xfrm>
              <a:off x="5203543"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1" name="Oval 60">
              <a:extLst>
                <a:ext uri="{FF2B5EF4-FFF2-40B4-BE49-F238E27FC236}">
                  <a16:creationId xmlns:a16="http://schemas.microsoft.com/office/drawing/2014/main" id="{749DAD08-23FA-AF7F-F812-66A1E08B2FF2}"/>
                </a:ext>
              </a:extLst>
            </p:cNvPr>
            <p:cNvSpPr/>
            <p:nvPr userDrawn="1"/>
          </p:nvSpPr>
          <p:spPr>
            <a:xfrm>
              <a:off x="5694635" y="1698944"/>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2" name="Oval 61">
              <a:extLst>
                <a:ext uri="{FF2B5EF4-FFF2-40B4-BE49-F238E27FC236}">
                  <a16:creationId xmlns:a16="http://schemas.microsoft.com/office/drawing/2014/main" id="{13941376-5F6D-1D14-EF24-1339778074EA}"/>
                </a:ext>
              </a:extLst>
            </p:cNvPr>
            <p:cNvSpPr/>
            <p:nvPr userDrawn="1"/>
          </p:nvSpPr>
          <p:spPr>
            <a:xfrm>
              <a:off x="6185727"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3" name="Oval 62">
              <a:extLst>
                <a:ext uri="{FF2B5EF4-FFF2-40B4-BE49-F238E27FC236}">
                  <a16:creationId xmlns:a16="http://schemas.microsoft.com/office/drawing/2014/main" id="{E2AFEBBA-632C-F5A5-6B23-E25C62D5725C}"/>
                </a:ext>
              </a:extLst>
            </p:cNvPr>
            <p:cNvSpPr/>
            <p:nvPr userDrawn="1"/>
          </p:nvSpPr>
          <p:spPr>
            <a:xfrm>
              <a:off x="6676819"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4" name="Oval 63">
              <a:extLst>
                <a:ext uri="{FF2B5EF4-FFF2-40B4-BE49-F238E27FC236}">
                  <a16:creationId xmlns:a16="http://schemas.microsoft.com/office/drawing/2014/main" id="{4F5C1939-FDA9-284A-9FD3-9D5C672EBF4B}"/>
                </a:ext>
              </a:extLst>
            </p:cNvPr>
            <p:cNvSpPr/>
            <p:nvPr userDrawn="1"/>
          </p:nvSpPr>
          <p:spPr>
            <a:xfrm>
              <a:off x="7167911"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5" name="Oval 64">
              <a:extLst>
                <a:ext uri="{FF2B5EF4-FFF2-40B4-BE49-F238E27FC236}">
                  <a16:creationId xmlns:a16="http://schemas.microsoft.com/office/drawing/2014/main" id="{673510B6-0215-0864-9DF4-91B9A7D8C729}"/>
                </a:ext>
              </a:extLst>
            </p:cNvPr>
            <p:cNvSpPr/>
            <p:nvPr userDrawn="1"/>
          </p:nvSpPr>
          <p:spPr>
            <a:xfrm>
              <a:off x="7659003" y="1682843"/>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sp>
          <p:nvSpPr>
            <p:cNvPr id="66" name="Oval 65">
              <a:extLst>
                <a:ext uri="{FF2B5EF4-FFF2-40B4-BE49-F238E27FC236}">
                  <a16:creationId xmlns:a16="http://schemas.microsoft.com/office/drawing/2014/main" id="{962987A2-7ABF-B7CE-CACE-7F5122A238AC}"/>
                </a:ext>
              </a:extLst>
            </p:cNvPr>
            <p:cNvSpPr/>
            <p:nvPr userDrawn="1"/>
          </p:nvSpPr>
          <p:spPr>
            <a:xfrm>
              <a:off x="8150094" y="1687859"/>
              <a:ext cx="378746" cy="37874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800"/>
            </a:p>
          </p:txBody>
        </p:sp>
      </p:grpSp>
      <p:sp>
        <p:nvSpPr>
          <p:cNvPr id="77" name="Text Placeholder 67">
            <a:extLst>
              <a:ext uri="{FF2B5EF4-FFF2-40B4-BE49-F238E27FC236}">
                <a16:creationId xmlns:a16="http://schemas.microsoft.com/office/drawing/2014/main" id="{414528D9-3339-23D4-AB8D-D8DBAD618FE2}"/>
              </a:ext>
            </a:extLst>
          </p:cNvPr>
          <p:cNvSpPr>
            <a:spLocks noGrp="1"/>
          </p:cNvSpPr>
          <p:nvPr>
            <p:ph type="body" sz="quarter" idx="20" hasCustomPrompt="1"/>
          </p:nvPr>
        </p:nvSpPr>
        <p:spPr>
          <a:xfrm>
            <a:off x="5232052" y="1880220"/>
            <a:ext cx="295529" cy="161925"/>
          </a:xfrm>
        </p:spPr>
        <p:txBody>
          <a:bodyPr anchor="ctr"/>
          <a:lstStyle>
            <a:lvl1pPr algn="ctr">
              <a:defRPr sz="1000">
                <a:solidFill>
                  <a:schemeClr val="tx1"/>
                </a:solidFill>
              </a:defRPr>
            </a:lvl1pPr>
          </a:lstStyle>
          <a:p>
            <a:pPr lvl="0"/>
            <a:r>
              <a:rPr lang="en-US"/>
              <a:t>00</a:t>
            </a:r>
          </a:p>
        </p:txBody>
      </p:sp>
      <p:sp>
        <p:nvSpPr>
          <p:cNvPr id="78" name="TextBox 77">
            <a:extLst>
              <a:ext uri="{FF2B5EF4-FFF2-40B4-BE49-F238E27FC236}">
                <a16:creationId xmlns:a16="http://schemas.microsoft.com/office/drawing/2014/main" id="{76E34932-39A7-3674-CE96-AB77029AF1D8}"/>
              </a:ext>
            </a:extLst>
          </p:cNvPr>
          <p:cNvSpPr txBox="1"/>
          <p:nvPr userDrawn="1"/>
        </p:nvSpPr>
        <p:spPr>
          <a:xfrm>
            <a:off x="5265559" y="1331949"/>
            <a:ext cx="302076" cy="160724"/>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Sun</a:t>
            </a:r>
          </a:p>
        </p:txBody>
      </p:sp>
      <p:sp>
        <p:nvSpPr>
          <p:cNvPr id="79" name="TextBox 78">
            <a:extLst>
              <a:ext uri="{FF2B5EF4-FFF2-40B4-BE49-F238E27FC236}">
                <a16:creationId xmlns:a16="http://schemas.microsoft.com/office/drawing/2014/main" id="{49A2FD9D-F764-92F2-A2FB-0F9D86EFDB90}"/>
              </a:ext>
            </a:extLst>
          </p:cNvPr>
          <p:cNvSpPr txBox="1"/>
          <p:nvPr userDrawn="1"/>
        </p:nvSpPr>
        <p:spPr>
          <a:xfrm>
            <a:off x="5747669" y="1331949"/>
            <a:ext cx="311058" cy="160723"/>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Mon</a:t>
            </a:r>
          </a:p>
        </p:txBody>
      </p:sp>
      <p:sp>
        <p:nvSpPr>
          <p:cNvPr id="80" name="TextBox 79">
            <a:extLst>
              <a:ext uri="{FF2B5EF4-FFF2-40B4-BE49-F238E27FC236}">
                <a16:creationId xmlns:a16="http://schemas.microsoft.com/office/drawing/2014/main" id="{5876F033-60A6-995C-056E-1E684C5D2A84}"/>
              </a:ext>
            </a:extLst>
          </p:cNvPr>
          <p:cNvSpPr txBox="1"/>
          <p:nvPr userDrawn="1"/>
        </p:nvSpPr>
        <p:spPr>
          <a:xfrm>
            <a:off x="6240931" y="1323473"/>
            <a:ext cx="282265" cy="160724"/>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Tue</a:t>
            </a:r>
          </a:p>
        </p:txBody>
      </p:sp>
      <p:sp>
        <p:nvSpPr>
          <p:cNvPr id="81" name="TextBox 80">
            <a:extLst>
              <a:ext uri="{FF2B5EF4-FFF2-40B4-BE49-F238E27FC236}">
                <a16:creationId xmlns:a16="http://schemas.microsoft.com/office/drawing/2014/main" id="{A640644B-05A5-3275-B088-9A83EB4ACE09}"/>
              </a:ext>
            </a:extLst>
          </p:cNvPr>
          <p:cNvSpPr txBox="1"/>
          <p:nvPr userDrawn="1"/>
        </p:nvSpPr>
        <p:spPr>
          <a:xfrm>
            <a:off x="6711838" y="1325365"/>
            <a:ext cx="329073" cy="160723"/>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Wed</a:t>
            </a:r>
          </a:p>
        </p:txBody>
      </p:sp>
      <p:sp>
        <p:nvSpPr>
          <p:cNvPr id="82" name="TextBox 81">
            <a:extLst>
              <a:ext uri="{FF2B5EF4-FFF2-40B4-BE49-F238E27FC236}">
                <a16:creationId xmlns:a16="http://schemas.microsoft.com/office/drawing/2014/main" id="{63F5C0FF-1811-7780-C103-D4D7C94725F6}"/>
              </a:ext>
            </a:extLst>
          </p:cNvPr>
          <p:cNvSpPr txBox="1"/>
          <p:nvPr userDrawn="1"/>
        </p:nvSpPr>
        <p:spPr>
          <a:xfrm>
            <a:off x="7237253" y="1325365"/>
            <a:ext cx="294749" cy="160723"/>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Thu</a:t>
            </a:r>
          </a:p>
        </p:txBody>
      </p:sp>
      <p:sp>
        <p:nvSpPr>
          <p:cNvPr id="83" name="TextBox 82">
            <a:extLst>
              <a:ext uri="{FF2B5EF4-FFF2-40B4-BE49-F238E27FC236}">
                <a16:creationId xmlns:a16="http://schemas.microsoft.com/office/drawing/2014/main" id="{93263486-FFD3-FA89-B42F-A40E424DE1CE}"/>
              </a:ext>
            </a:extLst>
          </p:cNvPr>
          <p:cNvSpPr txBox="1"/>
          <p:nvPr userDrawn="1"/>
        </p:nvSpPr>
        <p:spPr>
          <a:xfrm>
            <a:off x="7717053" y="1325722"/>
            <a:ext cx="320620" cy="160723"/>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Fri</a:t>
            </a:r>
          </a:p>
        </p:txBody>
      </p:sp>
      <p:sp>
        <p:nvSpPr>
          <p:cNvPr id="84" name="TextBox 83">
            <a:extLst>
              <a:ext uri="{FF2B5EF4-FFF2-40B4-BE49-F238E27FC236}">
                <a16:creationId xmlns:a16="http://schemas.microsoft.com/office/drawing/2014/main" id="{3125C038-024C-A845-4095-DC72395B779D}"/>
              </a:ext>
            </a:extLst>
          </p:cNvPr>
          <p:cNvSpPr txBox="1"/>
          <p:nvPr userDrawn="1"/>
        </p:nvSpPr>
        <p:spPr>
          <a:xfrm>
            <a:off x="8216618" y="1325364"/>
            <a:ext cx="284773" cy="160723"/>
          </a:xfrm>
          <a:prstGeom prst="rect">
            <a:avLst/>
          </a:prstGeom>
          <a:noFill/>
        </p:spPr>
        <p:txBody>
          <a:bodyPr wrap="square" lIns="0" tIns="0" rIns="0" bIns="0" rtlCol="0" anchor="ctr">
            <a:noAutofit/>
          </a:bodyPr>
          <a:lstStyle/>
          <a:p>
            <a:pPr algn="ctr">
              <a:lnSpc>
                <a:spcPct val="100000"/>
              </a:lnSpc>
            </a:pPr>
            <a:r>
              <a:rPr lang="en-US" sz="900">
                <a:solidFill>
                  <a:schemeClr val="bg1"/>
                </a:solidFill>
                <a:latin typeface="Arial" panose="020B0604020202020204" pitchFamily="34" charset="0"/>
                <a:ea typeface="Open Sans Light" panose="020B0306030504020204" pitchFamily="34" charset="0"/>
                <a:cs typeface="Arial" panose="020B0604020202020204" pitchFamily="34" charset="0"/>
              </a:rPr>
              <a:t>Sat</a:t>
            </a:r>
          </a:p>
        </p:txBody>
      </p:sp>
      <p:sp>
        <p:nvSpPr>
          <p:cNvPr id="85" name="Text Placeholder 67">
            <a:extLst>
              <a:ext uri="{FF2B5EF4-FFF2-40B4-BE49-F238E27FC236}">
                <a16:creationId xmlns:a16="http://schemas.microsoft.com/office/drawing/2014/main" id="{1DE05F02-96E5-678D-1F8B-550A1170AAC4}"/>
              </a:ext>
            </a:extLst>
          </p:cNvPr>
          <p:cNvSpPr>
            <a:spLocks noGrp="1"/>
          </p:cNvSpPr>
          <p:nvPr>
            <p:ph type="body" sz="quarter" idx="21" hasCustomPrompt="1"/>
          </p:nvPr>
        </p:nvSpPr>
        <p:spPr>
          <a:xfrm>
            <a:off x="5725314" y="1880220"/>
            <a:ext cx="295529" cy="161925"/>
          </a:xfrm>
        </p:spPr>
        <p:txBody>
          <a:bodyPr anchor="ctr"/>
          <a:lstStyle>
            <a:lvl1pPr algn="ctr">
              <a:defRPr sz="1000">
                <a:solidFill>
                  <a:schemeClr val="tx1"/>
                </a:solidFill>
              </a:defRPr>
            </a:lvl1pPr>
          </a:lstStyle>
          <a:p>
            <a:pPr lvl="0"/>
            <a:r>
              <a:rPr lang="en-US"/>
              <a:t>00</a:t>
            </a:r>
          </a:p>
        </p:txBody>
      </p:sp>
      <p:sp>
        <p:nvSpPr>
          <p:cNvPr id="86" name="Text Placeholder 67">
            <a:extLst>
              <a:ext uri="{FF2B5EF4-FFF2-40B4-BE49-F238E27FC236}">
                <a16:creationId xmlns:a16="http://schemas.microsoft.com/office/drawing/2014/main" id="{FD6BCC0B-1C57-40D3-F5C1-4378C8BA658E}"/>
              </a:ext>
            </a:extLst>
          </p:cNvPr>
          <p:cNvSpPr>
            <a:spLocks noGrp="1"/>
          </p:cNvSpPr>
          <p:nvPr>
            <p:ph type="body" sz="quarter" idx="22" hasCustomPrompt="1"/>
          </p:nvPr>
        </p:nvSpPr>
        <p:spPr>
          <a:xfrm>
            <a:off x="6218576" y="1880220"/>
            <a:ext cx="295529" cy="161925"/>
          </a:xfrm>
        </p:spPr>
        <p:txBody>
          <a:bodyPr anchor="ctr"/>
          <a:lstStyle>
            <a:lvl1pPr algn="ctr">
              <a:defRPr sz="1000">
                <a:solidFill>
                  <a:schemeClr val="tx1"/>
                </a:solidFill>
              </a:defRPr>
            </a:lvl1pPr>
          </a:lstStyle>
          <a:p>
            <a:pPr lvl="0"/>
            <a:r>
              <a:rPr lang="en-US"/>
              <a:t>00</a:t>
            </a:r>
          </a:p>
        </p:txBody>
      </p:sp>
      <p:sp>
        <p:nvSpPr>
          <p:cNvPr id="87" name="Text Placeholder 67">
            <a:extLst>
              <a:ext uri="{FF2B5EF4-FFF2-40B4-BE49-F238E27FC236}">
                <a16:creationId xmlns:a16="http://schemas.microsoft.com/office/drawing/2014/main" id="{8FE21D4F-C98E-3F05-833C-5351CE5F58DB}"/>
              </a:ext>
            </a:extLst>
          </p:cNvPr>
          <p:cNvSpPr>
            <a:spLocks noGrp="1"/>
          </p:cNvSpPr>
          <p:nvPr>
            <p:ph type="body" sz="quarter" idx="23" hasCustomPrompt="1"/>
          </p:nvPr>
        </p:nvSpPr>
        <p:spPr>
          <a:xfrm>
            <a:off x="6711838" y="1880220"/>
            <a:ext cx="295529" cy="161925"/>
          </a:xfrm>
        </p:spPr>
        <p:txBody>
          <a:bodyPr anchor="ctr"/>
          <a:lstStyle>
            <a:lvl1pPr algn="ctr">
              <a:defRPr sz="1000">
                <a:solidFill>
                  <a:schemeClr val="tx1"/>
                </a:solidFill>
              </a:defRPr>
            </a:lvl1pPr>
          </a:lstStyle>
          <a:p>
            <a:pPr lvl="0"/>
            <a:r>
              <a:rPr lang="en-US"/>
              <a:t>00</a:t>
            </a:r>
          </a:p>
        </p:txBody>
      </p:sp>
      <p:sp>
        <p:nvSpPr>
          <p:cNvPr id="88" name="Text Placeholder 67">
            <a:extLst>
              <a:ext uri="{FF2B5EF4-FFF2-40B4-BE49-F238E27FC236}">
                <a16:creationId xmlns:a16="http://schemas.microsoft.com/office/drawing/2014/main" id="{6E9C6343-5978-BED8-7878-A8785C3FFA0B}"/>
              </a:ext>
            </a:extLst>
          </p:cNvPr>
          <p:cNvSpPr>
            <a:spLocks noGrp="1"/>
          </p:cNvSpPr>
          <p:nvPr>
            <p:ph type="body" sz="quarter" idx="24" hasCustomPrompt="1"/>
          </p:nvPr>
        </p:nvSpPr>
        <p:spPr>
          <a:xfrm>
            <a:off x="7205100" y="1880220"/>
            <a:ext cx="295529" cy="161925"/>
          </a:xfrm>
        </p:spPr>
        <p:txBody>
          <a:bodyPr anchor="ctr"/>
          <a:lstStyle>
            <a:lvl1pPr algn="ctr">
              <a:defRPr sz="1000">
                <a:solidFill>
                  <a:schemeClr val="tx1"/>
                </a:solidFill>
              </a:defRPr>
            </a:lvl1pPr>
          </a:lstStyle>
          <a:p>
            <a:pPr lvl="0"/>
            <a:r>
              <a:rPr lang="en-US"/>
              <a:t>00</a:t>
            </a:r>
          </a:p>
        </p:txBody>
      </p:sp>
      <p:sp>
        <p:nvSpPr>
          <p:cNvPr id="89" name="Text Placeholder 67">
            <a:extLst>
              <a:ext uri="{FF2B5EF4-FFF2-40B4-BE49-F238E27FC236}">
                <a16:creationId xmlns:a16="http://schemas.microsoft.com/office/drawing/2014/main" id="{48C3B768-720E-5EAD-6C58-A945787B1D8F}"/>
              </a:ext>
            </a:extLst>
          </p:cNvPr>
          <p:cNvSpPr>
            <a:spLocks noGrp="1"/>
          </p:cNvSpPr>
          <p:nvPr>
            <p:ph type="body" sz="quarter" idx="25" hasCustomPrompt="1"/>
          </p:nvPr>
        </p:nvSpPr>
        <p:spPr>
          <a:xfrm>
            <a:off x="7698362" y="1880220"/>
            <a:ext cx="295529" cy="161925"/>
          </a:xfrm>
        </p:spPr>
        <p:txBody>
          <a:bodyPr anchor="ctr"/>
          <a:lstStyle>
            <a:lvl1pPr algn="ctr">
              <a:defRPr sz="1000">
                <a:solidFill>
                  <a:schemeClr val="tx1"/>
                </a:solidFill>
              </a:defRPr>
            </a:lvl1pPr>
          </a:lstStyle>
          <a:p>
            <a:pPr lvl="0"/>
            <a:r>
              <a:rPr lang="en-US"/>
              <a:t>00</a:t>
            </a:r>
          </a:p>
        </p:txBody>
      </p:sp>
      <p:sp>
        <p:nvSpPr>
          <p:cNvPr id="90" name="Text Placeholder 67">
            <a:extLst>
              <a:ext uri="{FF2B5EF4-FFF2-40B4-BE49-F238E27FC236}">
                <a16:creationId xmlns:a16="http://schemas.microsoft.com/office/drawing/2014/main" id="{54C67015-7D83-E9AE-0669-39A4D6BF40E6}"/>
              </a:ext>
            </a:extLst>
          </p:cNvPr>
          <p:cNvSpPr>
            <a:spLocks noGrp="1"/>
          </p:cNvSpPr>
          <p:nvPr>
            <p:ph type="body" sz="quarter" idx="26" hasCustomPrompt="1"/>
          </p:nvPr>
        </p:nvSpPr>
        <p:spPr>
          <a:xfrm>
            <a:off x="8191626" y="1880220"/>
            <a:ext cx="295529" cy="161925"/>
          </a:xfrm>
        </p:spPr>
        <p:txBody>
          <a:bodyPr anchor="ctr"/>
          <a:lstStyle>
            <a:lvl1pPr algn="ctr">
              <a:defRPr sz="1000">
                <a:solidFill>
                  <a:schemeClr val="tx1"/>
                </a:solidFill>
              </a:defRPr>
            </a:lvl1pPr>
          </a:lstStyle>
          <a:p>
            <a:pPr lvl="0"/>
            <a:r>
              <a:rPr lang="en-US"/>
              <a:t>00</a:t>
            </a:r>
          </a:p>
        </p:txBody>
      </p:sp>
      <p:sp>
        <p:nvSpPr>
          <p:cNvPr id="91" name="Text Placeholder 67">
            <a:extLst>
              <a:ext uri="{FF2B5EF4-FFF2-40B4-BE49-F238E27FC236}">
                <a16:creationId xmlns:a16="http://schemas.microsoft.com/office/drawing/2014/main" id="{05E4C936-F810-82D2-635B-EB96FE6C955F}"/>
              </a:ext>
            </a:extLst>
          </p:cNvPr>
          <p:cNvSpPr>
            <a:spLocks noGrp="1"/>
          </p:cNvSpPr>
          <p:nvPr>
            <p:ph type="body" sz="quarter" idx="27" hasCustomPrompt="1"/>
          </p:nvPr>
        </p:nvSpPr>
        <p:spPr>
          <a:xfrm>
            <a:off x="5232052" y="2356206"/>
            <a:ext cx="295529" cy="161925"/>
          </a:xfrm>
        </p:spPr>
        <p:txBody>
          <a:bodyPr anchor="ctr"/>
          <a:lstStyle>
            <a:lvl1pPr algn="ctr">
              <a:defRPr sz="1000">
                <a:solidFill>
                  <a:schemeClr val="tx1"/>
                </a:solidFill>
              </a:defRPr>
            </a:lvl1pPr>
          </a:lstStyle>
          <a:p>
            <a:pPr lvl="0"/>
            <a:r>
              <a:rPr lang="en-US"/>
              <a:t>00</a:t>
            </a:r>
          </a:p>
        </p:txBody>
      </p:sp>
      <p:sp>
        <p:nvSpPr>
          <p:cNvPr id="92" name="Text Placeholder 67">
            <a:extLst>
              <a:ext uri="{FF2B5EF4-FFF2-40B4-BE49-F238E27FC236}">
                <a16:creationId xmlns:a16="http://schemas.microsoft.com/office/drawing/2014/main" id="{6A3D3183-8925-037F-F45B-A5A1D76A1AC4}"/>
              </a:ext>
            </a:extLst>
          </p:cNvPr>
          <p:cNvSpPr>
            <a:spLocks noGrp="1"/>
          </p:cNvSpPr>
          <p:nvPr>
            <p:ph type="body" sz="quarter" idx="28" hasCustomPrompt="1"/>
          </p:nvPr>
        </p:nvSpPr>
        <p:spPr>
          <a:xfrm>
            <a:off x="5725314" y="2356206"/>
            <a:ext cx="295529" cy="161925"/>
          </a:xfrm>
        </p:spPr>
        <p:txBody>
          <a:bodyPr anchor="ctr"/>
          <a:lstStyle>
            <a:lvl1pPr algn="ctr">
              <a:defRPr sz="1000">
                <a:solidFill>
                  <a:schemeClr val="tx1"/>
                </a:solidFill>
              </a:defRPr>
            </a:lvl1pPr>
          </a:lstStyle>
          <a:p>
            <a:pPr lvl="0"/>
            <a:r>
              <a:rPr lang="en-US"/>
              <a:t>00</a:t>
            </a:r>
          </a:p>
        </p:txBody>
      </p:sp>
      <p:sp>
        <p:nvSpPr>
          <p:cNvPr id="93" name="Text Placeholder 67">
            <a:extLst>
              <a:ext uri="{FF2B5EF4-FFF2-40B4-BE49-F238E27FC236}">
                <a16:creationId xmlns:a16="http://schemas.microsoft.com/office/drawing/2014/main" id="{F483F224-3C64-67A4-39E3-876EA9443D0E}"/>
              </a:ext>
            </a:extLst>
          </p:cNvPr>
          <p:cNvSpPr>
            <a:spLocks noGrp="1"/>
          </p:cNvSpPr>
          <p:nvPr>
            <p:ph type="body" sz="quarter" idx="29" hasCustomPrompt="1"/>
          </p:nvPr>
        </p:nvSpPr>
        <p:spPr>
          <a:xfrm>
            <a:off x="6218576" y="2356206"/>
            <a:ext cx="295529" cy="161925"/>
          </a:xfrm>
        </p:spPr>
        <p:txBody>
          <a:bodyPr anchor="ctr"/>
          <a:lstStyle>
            <a:lvl1pPr algn="ctr">
              <a:defRPr sz="1000">
                <a:solidFill>
                  <a:schemeClr val="tx1"/>
                </a:solidFill>
              </a:defRPr>
            </a:lvl1pPr>
          </a:lstStyle>
          <a:p>
            <a:pPr lvl="0"/>
            <a:r>
              <a:rPr lang="en-US"/>
              <a:t>00</a:t>
            </a:r>
          </a:p>
        </p:txBody>
      </p:sp>
      <p:sp>
        <p:nvSpPr>
          <p:cNvPr id="94" name="Text Placeholder 67">
            <a:extLst>
              <a:ext uri="{FF2B5EF4-FFF2-40B4-BE49-F238E27FC236}">
                <a16:creationId xmlns:a16="http://schemas.microsoft.com/office/drawing/2014/main" id="{90D0229E-3250-577D-F40D-009D0C9655F6}"/>
              </a:ext>
            </a:extLst>
          </p:cNvPr>
          <p:cNvSpPr>
            <a:spLocks noGrp="1"/>
          </p:cNvSpPr>
          <p:nvPr>
            <p:ph type="body" sz="quarter" idx="30" hasCustomPrompt="1"/>
          </p:nvPr>
        </p:nvSpPr>
        <p:spPr>
          <a:xfrm>
            <a:off x="6711838" y="2356206"/>
            <a:ext cx="295529" cy="161925"/>
          </a:xfrm>
        </p:spPr>
        <p:txBody>
          <a:bodyPr anchor="ctr"/>
          <a:lstStyle>
            <a:lvl1pPr algn="ctr">
              <a:defRPr sz="1000">
                <a:solidFill>
                  <a:schemeClr val="tx1"/>
                </a:solidFill>
              </a:defRPr>
            </a:lvl1pPr>
          </a:lstStyle>
          <a:p>
            <a:pPr lvl="0"/>
            <a:r>
              <a:rPr lang="en-US"/>
              <a:t>00</a:t>
            </a:r>
          </a:p>
        </p:txBody>
      </p:sp>
      <p:sp>
        <p:nvSpPr>
          <p:cNvPr id="95" name="Text Placeholder 67">
            <a:extLst>
              <a:ext uri="{FF2B5EF4-FFF2-40B4-BE49-F238E27FC236}">
                <a16:creationId xmlns:a16="http://schemas.microsoft.com/office/drawing/2014/main" id="{71697B16-F7B6-295D-C783-2ED9CAA3E443}"/>
              </a:ext>
            </a:extLst>
          </p:cNvPr>
          <p:cNvSpPr>
            <a:spLocks noGrp="1"/>
          </p:cNvSpPr>
          <p:nvPr>
            <p:ph type="body" sz="quarter" idx="31" hasCustomPrompt="1"/>
          </p:nvPr>
        </p:nvSpPr>
        <p:spPr>
          <a:xfrm>
            <a:off x="7205100" y="2356206"/>
            <a:ext cx="295529" cy="161925"/>
          </a:xfrm>
        </p:spPr>
        <p:txBody>
          <a:bodyPr anchor="ctr"/>
          <a:lstStyle>
            <a:lvl1pPr algn="ctr">
              <a:defRPr sz="1000">
                <a:solidFill>
                  <a:schemeClr val="tx1"/>
                </a:solidFill>
              </a:defRPr>
            </a:lvl1pPr>
          </a:lstStyle>
          <a:p>
            <a:pPr lvl="0"/>
            <a:r>
              <a:rPr lang="en-US"/>
              <a:t>00</a:t>
            </a:r>
          </a:p>
        </p:txBody>
      </p:sp>
      <p:sp>
        <p:nvSpPr>
          <p:cNvPr id="96" name="Text Placeholder 67">
            <a:extLst>
              <a:ext uri="{FF2B5EF4-FFF2-40B4-BE49-F238E27FC236}">
                <a16:creationId xmlns:a16="http://schemas.microsoft.com/office/drawing/2014/main" id="{08279D80-732E-90AC-FD9D-1C12A615083F}"/>
              </a:ext>
            </a:extLst>
          </p:cNvPr>
          <p:cNvSpPr>
            <a:spLocks noGrp="1"/>
          </p:cNvSpPr>
          <p:nvPr>
            <p:ph type="body" sz="quarter" idx="32" hasCustomPrompt="1"/>
          </p:nvPr>
        </p:nvSpPr>
        <p:spPr>
          <a:xfrm>
            <a:off x="7698362" y="2356206"/>
            <a:ext cx="295529" cy="161925"/>
          </a:xfrm>
        </p:spPr>
        <p:txBody>
          <a:bodyPr anchor="ctr"/>
          <a:lstStyle>
            <a:lvl1pPr algn="ctr">
              <a:defRPr sz="1000">
                <a:solidFill>
                  <a:schemeClr val="tx1"/>
                </a:solidFill>
              </a:defRPr>
            </a:lvl1pPr>
          </a:lstStyle>
          <a:p>
            <a:pPr lvl="0"/>
            <a:r>
              <a:rPr lang="en-US"/>
              <a:t>00</a:t>
            </a:r>
          </a:p>
        </p:txBody>
      </p:sp>
      <p:sp>
        <p:nvSpPr>
          <p:cNvPr id="97" name="Text Placeholder 67">
            <a:extLst>
              <a:ext uri="{FF2B5EF4-FFF2-40B4-BE49-F238E27FC236}">
                <a16:creationId xmlns:a16="http://schemas.microsoft.com/office/drawing/2014/main" id="{B5B1841B-D741-AB18-36C5-DF18903714B4}"/>
              </a:ext>
            </a:extLst>
          </p:cNvPr>
          <p:cNvSpPr>
            <a:spLocks noGrp="1"/>
          </p:cNvSpPr>
          <p:nvPr>
            <p:ph type="body" sz="quarter" idx="33" hasCustomPrompt="1"/>
          </p:nvPr>
        </p:nvSpPr>
        <p:spPr>
          <a:xfrm>
            <a:off x="8191626" y="2356206"/>
            <a:ext cx="295529" cy="161925"/>
          </a:xfrm>
        </p:spPr>
        <p:txBody>
          <a:bodyPr anchor="ctr"/>
          <a:lstStyle>
            <a:lvl1pPr algn="ctr">
              <a:defRPr sz="1000">
                <a:solidFill>
                  <a:schemeClr val="tx1"/>
                </a:solidFill>
              </a:defRPr>
            </a:lvl1pPr>
          </a:lstStyle>
          <a:p>
            <a:pPr lvl="0"/>
            <a:r>
              <a:rPr lang="en-US"/>
              <a:t>00</a:t>
            </a:r>
          </a:p>
        </p:txBody>
      </p:sp>
      <p:sp>
        <p:nvSpPr>
          <p:cNvPr id="98" name="Text Placeholder 67">
            <a:extLst>
              <a:ext uri="{FF2B5EF4-FFF2-40B4-BE49-F238E27FC236}">
                <a16:creationId xmlns:a16="http://schemas.microsoft.com/office/drawing/2014/main" id="{BB6BA343-32A8-8B12-4A67-76783EE9FEFC}"/>
              </a:ext>
            </a:extLst>
          </p:cNvPr>
          <p:cNvSpPr>
            <a:spLocks noGrp="1"/>
          </p:cNvSpPr>
          <p:nvPr>
            <p:ph type="body" sz="quarter" idx="34" hasCustomPrompt="1"/>
          </p:nvPr>
        </p:nvSpPr>
        <p:spPr>
          <a:xfrm>
            <a:off x="5237588" y="2841276"/>
            <a:ext cx="295529" cy="161925"/>
          </a:xfrm>
        </p:spPr>
        <p:txBody>
          <a:bodyPr anchor="ctr"/>
          <a:lstStyle>
            <a:lvl1pPr algn="ctr">
              <a:defRPr sz="1000">
                <a:solidFill>
                  <a:schemeClr val="tx1"/>
                </a:solidFill>
              </a:defRPr>
            </a:lvl1pPr>
          </a:lstStyle>
          <a:p>
            <a:pPr lvl="0"/>
            <a:r>
              <a:rPr lang="en-US"/>
              <a:t>00</a:t>
            </a:r>
          </a:p>
        </p:txBody>
      </p:sp>
      <p:sp>
        <p:nvSpPr>
          <p:cNvPr id="99" name="Text Placeholder 67">
            <a:extLst>
              <a:ext uri="{FF2B5EF4-FFF2-40B4-BE49-F238E27FC236}">
                <a16:creationId xmlns:a16="http://schemas.microsoft.com/office/drawing/2014/main" id="{FC2610B0-559B-AC41-7474-A2D6A4592F57}"/>
              </a:ext>
            </a:extLst>
          </p:cNvPr>
          <p:cNvSpPr>
            <a:spLocks noGrp="1"/>
          </p:cNvSpPr>
          <p:nvPr>
            <p:ph type="body" sz="quarter" idx="35" hasCustomPrompt="1"/>
          </p:nvPr>
        </p:nvSpPr>
        <p:spPr>
          <a:xfrm>
            <a:off x="5730850" y="2841276"/>
            <a:ext cx="295529" cy="161925"/>
          </a:xfrm>
        </p:spPr>
        <p:txBody>
          <a:bodyPr anchor="ctr"/>
          <a:lstStyle>
            <a:lvl1pPr algn="ctr">
              <a:defRPr sz="1000">
                <a:solidFill>
                  <a:schemeClr val="tx1"/>
                </a:solidFill>
              </a:defRPr>
            </a:lvl1pPr>
          </a:lstStyle>
          <a:p>
            <a:pPr lvl="0"/>
            <a:r>
              <a:rPr lang="en-US"/>
              <a:t>00</a:t>
            </a:r>
          </a:p>
        </p:txBody>
      </p:sp>
      <p:sp>
        <p:nvSpPr>
          <p:cNvPr id="100" name="Text Placeholder 67">
            <a:extLst>
              <a:ext uri="{FF2B5EF4-FFF2-40B4-BE49-F238E27FC236}">
                <a16:creationId xmlns:a16="http://schemas.microsoft.com/office/drawing/2014/main" id="{A0D343EF-F561-516B-7BCF-8B87D4C1BFE5}"/>
              </a:ext>
            </a:extLst>
          </p:cNvPr>
          <p:cNvSpPr>
            <a:spLocks noGrp="1"/>
          </p:cNvSpPr>
          <p:nvPr>
            <p:ph type="body" sz="quarter" idx="36" hasCustomPrompt="1"/>
          </p:nvPr>
        </p:nvSpPr>
        <p:spPr>
          <a:xfrm>
            <a:off x="6224112" y="2841276"/>
            <a:ext cx="295529" cy="161925"/>
          </a:xfrm>
        </p:spPr>
        <p:txBody>
          <a:bodyPr anchor="ctr"/>
          <a:lstStyle>
            <a:lvl1pPr algn="ctr">
              <a:defRPr sz="1000">
                <a:solidFill>
                  <a:schemeClr val="tx1"/>
                </a:solidFill>
              </a:defRPr>
            </a:lvl1pPr>
          </a:lstStyle>
          <a:p>
            <a:pPr lvl="0"/>
            <a:r>
              <a:rPr lang="en-US"/>
              <a:t>00</a:t>
            </a:r>
          </a:p>
        </p:txBody>
      </p:sp>
      <p:sp>
        <p:nvSpPr>
          <p:cNvPr id="101" name="Text Placeholder 67">
            <a:extLst>
              <a:ext uri="{FF2B5EF4-FFF2-40B4-BE49-F238E27FC236}">
                <a16:creationId xmlns:a16="http://schemas.microsoft.com/office/drawing/2014/main" id="{1A18FDEB-E6A8-E911-1DA8-271CD53BBCEE}"/>
              </a:ext>
            </a:extLst>
          </p:cNvPr>
          <p:cNvSpPr>
            <a:spLocks noGrp="1"/>
          </p:cNvSpPr>
          <p:nvPr>
            <p:ph type="body" sz="quarter" idx="37" hasCustomPrompt="1"/>
          </p:nvPr>
        </p:nvSpPr>
        <p:spPr>
          <a:xfrm>
            <a:off x="6717374" y="2841276"/>
            <a:ext cx="295529" cy="161925"/>
          </a:xfrm>
        </p:spPr>
        <p:txBody>
          <a:bodyPr anchor="ctr"/>
          <a:lstStyle>
            <a:lvl1pPr algn="ctr">
              <a:defRPr sz="1000">
                <a:solidFill>
                  <a:schemeClr val="tx1"/>
                </a:solidFill>
              </a:defRPr>
            </a:lvl1pPr>
          </a:lstStyle>
          <a:p>
            <a:pPr lvl="0"/>
            <a:r>
              <a:rPr lang="en-US"/>
              <a:t>00</a:t>
            </a:r>
          </a:p>
        </p:txBody>
      </p:sp>
      <p:sp>
        <p:nvSpPr>
          <p:cNvPr id="102" name="Text Placeholder 67">
            <a:extLst>
              <a:ext uri="{FF2B5EF4-FFF2-40B4-BE49-F238E27FC236}">
                <a16:creationId xmlns:a16="http://schemas.microsoft.com/office/drawing/2014/main" id="{375ADE49-3687-2D0C-AE43-45721F920BFA}"/>
              </a:ext>
            </a:extLst>
          </p:cNvPr>
          <p:cNvSpPr>
            <a:spLocks noGrp="1"/>
          </p:cNvSpPr>
          <p:nvPr>
            <p:ph type="body" sz="quarter" idx="38" hasCustomPrompt="1"/>
          </p:nvPr>
        </p:nvSpPr>
        <p:spPr>
          <a:xfrm>
            <a:off x="7210636" y="2841276"/>
            <a:ext cx="295529" cy="161925"/>
          </a:xfrm>
        </p:spPr>
        <p:txBody>
          <a:bodyPr anchor="ctr"/>
          <a:lstStyle>
            <a:lvl1pPr algn="ctr">
              <a:defRPr sz="1000">
                <a:solidFill>
                  <a:schemeClr val="tx1"/>
                </a:solidFill>
              </a:defRPr>
            </a:lvl1pPr>
          </a:lstStyle>
          <a:p>
            <a:pPr lvl="0"/>
            <a:r>
              <a:rPr lang="en-US"/>
              <a:t>00</a:t>
            </a:r>
          </a:p>
        </p:txBody>
      </p:sp>
      <p:sp>
        <p:nvSpPr>
          <p:cNvPr id="103" name="Text Placeholder 67">
            <a:extLst>
              <a:ext uri="{FF2B5EF4-FFF2-40B4-BE49-F238E27FC236}">
                <a16:creationId xmlns:a16="http://schemas.microsoft.com/office/drawing/2014/main" id="{8CE8B9F4-ACD3-F00F-AF30-F2BC596675CC}"/>
              </a:ext>
            </a:extLst>
          </p:cNvPr>
          <p:cNvSpPr>
            <a:spLocks noGrp="1"/>
          </p:cNvSpPr>
          <p:nvPr>
            <p:ph type="body" sz="quarter" idx="39" hasCustomPrompt="1"/>
          </p:nvPr>
        </p:nvSpPr>
        <p:spPr>
          <a:xfrm>
            <a:off x="7703898" y="2841276"/>
            <a:ext cx="295529" cy="161925"/>
          </a:xfrm>
        </p:spPr>
        <p:txBody>
          <a:bodyPr anchor="ctr"/>
          <a:lstStyle>
            <a:lvl1pPr algn="ctr">
              <a:defRPr sz="1000">
                <a:solidFill>
                  <a:schemeClr val="tx1"/>
                </a:solidFill>
              </a:defRPr>
            </a:lvl1pPr>
          </a:lstStyle>
          <a:p>
            <a:pPr lvl="0"/>
            <a:r>
              <a:rPr lang="en-US"/>
              <a:t>00</a:t>
            </a:r>
          </a:p>
        </p:txBody>
      </p:sp>
      <p:sp>
        <p:nvSpPr>
          <p:cNvPr id="104" name="Text Placeholder 67">
            <a:extLst>
              <a:ext uri="{FF2B5EF4-FFF2-40B4-BE49-F238E27FC236}">
                <a16:creationId xmlns:a16="http://schemas.microsoft.com/office/drawing/2014/main" id="{F856CDD3-6E0D-217A-E839-E36129915748}"/>
              </a:ext>
            </a:extLst>
          </p:cNvPr>
          <p:cNvSpPr>
            <a:spLocks noGrp="1"/>
          </p:cNvSpPr>
          <p:nvPr>
            <p:ph type="body" sz="quarter" idx="40" hasCustomPrompt="1"/>
          </p:nvPr>
        </p:nvSpPr>
        <p:spPr>
          <a:xfrm>
            <a:off x="8197162" y="2841276"/>
            <a:ext cx="295529" cy="161925"/>
          </a:xfrm>
        </p:spPr>
        <p:txBody>
          <a:bodyPr anchor="ctr"/>
          <a:lstStyle>
            <a:lvl1pPr algn="ctr">
              <a:defRPr sz="1000">
                <a:solidFill>
                  <a:schemeClr val="tx1"/>
                </a:solidFill>
              </a:defRPr>
            </a:lvl1pPr>
          </a:lstStyle>
          <a:p>
            <a:pPr lvl="0"/>
            <a:r>
              <a:rPr lang="en-US"/>
              <a:t>00</a:t>
            </a:r>
          </a:p>
        </p:txBody>
      </p:sp>
      <p:sp>
        <p:nvSpPr>
          <p:cNvPr id="105" name="Text Placeholder 67">
            <a:extLst>
              <a:ext uri="{FF2B5EF4-FFF2-40B4-BE49-F238E27FC236}">
                <a16:creationId xmlns:a16="http://schemas.microsoft.com/office/drawing/2014/main" id="{02C713DD-F03B-4FF5-CC2E-58945BB667C9}"/>
              </a:ext>
            </a:extLst>
          </p:cNvPr>
          <p:cNvSpPr>
            <a:spLocks noGrp="1"/>
          </p:cNvSpPr>
          <p:nvPr>
            <p:ph type="body" sz="quarter" idx="41" hasCustomPrompt="1"/>
          </p:nvPr>
        </p:nvSpPr>
        <p:spPr>
          <a:xfrm>
            <a:off x="5258579" y="3295896"/>
            <a:ext cx="295529" cy="161925"/>
          </a:xfrm>
        </p:spPr>
        <p:txBody>
          <a:bodyPr anchor="ctr"/>
          <a:lstStyle>
            <a:lvl1pPr algn="ctr">
              <a:defRPr sz="1000">
                <a:solidFill>
                  <a:schemeClr val="tx1"/>
                </a:solidFill>
              </a:defRPr>
            </a:lvl1pPr>
          </a:lstStyle>
          <a:p>
            <a:pPr lvl="0"/>
            <a:r>
              <a:rPr lang="en-US"/>
              <a:t>00</a:t>
            </a:r>
          </a:p>
        </p:txBody>
      </p:sp>
      <p:sp>
        <p:nvSpPr>
          <p:cNvPr id="106" name="Text Placeholder 67">
            <a:extLst>
              <a:ext uri="{FF2B5EF4-FFF2-40B4-BE49-F238E27FC236}">
                <a16:creationId xmlns:a16="http://schemas.microsoft.com/office/drawing/2014/main" id="{0FDDECFB-6171-546B-0623-179A5D1D0F0D}"/>
              </a:ext>
            </a:extLst>
          </p:cNvPr>
          <p:cNvSpPr>
            <a:spLocks noGrp="1"/>
          </p:cNvSpPr>
          <p:nvPr>
            <p:ph type="body" sz="quarter" idx="42" hasCustomPrompt="1"/>
          </p:nvPr>
        </p:nvSpPr>
        <p:spPr>
          <a:xfrm>
            <a:off x="5751841" y="3295896"/>
            <a:ext cx="295529" cy="161925"/>
          </a:xfrm>
        </p:spPr>
        <p:txBody>
          <a:bodyPr anchor="ctr"/>
          <a:lstStyle>
            <a:lvl1pPr algn="ctr">
              <a:defRPr sz="1000">
                <a:solidFill>
                  <a:schemeClr val="tx1"/>
                </a:solidFill>
              </a:defRPr>
            </a:lvl1pPr>
          </a:lstStyle>
          <a:p>
            <a:pPr lvl="0"/>
            <a:r>
              <a:rPr lang="en-US"/>
              <a:t>00</a:t>
            </a:r>
          </a:p>
        </p:txBody>
      </p:sp>
      <p:sp>
        <p:nvSpPr>
          <p:cNvPr id="107" name="Text Placeholder 67">
            <a:extLst>
              <a:ext uri="{FF2B5EF4-FFF2-40B4-BE49-F238E27FC236}">
                <a16:creationId xmlns:a16="http://schemas.microsoft.com/office/drawing/2014/main" id="{7084D2B3-E29A-30D2-8EC2-76B260433A4E}"/>
              </a:ext>
            </a:extLst>
          </p:cNvPr>
          <p:cNvSpPr>
            <a:spLocks noGrp="1"/>
          </p:cNvSpPr>
          <p:nvPr>
            <p:ph type="body" sz="quarter" idx="43" hasCustomPrompt="1"/>
          </p:nvPr>
        </p:nvSpPr>
        <p:spPr>
          <a:xfrm>
            <a:off x="6245103" y="3295896"/>
            <a:ext cx="295529" cy="161925"/>
          </a:xfrm>
        </p:spPr>
        <p:txBody>
          <a:bodyPr anchor="ctr"/>
          <a:lstStyle>
            <a:lvl1pPr algn="ctr">
              <a:defRPr sz="1000">
                <a:solidFill>
                  <a:schemeClr val="tx1"/>
                </a:solidFill>
              </a:defRPr>
            </a:lvl1pPr>
          </a:lstStyle>
          <a:p>
            <a:pPr lvl="0"/>
            <a:r>
              <a:rPr lang="en-US"/>
              <a:t>00</a:t>
            </a:r>
          </a:p>
        </p:txBody>
      </p:sp>
      <p:sp>
        <p:nvSpPr>
          <p:cNvPr id="108" name="Text Placeholder 67">
            <a:extLst>
              <a:ext uri="{FF2B5EF4-FFF2-40B4-BE49-F238E27FC236}">
                <a16:creationId xmlns:a16="http://schemas.microsoft.com/office/drawing/2014/main" id="{299D1B5A-8391-7F5E-D378-BC21C36F4874}"/>
              </a:ext>
            </a:extLst>
          </p:cNvPr>
          <p:cNvSpPr>
            <a:spLocks noGrp="1"/>
          </p:cNvSpPr>
          <p:nvPr>
            <p:ph type="body" sz="quarter" idx="44" hasCustomPrompt="1"/>
          </p:nvPr>
        </p:nvSpPr>
        <p:spPr>
          <a:xfrm>
            <a:off x="6738365" y="3295896"/>
            <a:ext cx="295529" cy="161925"/>
          </a:xfrm>
        </p:spPr>
        <p:txBody>
          <a:bodyPr anchor="ctr"/>
          <a:lstStyle>
            <a:lvl1pPr algn="ctr">
              <a:defRPr sz="1000">
                <a:solidFill>
                  <a:schemeClr val="tx1"/>
                </a:solidFill>
              </a:defRPr>
            </a:lvl1pPr>
          </a:lstStyle>
          <a:p>
            <a:pPr lvl="0"/>
            <a:r>
              <a:rPr lang="en-US"/>
              <a:t>00</a:t>
            </a:r>
          </a:p>
        </p:txBody>
      </p:sp>
      <p:sp>
        <p:nvSpPr>
          <p:cNvPr id="109" name="Text Placeholder 67">
            <a:extLst>
              <a:ext uri="{FF2B5EF4-FFF2-40B4-BE49-F238E27FC236}">
                <a16:creationId xmlns:a16="http://schemas.microsoft.com/office/drawing/2014/main" id="{347ECC18-7376-2219-112D-BFF2F1E1CA44}"/>
              </a:ext>
            </a:extLst>
          </p:cNvPr>
          <p:cNvSpPr>
            <a:spLocks noGrp="1"/>
          </p:cNvSpPr>
          <p:nvPr>
            <p:ph type="body" sz="quarter" idx="45" hasCustomPrompt="1"/>
          </p:nvPr>
        </p:nvSpPr>
        <p:spPr>
          <a:xfrm>
            <a:off x="7231627" y="3295896"/>
            <a:ext cx="295529" cy="161925"/>
          </a:xfrm>
        </p:spPr>
        <p:txBody>
          <a:bodyPr anchor="ctr"/>
          <a:lstStyle>
            <a:lvl1pPr algn="ctr">
              <a:defRPr sz="1000">
                <a:solidFill>
                  <a:schemeClr val="tx1"/>
                </a:solidFill>
              </a:defRPr>
            </a:lvl1pPr>
          </a:lstStyle>
          <a:p>
            <a:pPr lvl="0"/>
            <a:r>
              <a:rPr lang="en-US"/>
              <a:t>00</a:t>
            </a:r>
          </a:p>
        </p:txBody>
      </p:sp>
      <p:sp>
        <p:nvSpPr>
          <p:cNvPr id="110" name="Text Placeholder 67">
            <a:extLst>
              <a:ext uri="{FF2B5EF4-FFF2-40B4-BE49-F238E27FC236}">
                <a16:creationId xmlns:a16="http://schemas.microsoft.com/office/drawing/2014/main" id="{01EFF282-AB50-7A4D-56DB-62FD84685C1A}"/>
              </a:ext>
            </a:extLst>
          </p:cNvPr>
          <p:cNvSpPr>
            <a:spLocks noGrp="1"/>
          </p:cNvSpPr>
          <p:nvPr>
            <p:ph type="body" sz="quarter" idx="46" hasCustomPrompt="1"/>
          </p:nvPr>
        </p:nvSpPr>
        <p:spPr>
          <a:xfrm>
            <a:off x="7724889" y="3295896"/>
            <a:ext cx="295529" cy="161925"/>
          </a:xfrm>
        </p:spPr>
        <p:txBody>
          <a:bodyPr anchor="ctr"/>
          <a:lstStyle>
            <a:lvl1pPr algn="ctr">
              <a:defRPr sz="1000">
                <a:solidFill>
                  <a:schemeClr val="tx1"/>
                </a:solidFill>
              </a:defRPr>
            </a:lvl1pPr>
          </a:lstStyle>
          <a:p>
            <a:pPr lvl="0"/>
            <a:r>
              <a:rPr lang="en-US"/>
              <a:t>00</a:t>
            </a:r>
          </a:p>
        </p:txBody>
      </p:sp>
      <p:sp>
        <p:nvSpPr>
          <p:cNvPr id="111" name="Text Placeholder 67">
            <a:extLst>
              <a:ext uri="{FF2B5EF4-FFF2-40B4-BE49-F238E27FC236}">
                <a16:creationId xmlns:a16="http://schemas.microsoft.com/office/drawing/2014/main" id="{265BB584-9147-E430-F6D6-1DE1225E6CBC}"/>
              </a:ext>
            </a:extLst>
          </p:cNvPr>
          <p:cNvSpPr>
            <a:spLocks noGrp="1"/>
          </p:cNvSpPr>
          <p:nvPr>
            <p:ph type="body" sz="quarter" idx="47" hasCustomPrompt="1"/>
          </p:nvPr>
        </p:nvSpPr>
        <p:spPr>
          <a:xfrm>
            <a:off x="8218153" y="3295896"/>
            <a:ext cx="295529" cy="161925"/>
          </a:xfrm>
        </p:spPr>
        <p:txBody>
          <a:bodyPr anchor="ctr"/>
          <a:lstStyle>
            <a:lvl1pPr algn="ctr">
              <a:defRPr sz="1000">
                <a:solidFill>
                  <a:schemeClr val="tx1"/>
                </a:solidFill>
              </a:defRPr>
            </a:lvl1pPr>
          </a:lstStyle>
          <a:p>
            <a:pPr lvl="0"/>
            <a:r>
              <a:rPr lang="en-US"/>
              <a:t>00</a:t>
            </a:r>
          </a:p>
        </p:txBody>
      </p:sp>
      <p:sp>
        <p:nvSpPr>
          <p:cNvPr id="112" name="Text Placeholder 67">
            <a:extLst>
              <a:ext uri="{FF2B5EF4-FFF2-40B4-BE49-F238E27FC236}">
                <a16:creationId xmlns:a16="http://schemas.microsoft.com/office/drawing/2014/main" id="{3B035308-E977-1024-73FB-8809270DC3C9}"/>
              </a:ext>
            </a:extLst>
          </p:cNvPr>
          <p:cNvSpPr>
            <a:spLocks noGrp="1"/>
          </p:cNvSpPr>
          <p:nvPr>
            <p:ph type="body" sz="quarter" idx="48" hasCustomPrompt="1"/>
          </p:nvPr>
        </p:nvSpPr>
        <p:spPr>
          <a:xfrm>
            <a:off x="5254407" y="3762555"/>
            <a:ext cx="295529" cy="161925"/>
          </a:xfrm>
        </p:spPr>
        <p:txBody>
          <a:bodyPr anchor="ctr"/>
          <a:lstStyle>
            <a:lvl1pPr algn="ctr">
              <a:defRPr sz="1000">
                <a:solidFill>
                  <a:schemeClr val="tx1"/>
                </a:solidFill>
              </a:defRPr>
            </a:lvl1pPr>
          </a:lstStyle>
          <a:p>
            <a:pPr lvl="0"/>
            <a:r>
              <a:rPr lang="en-US"/>
              <a:t>00</a:t>
            </a:r>
          </a:p>
        </p:txBody>
      </p:sp>
      <p:sp>
        <p:nvSpPr>
          <p:cNvPr id="113" name="Text Placeholder 67">
            <a:extLst>
              <a:ext uri="{FF2B5EF4-FFF2-40B4-BE49-F238E27FC236}">
                <a16:creationId xmlns:a16="http://schemas.microsoft.com/office/drawing/2014/main" id="{618E6CAC-E1D8-6731-7265-A64E6CFB9531}"/>
              </a:ext>
            </a:extLst>
          </p:cNvPr>
          <p:cNvSpPr>
            <a:spLocks noGrp="1"/>
          </p:cNvSpPr>
          <p:nvPr>
            <p:ph type="body" sz="quarter" idx="49" hasCustomPrompt="1"/>
          </p:nvPr>
        </p:nvSpPr>
        <p:spPr>
          <a:xfrm>
            <a:off x="5747669" y="3762555"/>
            <a:ext cx="295529" cy="161925"/>
          </a:xfrm>
        </p:spPr>
        <p:txBody>
          <a:bodyPr anchor="ctr"/>
          <a:lstStyle>
            <a:lvl1pPr algn="ctr">
              <a:defRPr sz="1000">
                <a:solidFill>
                  <a:schemeClr val="tx1"/>
                </a:solidFill>
              </a:defRPr>
            </a:lvl1pPr>
          </a:lstStyle>
          <a:p>
            <a:pPr lvl="0"/>
            <a:r>
              <a:rPr lang="en-US"/>
              <a:t>00</a:t>
            </a:r>
          </a:p>
        </p:txBody>
      </p:sp>
      <p:sp>
        <p:nvSpPr>
          <p:cNvPr id="114" name="Text Placeholder 67">
            <a:extLst>
              <a:ext uri="{FF2B5EF4-FFF2-40B4-BE49-F238E27FC236}">
                <a16:creationId xmlns:a16="http://schemas.microsoft.com/office/drawing/2014/main" id="{F85AB983-8C8E-7F3A-2354-ADED44A745EF}"/>
              </a:ext>
            </a:extLst>
          </p:cNvPr>
          <p:cNvSpPr>
            <a:spLocks noGrp="1"/>
          </p:cNvSpPr>
          <p:nvPr>
            <p:ph type="body" sz="quarter" idx="50" hasCustomPrompt="1"/>
          </p:nvPr>
        </p:nvSpPr>
        <p:spPr>
          <a:xfrm>
            <a:off x="6240931" y="3762555"/>
            <a:ext cx="295529" cy="161925"/>
          </a:xfrm>
        </p:spPr>
        <p:txBody>
          <a:bodyPr anchor="ctr"/>
          <a:lstStyle>
            <a:lvl1pPr algn="ctr">
              <a:defRPr sz="1000">
                <a:solidFill>
                  <a:schemeClr val="tx1"/>
                </a:solidFill>
              </a:defRPr>
            </a:lvl1pPr>
          </a:lstStyle>
          <a:p>
            <a:pPr lvl="0"/>
            <a:r>
              <a:rPr lang="en-US"/>
              <a:t>00</a:t>
            </a:r>
          </a:p>
        </p:txBody>
      </p:sp>
      <p:sp>
        <p:nvSpPr>
          <p:cNvPr id="115" name="Text Placeholder 67">
            <a:extLst>
              <a:ext uri="{FF2B5EF4-FFF2-40B4-BE49-F238E27FC236}">
                <a16:creationId xmlns:a16="http://schemas.microsoft.com/office/drawing/2014/main" id="{D0C950E2-9D0B-B8AC-6C6D-D54A652C8DC3}"/>
              </a:ext>
            </a:extLst>
          </p:cNvPr>
          <p:cNvSpPr>
            <a:spLocks noGrp="1"/>
          </p:cNvSpPr>
          <p:nvPr>
            <p:ph type="body" sz="quarter" idx="51" hasCustomPrompt="1"/>
          </p:nvPr>
        </p:nvSpPr>
        <p:spPr>
          <a:xfrm>
            <a:off x="6734193" y="3762555"/>
            <a:ext cx="295529" cy="161925"/>
          </a:xfrm>
        </p:spPr>
        <p:txBody>
          <a:bodyPr anchor="ctr"/>
          <a:lstStyle>
            <a:lvl1pPr algn="ctr">
              <a:defRPr sz="1000">
                <a:solidFill>
                  <a:schemeClr val="tx1"/>
                </a:solidFill>
              </a:defRPr>
            </a:lvl1pPr>
          </a:lstStyle>
          <a:p>
            <a:pPr lvl="0"/>
            <a:r>
              <a:rPr lang="en-US"/>
              <a:t>00</a:t>
            </a:r>
          </a:p>
        </p:txBody>
      </p:sp>
      <p:sp>
        <p:nvSpPr>
          <p:cNvPr id="116" name="Text Placeholder 67">
            <a:extLst>
              <a:ext uri="{FF2B5EF4-FFF2-40B4-BE49-F238E27FC236}">
                <a16:creationId xmlns:a16="http://schemas.microsoft.com/office/drawing/2014/main" id="{D2BE19EA-C61C-3EE1-CD82-CCF6CFF5CA84}"/>
              </a:ext>
            </a:extLst>
          </p:cNvPr>
          <p:cNvSpPr>
            <a:spLocks noGrp="1"/>
          </p:cNvSpPr>
          <p:nvPr>
            <p:ph type="body" sz="quarter" idx="52" hasCustomPrompt="1"/>
          </p:nvPr>
        </p:nvSpPr>
        <p:spPr>
          <a:xfrm>
            <a:off x="7227455" y="3762555"/>
            <a:ext cx="295529" cy="161925"/>
          </a:xfrm>
        </p:spPr>
        <p:txBody>
          <a:bodyPr anchor="ctr"/>
          <a:lstStyle>
            <a:lvl1pPr algn="ctr">
              <a:defRPr sz="1000">
                <a:solidFill>
                  <a:schemeClr val="tx1"/>
                </a:solidFill>
              </a:defRPr>
            </a:lvl1pPr>
          </a:lstStyle>
          <a:p>
            <a:pPr lvl="0"/>
            <a:r>
              <a:rPr lang="en-US"/>
              <a:t>00</a:t>
            </a:r>
          </a:p>
        </p:txBody>
      </p:sp>
      <p:sp>
        <p:nvSpPr>
          <p:cNvPr id="117" name="Text Placeholder 67">
            <a:extLst>
              <a:ext uri="{FF2B5EF4-FFF2-40B4-BE49-F238E27FC236}">
                <a16:creationId xmlns:a16="http://schemas.microsoft.com/office/drawing/2014/main" id="{EF6C805F-E453-F1B4-3AAB-F4219F1A6667}"/>
              </a:ext>
            </a:extLst>
          </p:cNvPr>
          <p:cNvSpPr>
            <a:spLocks noGrp="1"/>
          </p:cNvSpPr>
          <p:nvPr>
            <p:ph type="body" sz="quarter" idx="53" hasCustomPrompt="1"/>
          </p:nvPr>
        </p:nvSpPr>
        <p:spPr>
          <a:xfrm>
            <a:off x="7720717" y="3762555"/>
            <a:ext cx="295529" cy="161925"/>
          </a:xfrm>
        </p:spPr>
        <p:txBody>
          <a:bodyPr anchor="ctr"/>
          <a:lstStyle>
            <a:lvl1pPr algn="ctr">
              <a:defRPr sz="1000">
                <a:solidFill>
                  <a:schemeClr val="tx1"/>
                </a:solidFill>
              </a:defRPr>
            </a:lvl1pPr>
          </a:lstStyle>
          <a:p>
            <a:pPr lvl="0"/>
            <a:r>
              <a:rPr lang="en-US"/>
              <a:t>00</a:t>
            </a:r>
          </a:p>
        </p:txBody>
      </p:sp>
      <p:sp>
        <p:nvSpPr>
          <p:cNvPr id="118" name="Text Placeholder 67">
            <a:extLst>
              <a:ext uri="{FF2B5EF4-FFF2-40B4-BE49-F238E27FC236}">
                <a16:creationId xmlns:a16="http://schemas.microsoft.com/office/drawing/2014/main" id="{CC17893C-5FB6-2D42-FC5F-1EC976E86150}"/>
              </a:ext>
            </a:extLst>
          </p:cNvPr>
          <p:cNvSpPr>
            <a:spLocks noGrp="1"/>
          </p:cNvSpPr>
          <p:nvPr>
            <p:ph type="body" sz="quarter" idx="54" hasCustomPrompt="1"/>
          </p:nvPr>
        </p:nvSpPr>
        <p:spPr>
          <a:xfrm>
            <a:off x="8213981" y="3762555"/>
            <a:ext cx="295529" cy="161925"/>
          </a:xfrm>
        </p:spPr>
        <p:txBody>
          <a:bodyPr anchor="ctr"/>
          <a:lstStyle>
            <a:lvl1pPr algn="ctr">
              <a:defRPr sz="1000">
                <a:solidFill>
                  <a:schemeClr val="tx1"/>
                </a:solidFill>
              </a:defRPr>
            </a:lvl1pPr>
          </a:lstStyle>
          <a:p>
            <a:pPr lvl="0"/>
            <a:r>
              <a:rPr lang="en-US"/>
              <a:t>00</a:t>
            </a:r>
          </a:p>
        </p:txBody>
      </p:sp>
      <p:sp>
        <p:nvSpPr>
          <p:cNvPr id="119" name="Text Placeholder 67">
            <a:extLst>
              <a:ext uri="{FF2B5EF4-FFF2-40B4-BE49-F238E27FC236}">
                <a16:creationId xmlns:a16="http://schemas.microsoft.com/office/drawing/2014/main" id="{CACACC99-FAA4-FF6A-B5AF-645F23B454B7}"/>
              </a:ext>
            </a:extLst>
          </p:cNvPr>
          <p:cNvSpPr>
            <a:spLocks noGrp="1"/>
          </p:cNvSpPr>
          <p:nvPr>
            <p:ph type="body" sz="quarter" idx="55" hasCustomPrompt="1"/>
          </p:nvPr>
        </p:nvSpPr>
        <p:spPr>
          <a:xfrm>
            <a:off x="5254407" y="4207460"/>
            <a:ext cx="295529" cy="161925"/>
          </a:xfrm>
        </p:spPr>
        <p:txBody>
          <a:bodyPr anchor="ctr"/>
          <a:lstStyle>
            <a:lvl1pPr algn="ctr">
              <a:defRPr sz="1000">
                <a:solidFill>
                  <a:schemeClr val="tx1"/>
                </a:solidFill>
              </a:defRPr>
            </a:lvl1pPr>
          </a:lstStyle>
          <a:p>
            <a:pPr lvl="0"/>
            <a:r>
              <a:rPr lang="en-US"/>
              <a:t>00</a:t>
            </a:r>
          </a:p>
        </p:txBody>
      </p:sp>
      <p:sp>
        <p:nvSpPr>
          <p:cNvPr id="120" name="Text Placeholder 67">
            <a:extLst>
              <a:ext uri="{FF2B5EF4-FFF2-40B4-BE49-F238E27FC236}">
                <a16:creationId xmlns:a16="http://schemas.microsoft.com/office/drawing/2014/main" id="{E216EDBF-E8DD-EB7F-9728-FC451A5591C3}"/>
              </a:ext>
            </a:extLst>
          </p:cNvPr>
          <p:cNvSpPr>
            <a:spLocks noGrp="1"/>
          </p:cNvSpPr>
          <p:nvPr>
            <p:ph type="body" sz="quarter" idx="56" hasCustomPrompt="1"/>
          </p:nvPr>
        </p:nvSpPr>
        <p:spPr>
          <a:xfrm>
            <a:off x="5747669" y="4207460"/>
            <a:ext cx="295529" cy="161925"/>
          </a:xfrm>
        </p:spPr>
        <p:txBody>
          <a:bodyPr anchor="ctr"/>
          <a:lstStyle>
            <a:lvl1pPr algn="ctr">
              <a:defRPr sz="1000">
                <a:solidFill>
                  <a:schemeClr val="tx1"/>
                </a:solidFill>
              </a:defRPr>
            </a:lvl1pPr>
          </a:lstStyle>
          <a:p>
            <a:pPr lvl="0"/>
            <a:r>
              <a:rPr lang="en-US"/>
              <a:t>00</a:t>
            </a:r>
          </a:p>
        </p:txBody>
      </p:sp>
      <p:sp>
        <p:nvSpPr>
          <p:cNvPr id="121" name="Text Placeholder 67">
            <a:extLst>
              <a:ext uri="{FF2B5EF4-FFF2-40B4-BE49-F238E27FC236}">
                <a16:creationId xmlns:a16="http://schemas.microsoft.com/office/drawing/2014/main" id="{6220DC2C-8F8C-EBC2-7CAB-4BCC024F2480}"/>
              </a:ext>
            </a:extLst>
          </p:cNvPr>
          <p:cNvSpPr>
            <a:spLocks noGrp="1"/>
          </p:cNvSpPr>
          <p:nvPr>
            <p:ph type="body" sz="quarter" idx="57" hasCustomPrompt="1"/>
          </p:nvPr>
        </p:nvSpPr>
        <p:spPr>
          <a:xfrm>
            <a:off x="6240931" y="4207460"/>
            <a:ext cx="295529" cy="161925"/>
          </a:xfrm>
        </p:spPr>
        <p:txBody>
          <a:bodyPr anchor="ctr"/>
          <a:lstStyle>
            <a:lvl1pPr algn="ctr">
              <a:defRPr sz="1000">
                <a:solidFill>
                  <a:schemeClr val="tx1"/>
                </a:solidFill>
              </a:defRPr>
            </a:lvl1pPr>
          </a:lstStyle>
          <a:p>
            <a:pPr lvl="0"/>
            <a:r>
              <a:rPr lang="en-US"/>
              <a:t>00</a:t>
            </a:r>
          </a:p>
        </p:txBody>
      </p:sp>
      <p:sp>
        <p:nvSpPr>
          <p:cNvPr id="122" name="Text Placeholder 67">
            <a:extLst>
              <a:ext uri="{FF2B5EF4-FFF2-40B4-BE49-F238E27FC236}">
                <a16:creationId xmlns:a16="http://schemas.microsoft.com/office/drawing/2014/main" id="{9064D4C5-F39A-76FC-FB30-6EC99323B400}"/>
              </a:ext>
            </a:extLst>
          </p:cNvPr>
          <p:cNvSpPr>
            <a:spLocks noGrp="1"/>
          </p:cNvSpPr>
          <p:nvPr>
            <p:ph type="body" sz="quarter" idx="58" hasCustomPrompt="1"/>
          </p:nvPr>
        </p:nvSpPr>
        <p:spPr>
          <a:xfrm>
            <a:off x="6734193" y="4207460"/>
            <a:ext cx="295529" cy="161925"/>
          </a:xfrm>
        </p:spPr>
        <p:txBody>
          <a:bodyPr anchor="ctr"/>
          <a:lstStyle>
            <a:lvl1pPr algn="ctr">
              <a:defRPr sz="1000">
                <a:solidFill>
                  <a:schemeClr val="tx1"/>
                </a:solidFill>
              </a:defRPr>
            </a:lvl1pPr>
          </a:lstStyle>
          <a:p>
            <a:pPr lvl="0"/>
            <a:r>
              <a:rPr lang="en-US"/>
              <a:t>00</a:t>
            </a:r>
          </a:p>
        </p:txBody>
      </p:sp>
      <p:sp>
        <p:nvSpPr>
          <p:cNvPr id="123" name="Text Placeholder 67">
            <a:extLst>
              <a:ext uri="{FF2B5EF4-FFF2-40B4-BE49-F238E27FC236}">
                <a16:creationId xmlns:a16="http://schemas.microsoft.com/office/drawing/2014/main" id="{2F6C5FEE-6359-DC0D-A79B-1C9437338509}"/>
              </a:ext>
            </a:extLst>
          </p:cNvPr>
          <p:cNvSpPr>
            <a:spLocks noGrp="1"/>
          </p:cNvSpPr>
          <p:nvPr>
            <p:ph type="body" sz="quarter" idx="59" hasCustomPrompt="1"/>
          </p:nvPr>
        </p:nvSpPr>
        <p:spPr>
          <a:xfrm>
            <a:off x="7227455" y="4207460"/>
            <a:ext cx="295529" cy="161925"/>
          </a:xfrm>
        </p:spPr>
        <p:txBody>
          <a:bodyPr anchor="ctr"/>
          <a:lstStyle>
            <a:lvl1pPr algn="ctr">
              <a:defRPr sz="1000">
                <a:solidFill>
                  <a:schemeClr val="tx1"/>
                </a:solidFill>
              </a:defRPr>
            </a:lvl1pPr>
          </a:lstStyle>
          <a:p>
            <a:pPr lvl="0"/>
            <a:r>
              <a:rPr lang="en-US"/>
              <a:t>00</a:t>
            </a:r>
          </a:p>
        </p:txBody>
      </p:sp>
      <p:sp>
        <p:nvSpPr>
          <p:cNvPr id="124" name="Text Placeholder 67">
            <a:extLst>
              <a:ext uri="{FF2B5EF4-FFF2-40B4-BE49-F238E27FC236}">
                <a16:creationId xmlns:a16="http://schemas.microsoft.com/office/drawing/2014/main" id="{518348AB-501E-A31F-0CB8-52380A4A298D}"/>
              </a:ext>
            </a:extLst>
          </p:cNvPr>
          <p:cNvSpPr>
            <a:spLocks noGrp="1"/>
          </p:cNvSpPr>
          <p:nvPr>
            <p:ph type="body" sz="quarter" idx="60" hasCustomPrompt="1"/>
          </p:nvPr>
        </p:nvSpPr>
        <p:spPr>
          <a:xfrm>
            <a:off x="7720717" y="4207460"/>
            <a:ext cx="295529" cy="161925"/>
          </a:xfrm>
        </p:spPr>
        <p:txBody>
          <a:bodyPr anchor="ctr"/>
          <a:lstStyle>
            <a:lvl1pPr algn="ctr">
              <a:defRPr sz="1000">
                <a:solidFill>
                  <a:schemeClr val="tx1"/>
                </a:solidFill>
              </a:defRPr>
            </a:lvl1pPr>
          </a:lstStyle>
          <a:p>
            <a:pPr lvl="0"/>
            <a:r>
              <a:rPr lang="en-US"/>
              <a:t>00</a:t>
            </a:r>
          </a:p>
        </p:txBody>
      </p:sp>
      <p:sp>
        <p:nvSpPr>
          <p:cNvPr id="125" name="Text Placeholder 67">
            <a:extLst>
              <a:ext uri="{FF2B5EF4-FFF2-40B4-BE49-F238E27FC236}">
                <a16:creationId xmlns:a16="http://schemas.microsoft.com/office/drawing/2014/main" id="{D0E75A89-5491-9CE5-74D5-66FFBAEB8E90}"/>
              </a:ext>
            </a:extLst>
          </p:cNvPr>
          <p:cNvSpPr>
            <a:spLocks noGrp="1"/>
          </p:cNvSpPr>
          <p:nvPr>
            <p:ph type="body" sz="quarter" idx="61" hasCustomPrompt="1"/>
          </p:nvPr>
        </p:nvSpPr>
        <p:spPr>
          <a:xfrm>
            <a:off x="8213981" y="4207460"/>
            <a:ext cx="295529" cy="161925"/>
          </a:xfrm>
        </p:spPr>
        <p:txBody>
          <a:bodyPr anchor="ctr"/>
          <a:lstStyle>
            <a:lvl1pPr algn="ctr">
              <a:defRPr sz="1000">
                <a:solidFill>
                  <a:schemeClr val="tx1"/>
                </a:solidFill>
              </a:defRPr>
            </a:lvl1pPr>
          </a:lstStyle>
          <a:p>
            <a:pPr lvl="0"/>
            <a:r>
              <a:rPr lang="en-US"/>
              <a:t>00</a:t>
            </a:r>
          </a:p>
        </p:txBody>
      </p:sp>
      <p:sp>
        <p:nvSpPr>
          <p:cNvPr id="126" name="Text Placeholder 67">
            <a:extLst>
              <a:ext uri="{FF2B5EF4-FFF2-40B4-BE49-F238E27FC236}">
                <a16:creationId xmlns:a16="http://schemas.microsoft.com/office/drawing/2014/main" id="{774AEE71-C53B-4B1B-FB3B-79592ABE1619}"/>
              </a:ext>
            </a:extLst>
          </p:cNvPr>
          <p:cNvSpPr>
            <a:spLocks noGrp="1"/>
          </p:cNvSpPr>
          <p:nvPr>
            <p:ph type="body" sz="quarter" idx="62" hasCustomPrompt="1"/>
          </p:nvPr>
        </p:nvSpPr>
        <p:spPr>
          <a:xfrm>
            <a:off x="6776828" y="624948"/>
            <a:ext cx="1896122" cy="319229"/>
          </a:xfrm>
        </p:spPr>
        <p:txBody>
          <a:bodyPr anchor="ctr"/>
          <a:lstStyle>
            <a:lvl1pPr algn="r">
              <a:defRPr sz="2400">
                <a:solidFill>
                  <a:schemeClr val="bg1"/>
                </a:solidFill>
              </a:defRPr>
            </a:lvl1pPr>
          </a:lstStyle>
          <a:p>
            <a:pPr lvl="0"/>
            <a:r>
              <a:rPr lang="en-US"/>
              <a:t>Month</a:t>
            </a:r>
          </a:p>
        </p:txBody>
      </p:sp>
    </p:spTree>
    <p:extLst>
      <p:ext uri="{BB962C8B-B14F-4D97-AF65-F5344CB8AC3E}">
        <p14:creationId xmlns:p14="http://schemas.microsoft.com/office/powerpoint/2010/main" val="2333362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gh leve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AB94C-4A22-87B0-87BC-436470034D7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AB8D028-D3D0-5115-C414-0705A0C79E54}"/>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15" name="Rectangle 14">
            <a:extLst>
              <a:ext uri="{FF2B5EF4-FFF2-40B4-BE49-F238E27FC236}">
                <a16:creationId xmlns:a16="http://schemas.microsoft.com/office/drawing/2014/main" id="{98BFFA65-1CD9-E441-F469-E1F6C8CE7672}"/>
              </a:ext>
            </a:extLst>
          </p:cNvPr>
          <p:cNvSpPr/>
          <p:nvPr userDrawn="1"/>
        </p:nvSpPr>
        <p:spPr>
          <a:xfrm>
            <a:off x="384868" y="802358"/>
            <a:ext cx="3859367" cy="18986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D2F5F5-5B34-823C-E15C-AD8947336D1F}"/>
              </a:ext>
            </a:extLst>
          </p:cNvPr>
          <p:cNvSpPr/>
          <p:nvPr userDrawn="1"/>
        </p:nvSpPr>
        <p:spPr>
          <a:xfrm>
            <a:off x="6343459" y="827829"/>
            <a:ext cx="2800541" cy="3817989"/>
          </a:xfrm>
          <a:prstGeom prst="rect">
            <a:avLst/>
          </a:prstGeom>
          <a:gradFill flip="none" rotWithShape="1">
            <a:gsLst>
              <a:gs pos="0">
                <a:schemeClr val="accent4">
                  <a:alpha val="66610"/>
                </a:schemeClr>
              </a:gs>
              <a:gs pos="100000">
                <a:schemeClr val="accent4">
                  <a:lumMod val="100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ACC143AB-C18A-72B6-BEF9-50B28EAF86CC}"/>
              </a:ext>
            </a:extLst>
          </p:cNvPr>
          <p:cNvSpPr>
            <a:spLocks noGrp="1"/>
          </p:cNvSpPr>
          <p:nvPr>
            <p:ph type="pic" sz="quarter" idx="11"/>
          </p:nvPr>
        </p:nvSpPr>
        <p:spPr>
          <a:xfrm>
            <a:off x="4357262" y="815003"/>
            <a:ext cx="1873171" cy="1873170"/>
          </a:xfrm>
        </p:spPr>
        <p:txBody>
          <a:bodyPr/>
          <a:lstStyle/>
          <a:p>
            <a:r>
              <a:rPr lang="en-US"/>
              <a:t>Click icon to add picture</a:t>
            </a:r>
          </a:p>
        </p:txBody>
      </p:sp>
      <p:sp>
        <p:nvSpPr>
          <p:cNvPr id="21" name="Picture Placeholder 19">
            <a:extLst>
              <a:ext uri="{FF2B5EF4-FFF2-40B4-BE49-F238E27FC236}">
                <a16:creationId xmlns:a16="http://schemas.microsoft.com/office/drawing/2014/main" id="{D11987AE-1762-264A-B954-9419E716A1EB}"/>
              </a:ext>
            </a:extLst>
          </p:cNvPr>
          <p:cNvSpPr>
            <a:spLocks noGrp="1"/>
          </p:cNvSpPr>
          <p:nvPr>
            <p:ph type="pic" sz="quarter" idx="12"/>
          </p:nvPr>
        </p:nvSpPr>
        <p:spPr>
          <a:xfrm>
            <a:off x="4357262" y="2772649"/>
            <a:ext cx="1873171" cy="1873170"/>
          </a:xfrm>
        </p:spPr>
        <p:txBody>
          <a:bodyPr/>
          <a:lstStyle/>
          <a:p>
            <a:r>
              <a:rPr lang="en-US"/>
              <a:t>Click icon to add picture</a:t>
            </a:r>
          </a:p>
        </p:txBody>
      </p:sp>
      <p:sp>
        <p:nvSpPr>
          <p:cNvPr id="22" name="Picture Placeholder 19">
            <a:extLst>
              <a:ext uri="{FF2B5EF4-FFF2-40B4-BE49-F238E27FC236}">
                <a16:creationId xmlns:a16="http://schemas.microsoft.com/office/drawing/2014/main" id="{52DF2EFB-D3FA-3658-E145-3C5C074D2952}"/>
              </a:ext>
            </a:extLst>
          </p:cNvPr>
          <p:cNvSpPr>
            <a:spLocks noGrp="1"/>
          </p:cNvSpPr>
          <p:nvPr>
            <p:ph type="pic" sz="quarter" idx="13"/>
          </p:nvPr>
        </p:nvSpPr>
        <p:spPr>
          <a:xfrm>
            <a:off x="2371065" y="2772649"/>
            <a:ext cx="1873170" cy="1873169"/>
          </a:xfrm>
        </p:spPr>
        <p:txBody>
          <a:bodyPr/>
          <a:lstStyle/>
          <a:p>
            <a:r>
              <a:rPr lang="en-US"/>
              <a:t>Click icon to add picture</a:t>
            </a:r>
          </a:p>
        </p:txBody>
      </p:sp>
      <p:sp>
        <p:nvSpPr>
          <p:cNvPr id="23" name="Picture Placeholder 19">
            <a:extLst>
              <a:ext uri="{FF2B5EF4-FFF2-40B4-BE49-F238E27FC236}">
                <a16:creationId xmlns:a16="http://schemas.microsoft.com/office/drawing/2014/main" id="{01AB9628-761C-99A2-1BF6-E54C965D3E1B}"/>
              </a:ext>
            </a:extLst>
          </p:cNvPr>
          <p:cNvSpPr>
            <a:spLocks noGrp="1"/>
          </p:cNvSpPr>
          <p:nvPr>
            <p:ph type="pic" sz="quarter" idx="14"/>
          </p:nvPr>
        </p:nvSpPr>
        <p:spPr>
          <a:xfrm>
            <a:off x="384868" y="2772826"/>
            <a:ext cx="1873170" cy="1873169"/>
          </a:xfrm>
        </p:spPr>
        <p:txBody>
          <a:bodyPr/>
          <a:lstStyle/>
          <a:p>
            <a:r>
              <a:rPr lang="en-US"/>
              <a:t>Click icon to add picture</a:t>
            </a:r>
          </a:p>
        </p:txBody>
      </p:sp>
      <p:sp>
        <p:nvSpPr>
          <p:cNvPr id="25" name="Text Placeholder 24">
            <a:extLst>
              <a:ext uri="{FF2B5EF4-FFF2-40B4-BE49-F238E27FC236}">
                <a16:creationId xmlns:a16="http://schemas.microsoft.com/office/drawing/2014/main" id="{9B7E0E78-F021-F33A-4523-6B9D6B33D8B4}"/>
              </a:ext>
            </a:extLst>
          </p:cNvPr>
          <p:cNvSpPr>
            <a:spLocks noGrp="1"/>
          </p:cNvSpPr>
          <p:nvPr>
            <p:ph type="body" sz="quarter" idx="15" hasCustomPrompt="1"/>
          </p:nvPr>
        </p:nvSpPr>
        <p:spPr>
          <a:xfrm>
            <a:off x="508000" y="865704"/>
            <a:ext cx="3598863" cy="1747321"/>
          </a:xfrm>
        </p:spPr>
        <p:txBody>
          <a:bodyPr/>
          <a:lstStyle>
            <a:lvl1pPr>
              <a:defRPr sz="1200"/>
            </a:lvl1pPr>
            <a:lvl2pPr>
              <a:defRPr sz="1200"/>
            </a:lvl2pPr>
            <a:lvl3pPr>
              <a:defRPr sz="1200"/>
            </a:lvl3pPr>
            <a:lvl4pPr>
              <a:defRPr sz="1200"/>
            </a:lvl4pPr>
            <a:lvl5pPr>
              <a:defRPr sz="1200"/>
            </a:lvl5pPr>
          </a:lstStyle>
          <a:p>
            <a:pPr lvl="0"/>
            <a:r>
              <a:rPr lang="en-US"/>
              <a:t>Mission statement or other high level goal with supporting images</a:t>
            </a:r>
          </a:p>
        </p:txBody>
      </p:sp>
      <p:sp>
        <p:nvSpPr>
          <p:cNvPr id="27" name="Text Placeholder 26">
            <a:extLst>
              <a:ext uri="{FF2B5EF4-FFF2-40B4-BE49-F238E27FC236}">
                <a16:creationId xmlns:a16="http://schemas.microsoft.com/office/drawing/2014/main" id="{00B90280-F898-AD5F-A086-F3E06C44DAAC}"/>
              </a:ext>
            </a:extLst>
          </p:cNvPr>
          <p:cNvSpPr>
            <a:spLocks noGrp="1"/>
          </p:cNvSpPr>
          <p:nvPr>
            <p:ph type="body" sz="quarter" idx="16" hasCustomPrompt="1"/>
          </p:nvPr>
        </p:nvSpPr>
        <p:spPr>
          <a:xfrm>
            <a:off x="6510100" y="1320110"/>
            <a:ext cx="2467257" cy="317073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Supporting text</a:t>
            </a:r>
          </a:p>
        </p:txBody>
      </p:sp>
      <p:sp>
        <p:nvSpPr>
          <p:cNvPr id="28" name="Text Placeholder 26">
            <a:extLst>
              <a:ext uri="{FF2B5EF4-FFF2-40B4-BE49-F238E27FC236}">
                <a16:creationId xmlns:a16="http://schemas.microsoft.com/office/drawing/2014/main" id="{7A2B2C5B-2D25-FEA4-3EB5-9B235AF4AB5C}"/>
              </a:ext>
            </a:extLst>
          </p:cNvPr>
          <p:cNvSpPr>
            <a:spLocks noGrp="1"/>
          </p:cNvSpPr>
          <p:nvPr>
            <p:ph type="body" sz="quarter" idx="17" hasCustomPrompt="1"/>
          </p:nvPr>
        </p:nvSpPr>
        <p:spPr>
          <a:xfrm>
            <a:off x="6510099" y="963754"/>
            <a:ext cx="2467257" cy="2590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Callout</a:t>
            </a:r>
          </a:p>
        </p:txBody>
      </p:sp>
    </p:spTree>
    <p:extLst>
      <p:ext uri="{BB962C8B-B14F-4D97-AF65-F5344CB8AC3E}">
        <p14:creationId xmlns:p14="http://schemas.microsoft.com/office/powerpoint/2010/main" val="2665575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2" name="TextBox 1"/>
          <p:cNvSpPr txBox="1"/>
          <p:nvPr/>
        </p:nvSpPr>
        <p:spPr>
          <a:xfrm>
            <a:off x="496254" y="33740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7" name="TextBox 6"/>
          <p:cNvSpPr txBox="1"/>
          <p:nvPr/>
        </p:nvSpPr>
        <p:spPr>
          <a:xfrm>
            <a:off x="416873" y="4753008"/>
            <a:ext cx="5240977" cy="215444"/>
          </a:xfrm>
          <a:prstGeom prst="rect">
            <a:avLst/>
          </a:prstGeom>
          <a:noFill/>
        </p:spPr>
        <p:txBody>
          <a:bodyPr wrap="square" rtlCol="0">
            <a:spAutoFit/>
          </a:bodyPr>
          <a:lstStyle/>
          <a:p>
            <a:r>
              <a:rPr lang="en-US" sz="800" b="0" i="0" kern="1200">
                <a:solidFill>
                  <a:schemeClr val="bg1"/>
                </a:solidFill>
                <a:effectLst/>
                <a:latin typeface="+mn-lt"/>
                <a:ea typeface="+mn-ea"/>
                <a:cs typeface="+mn-cs"/>
              </a:rPr>
              <a:t>© 2018 Association of International Certified Professional Accountants. All rights reserved.</a:t>
            </a:r>
            <a:endParaRPr lang="en-US" sz="800">
              <a:solidFill>
                <a:schemeClr val="bg1"/>
              </a:solidFill>
            </a:endParaRPr>
          </a:p>
        </p:txBody>
      </p:sp>
      <p:pic>
        <p:nvPicPr>
          <p:cNvPr id="6" name="Picture 5"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15" name="TextBox 14">
            <a:extLst>
              <a:ext uri="{FF2B5EF4-FFF2-40B4-BE49-F238E27FC236}">
                <a16:creationId xmlns:a16="http://schemas.microsoft.com/office/drawing/2014/main" id="{5814B1D1-55DA-1946-B645-814A9D6D8F42}"/>
              </a:ext>
            </a:extLst>
          </p:cNvPr>
          <p:cNvSpPr txBox="1"/>
          <p:nvPr/>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29" name="TextBox 28">
            <a:extLst>
              <a:ext uri="{FF2B5EF4-FFF2-40B4-BE49-F238E27FC236}">
                <a16:creationId xmlns:a16="http://schemas.microsoft.com/office/drawing/2014/main" id="{BB8BF4EF-DC05-3745-8C1B-09225975C9DD}"/>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pic>
        <p:nvPicPr>
          <p:cNvPr id="3" name="Picture 2">
            <a:extLst>
              <a:ext uri="{FF2B5EF4-FFF2-40B4-BE49-F238E27FC236}">
                <a16:creationId xmlns:a16="http://schemas.microsoft.com/office/drawing/2014/main" id="{23F1BBB8-2AE3-1B26-4B9C-C283A67D3529}"/>
              </a:ext>
            </a:extLst>
          </p:cNvPr>
          <p:cNvPicPr>
            <a:picLocks noChangeAspect="1"/>
          </p:cNvPicPr>
          <p:nvPr userDrawn="1"/>
        </p:nvPicPr>
        <p:blipFill>
          <a:blip r:embed="rId3"/>
          <a:stretch>
            <a:fillRect/>
          </a:stretch>
        </p:blipFill>
        <p:spPr>
          <a:xfrm>
            <a:off x="493205" y="523577"/>
            <a:ext cx="2242311" cy="659795"/>
          </a:xfrm>
          <a:prstGeom prst="rect">
            <a:avLst/>
          </a:prstGeom>
        </p:spPr>
      </p:pic>
      <p:sp>
        <p:nvSpPr>
          <p:cNvPr id="4" name="TextBox 3">
            <a:extLst>
              <a:ext uri="{FF2B5EF4-FFF2-40B4-BE49-F238E27FC236}">
                <a16:creationId xmlns:a16="http://schemas.microsoft.com/office/drawing/2014/main" id="{EC7E23AA-F24F-77C6-391B-C7F6ADFC9B1A}"/>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2680308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9168"/>
            <a:ext cx="9149800" cy="5152669"/>
          </a:xfrm>
          <a:prstGeom prst="rect">
            <a:avLst/>
          </a:prstGeom>
        </p:spPr>
      </p:pic>
      <p:sp>
        <p:nvSpPr>
          <p:cNvPr id="2" name="TextBox 1"/>
          <p:cNvSpPr txBox="1"/>
          <p:nvPr/>
        </p:nvSpPr>
        <p:spPr>
          <a:xfrm>
            <a:off x="496254" y="33740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r>
              <a:rPr lang="en-US" sz="800" b="0" i="0" kern="1200">
                <a:solidFill>
                  <a:schemeClr val="bg1"/>
                </a:solidFill>
                <a:effectLst/>
                <a:latin typeface="+mn-lt"/>
                <a:ea typeface="+mn-ea"/>
                <a:cs typeface="+mn-cs"/>
              </a:rPr>
              <a:t>© 2018 Association of International Certified Professional Accountants. All rights reserved.</a:t>
            </a:r>
            <a:endParaRPr lang="en-US" sz="80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450" y="537210"/>
            <a:ext cx="1384977" cy="610948"/>
          </a:xfrm>
          <a:prstGeom prst="rect">
            <a:avLst/>
          </a:prstGeom>
        </p:spPr>
      </p:pic>
      <p:pic>
        <p:nvPicPr>
          <p:cNvPr id="8" name="Picture 7"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9168"/>
            <a:ext cx="9149800" cy="5152669"/>
          </a:xfrm>
          <a:prstGeom prst="rect">
            <a:avLst/>
          </a:prstGeom>
        </p:spPr>
      </p:pic>
      <p:pic>
        <p:nvPicPr>
          <p:cNvPr id="5" name="Picture 4">
            <a:extLst>
              <a:ext uri="{FF2B5EF4-FFF2-40B4-BE49-F238E27FC236}">
                <a16:creationId xmlns:a16="http://schemas.microsoft.com/office/drawing/2014/main" id="{3AED4568-0025-BAF7-8D4A-7C61BFC76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626" y="537211"/>
            <a:ext cx="1131887" cy="408939"/>
          </a:xfrm>
          <a:prstGeom prst="rect">
            <a:avLst/>
          </a:prstGeom>
        </p:spPr>
      </p:pic>
      <p:sp>
        <p:nvSpPr>
          <p:cNvPr id="15" name="TextBox 14">
            <a:extLst>
              <a:ext uri="{FF2B5EF4-FFF2-40B4-BE49-F238E27FC236}">
                <a16:creationId xmlns:a16="http://schemas.microsoft.com/office/drawing/2014/main" id="{F6A325DB-1A51-BEDF-0F4A-94A0A449E32E}"/>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17" name="TextBox 16">
            <a:extLst>
              <a:ext uri="{FF2B5EF4-FFF2-40B4-BE49-F238E27FC236}">
                <a16:creationId xmlns:a16="http://schemas.microsoft.com/office/drawing/2014/main" id="{F27085B6-2E47-C0A8-E23C-BE90B4FD1E0D}"/>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1330943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625" y="537210"/>
            <a:ext cx="1071035" cy="408940"/>
          </a:xfrm>
          <a:prstGeom prst="rect">
            <a:avLst/>
          </a:prstGeom>
        </p:spPr>
      </p:pic>
      <p:sp>
        <p:nvSpPr>
          <p:cNvPr id="3" name="TextBox 2">
            <a:extLst>
              <a:ext uri="{FF2B5EF4-FFF2-40B4-BE49-F238E27FC236}">
                <a16:creationId xmlns:a16="http://schemas.microsoft.com/office/drawing/2014/main" id="{7F4BD1A2-F667-96A7-E485-53A05415E551}"/>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4" name="TextBox 3">
            <a:extLst>
              <a:ext uri="{FF2B5EF4-FFF2-40B4-BE49-F238E27FC236}">
                <a16:creationId xmlns:a16="http://schemas.microsoft.com/office/drawing/2014/main" id="{0C42EF22-7F20-A374-9748-2C65AD56268D}"/>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4171738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asic Specifica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448D8-C773-62B5-36A1-C90B4024934C}"/>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2" name="TextBox 1">
            <a:extLst>
              <a:ext uri="{FF2B5EF4-FFF2-40B4-BE49-F238E27FC236}">
                <a16:creationId xmlns:a16="http://schemas.microsoft.com/office/drawing/2014/main" id="{96721A5B-5295-A3DC-00AD-7D70C5F2E42D}"/>
              </a:ext>
            </a:extLst>
          </p:cNvPr>
          <p:cNvSpPr txBox="1"/>
          <p:nvPr userDrawn="1"/>
        </p:nvSpPr>
        <p:spPr>
          <a:xfrm>
            <a:off x="384867" y="835142"/>
            <a:ext cx="8251564" cy="734163"/>
          </a:xfrm>
          <a:prstGeom prst="rect">
            <a:avLst/>
          </a:prstGeom>
          <a:noFill/>
        </p:spPr>
        <p:txBody>
          <a:bodyPr wrap="square" lIns="0" tIns="0" rIns="0" bIns="0" rtlCol="0">
            <a:noAutofit/>
          </a:bodyPr>
          <a:lstStyle/>
          <a:p>
            <a:pPr>
              <a:spcBef>
                <a:spcPts val="0"/>
              </a:spcBef>
              <a:spcAft>
                <a:spcPts val="450"/>
              </a:spcAft>
            </a:pPr>
            <a:r>
              <a:rPr lang="en-US" sz="1650"/>
              <a:t>The only fonts to be used are Arial Regular for both the header and body. Headers use our default purple, brand color. You can also use this color for emphasis in body copy.</a:t>
            </a:r>
          </a:p>
        </p:txBody>
      </p:sp>
      <p:sp>
        <p:nvSpPr>
          <p:cNvPr id="4" name="TextBox 3">
            <a:extLst>
              <a:ext uri="{FF2B5EF4-FFF2-40B4-BE49-F238E27FC236}">
                <a16:creationId xmlns:a16="http://schemas.microsoft.com/office/drawing/2014/main" id="{E16BBA5F-181E-EAFE-A560-1ECE0D540DBB}"/>
              </a:ext>
            </a:extLst>
          </p:cNvPr>
          <p:cNvSpPr txBox="1"/>
          <p:nvPr userDrawn="1"/>
        </p:nvSpPr>
        <p:spPr>
          <a:xfrm>
            <a:off x="384868" y="371959"/>
            <a:ext cx="8206352" cy="358568"/>
          </a:xfrm>
          <a:prstGeom prst="rect">
            <a:avLst/>
          </a:prstGeom>
          <a:noFill/>
        </p:spPr>
        <p:txBody>
          <a:bodyPr wrap="square" lIns="0" tIns="0" rIns="0" bIns="0" rtlCol="0">
            <a:noAutofit/>
          </a:bodyPr>
          <a:lstStyle/>
          <a:p>
            <a:pPr algn="l">
              <a:lnSpc>
                <a:spcPct val="100000"/>
              </a:lnSpc>
            </a:pPr>
            <a:r>
              <a:rPr lang="en-US" sz="2100">
                <a:solidFill>
                  <a:schemeClr val="tx2"/>
                </a:solidFill>
              </a:rPr>
              <a:t>Presentation basic specifications</a:t>
            </a:r>
            <a:endParaRPr lang="en-US" sz="2100">
              <a:solidFill>
                <a:schemeClr val="tx2"/>
              </a:solidFill>
              <a:latin typeface="Arial" panose="020B0604020202020204" pitchFamily="34" charset="0"/>
              <a:ea typeface="Open Sans Light" panose="020B030603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513A160-10E6-1128-B04C-9599A0070BD9}"/>
              </a:ext>
            </a:extLst>
          </p:cNvPr>
          <p:cNvSpPr txBox="1"/>
          <p:nvPr userDrawn="1"/>
        </p:nvSpPr>
        <p:spPr>
          <a:xfrm>
            <a:off x="6073286" y="4502786"/>
            <a:ext cx="2603716" cy="215039"/>
          </a:xfrm>
          <a:prstGeom prst="rect">
            <a:avLst/>
          </a:prstGeom>
          <a:noFill/>
          <a:ln>
            <a:solidFill>
              <a:schemeClr val="tx2"/>
            </a:solidFill>
          </a:ln>
        </p:spPr>
        <p:txBody>
          <a:bodyPr wrap="square" lIns="0" tIns="0" rIns="0" bIns="0" rtlCol="0" anchor="ctr">
            <a:noAutofit/>
          </a:bodyPr>
          <a:lstStyle/>
          <a:p>
            <a:pPr algn="ctr">
              <a:lnSpc>
                <a:spcPct val="100000"/>
              </a:lnSpc>
            </a:pPr>
            <a:r>
              <a:rPr lang="en-US" sz="1050" i="1">
                <a:solidFill>
                  <a:schemeClr val="tx2"/>
                </a:solidFill>
                <a:latin typeface="Arial" panose="020B0604020202020204" pitchFamily="34" charset="0"/>
                <a:ea typeface="Open Sans Light" panose="020B0306030504020204" pitchFamily="34" charset="0"/>
                <a:cs typeface="Arial" panose="020B0604020202020204" pitchFamily="34" charset="0"/>
              </a:rPr>
              <a:t>Delete this slide before your presentation</a:t>
            </a:r>
          </a:p>
        </p:txBody>
      </p:sp>
      <p:grpSp>
        <p:nvGrpSpPr>
          <p:cNvPr id="26" name="Group 25">
            <a:extLst>
              <a:ext uri="{FF2B5EF4-FFF2-40B4-BE49-F238E27FC236}">
                <a16:creationId xmlns:a16="http://schemas.microsoft.com/office/drawing/2014/main" id="{18BCC123-1DD0-EADD-0B1B-D2E0AC756020}"/>
              </a:ext>
            </a:extLst>
          </p:cNvPr>
          <p:cNvGrpSpPr/>
          <p:nvPr userDrawn="1"/>
        </p:nvGrpSpPr>
        <p:grpSpPr>
          <a:xfrm>
            <a:off x="5201069" y="2274355"/>
            <a:ext cx="3108960" cy="310076"/>
            <a:chOff x="4358966" y="1853625"/>
            <a:chExt cx="4374588" cy="436305"/>
          </a:xfrm>
        </p:grpSpPr>
        <p:sp>
          <p:nvSpPr>
            <p:cNvPr id="6" name="Oval 5">
              <a:extLst>
                <a:ext uri="{FF2B5EF4-FFF2-40B4-BE49-F238E27FC236}">
                  <a16:creationId xmlns:a16="http://schemas.microsoft.com/office/drawing/2014/main" id="{995D36BE-0A1B-B933-728F-EE684E5DD236}"/>
                </a:ext>
              </a:extLst>
            </p:cNvPr>
            <p:cNvSpPr/>
            <p:nvPr userDrawn="1"/>
          </p:nvSpPr>
          <p:spPr>
            <a:xfrm>
              <a:off x="4358966" y="1873370"/>
              <a:ext cx="416560" cy="4165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889C84D-CADE-411B-7522-98E1EE2FBB5D}"/>
                </a:ext>
              </a:extLst>
            </p:cNvPr>
            <p:cNvSpPr/>
            <p:nvPr userDrawn="1"/>
          </p:nvSpPr>
          <p:spPr>
            <a:xfrm>
              <a:off x="4854619" y="1853625"/>
              <a:ext cx="416560" cy="416560"/>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19" name="Oval 18">
              <a:extLst>
                <a:ext uri="{FF2B5EF4-FFF2-40B4-BE49-F238E27FC236}">
                  <a16:creationId xmlns:a16="http://schemas.microsoft.com/office/drawing/2014/main" id="{16700597-FD14-CF45-DC8E-60782A24CF4C}"/>
                </a:ext>
              </a:extLst>
            </p:cNvPr>
            <p:cNvSpPr/>
            <p:nvPr userDrawn="1"/>
          </p:nvSpPr>
          <p:spPr>
            <a:xfrm>
              <a:off x="5339527" y="1859280"/>
              <a:ext cx="416560" cy="41656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0" name="Oval 19">
              <a:extLst>
                <a:ext uri="{FF2B5EF4-FFF2-40B4-BE49-F238E27FC236}">
                  <a16:creationId xmlns:a16="http://schemas.microsoft.com/office/drawing/2014/main" id="{EC2FE817-0A21-9F4A-F09F-2A00F1888346}"/>
                </a:ext>
              </a:extLst>
            </p:cNvPr>
            <p:cNvSpPr/>
            <p:nvPr userDrawn="1"/>
          </p:nvSpPr>
          <p:spPr>
            <a:xfrm>
              <a:off x="5824435" y="1859280"/>
              <a:ext cx="416560" cy="41656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1" name="Oval 20">
              <a:extLst>
                <a:ext uri="{FF2B5EF4-FFF2-40B4-BE49-F238E27FC236}">
                  <a16:creationId xmlns:a16="http://schemas.microsoft.com/office/drawing/2014/main" id="{D1F751A5-BBFA-C34A-F5D8-179F73B60C9B}"/>
                </a:ext>
              </a:extLst>
            </p:cNvPr>
            <p:cNvSpPr/>
            <p:nvPr userDrawn="1"/>
          </p:nvSpPr>
          <p:spPr>
            <a:xfrm>
              <a:off x="6327235" y="1859280"/>
              <a:ext cx="416560" cy="4165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2" name="Oval 21">
              <a:extLst>
                <a:ext uri="{FF2B5EF4-FFF2-40B4-BE49-F238E27FC236}">
                  <a16:creationId xmlns:a16="http://schemas.microsoft.com/office/drawing/2014/main" id="{ECAE6304-4E9C-E727-7CBC-40FA90F23C2B}"/>
                </a:ext>
              </a:extLst>
            </p:cNvPr>
            <p:cNvSpPr/>
            <p:nvPr userDrawn="1"/>
          </p:nvSpPr>
          <p:spPr>
            <a:xfrm>
              <a:off x="6830035" y="1859280"/>
              <a:ext cx="416560" cy="41656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3" name="Oval 22">
              <a:extLst>
                <a:ext uri="{FF2B5EF4-FFF2-40B4-BE49-F238E27FC236}">
                  <a16:creationId xmlns:a16="http://schemas.microsoft.com/office/drawing/2014/main" id="{C8CAC999-72C3-CB52-87F9-352FD74C61E5}"/>
                </a:ext>
              </a:extLst>
            </p:cNvPr>
            <p:cNvSpPr/>
            <p:nvPr userDrawn="1"/>
          </p:nvSpPr>
          <p:spPr>
            <a:xfrm>
              <a:off x="7325688" y="1859280"/>
              <a:ext cx="416560" cy="41656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4" name="Oval 23">
              <a:extLst>
                <a:ext uri="{FF2B5EF4-FFF2-40B4-BE49-F238E27FC236}">
                  <a16:creationId xmlns:a16="http://schemas.microsoft.com/office/drawing/2014/main" id="{19BA47A0-D167-6B62-A8A1-A9E5A75995C3}"/>
                </a:ext>
              </a:extLst>
            </p:cNvPr>
            <p:cNvSpPr/>
            <p:nvPr userDrawn="1"/>
          </p:nvSpPr>
          <p:spPr>
            <a:xfrm>
              <a:off x="7821341" y="1853625"/>
              <a:ext cx="416560" cy="41656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sp>
          <p:nvSpPr>
            <p:cNvPr id="25" name="Oval 24">
              <a:extLst>
                <a:ext uri="{FF2B5EF4-FFF2-40B4-BE49-F238E27FC236}">
                  <a16:creationId xmlns:a16="http://schemas.microsoft.com/office/drawing/2014/main" id="{E9973B3F-EBE1-6BB7-B91F-DD937499036D}"/>
                </a:ext>
              </a:extLst>
            </p:cNvPr>
            <p:cNvSpPr/>
            <p:nvPr userDrawn="1"/>
          </p:nvSpPr>
          <p:spPr>
            <a:xfrm>
              <a:off x="8316994" y="1853625"/>
              <a:ext cx="416560" cy="4165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solidFill>
              </a:endParaRPr>
            </a:p>
          </p:txBody>
        </p:sp>
      </p:grpSp>
      <p:sp>
        <p:nvSpPr>
          <p:cNvPr id="28" name="TextBox 27">
            <a:extLst>
              <a:ext uri="{FF2B5EF4-FFF2-40B4-BE49-F238E27FC236}">
                <a16:creationId xmlns:a16="http://schemas.microsoft.com/office/drawing/2014/main" id="{2690810D-32D9-4980-C348-4C04B26DA017}"/>
              </a:ext>
            </a:extLst>
          </p:cNvPr>
          <p:cNvSpPr txBox="1"/>
          <p:nvPr userDrawn="1"/>
        </p:nvSpPr>
        <p:spPr>
          <a:xfrm>
            <a:off x="4874990" y="1800409"/>
            <a:ext cx="3634099" cy="369332"/>
          </a:xfrm>
          <a:prstGeom prst="rect">
            <a:avLst/>
          </a:prstGeom>
          <a:noFill/>
        </p:spPr>
        <p:txBody>
          <a:bodyPr wrap="square">
            <a:noAutofit/>
          </a:bodyPr>
          <a:lstStyle/>
          <a:p>
            <a:pPr marL="257175" indent="-257175">
              <a:spcBef>
                <a:spcPts val="0"/>
              </a:spcBef>
              <a:spcAft>
                <a:spcPts val="450"/>
              </a:spcAft>
              <a:buFont typeface="Wingdings" pitchFamily="2" charset="2"/>
              <a:buChar char="§"/>
            </a:pPr>
            <a:r>
              <a:rPr lang="en-US" sz="1800"/>
              <a:t>Use only AICPA theme colors:</a:t>
            </a:r>
          </a:p>
        </p:txBody>
      </p:sp>
      <p:sp>
        <p:nvSpPr>
          <p:cNvPr id="30" name="TextBox 29">
            <a:extLst>
              <a:ext uri="{FF2B5EF4-FFF2-40B4-BE49-F238E27FC236}">
                <a16:creationId xmlns:a16="http://schemas.microsoft.com/office/drawing/2014/main" id="{73772B86-76FB-087B-64EE-B4A75D110A33}"/>
              </a:ext>
            </a:extLst>
          </p:cNvPr>
          <p:cNvSpPr txBox="1"/>
          <p:nvPr userDrawn="1"/>
        </p:nvSpPr>
        <p:spPr>
          <a:xfrm>
            <a:off x="4874990" y="3186642"/>
            <a:ext cx="3802012" cy="1034247"/>
          </a:xfrm>
          <a:prstGeom prst="rect">
            <a:avLst/>
          </a:prstGeom>
          <a:noFill/>
        </p:spPr>
        <p:txBody>
          <a:bodyPr wrap="square">
            <a:noAutofit/>
          </a:bodyPr>
          <a:lstStyle/>
          <a:p>
            <a:pPr marL="285750" indent="-285750">
              <a:spcBef>
                <a:spcPts val="0"/>
              </a:spcBef>
              <a:spcAft>
                <a:spcPts val="450"/>
              </a:spcAft>
              <a:buFont typeface="Arial" panose="020B0604020202020204" pitchFamily="34" charset="0"/>
              <a:buChar char="•"/>
            </a:pPr>
            <a:r>
              <a:rPr lang="en-US" sz="1800"/>
              <a:t>Page numbers are on by default. They can be turned off. Go to – </a:t>
            </a:r>
            <a:r>
              <a:rPr lang="en-US" sz="1800" i="1"/>
              <a:t>View menu &gt; Header/Footers </a:t>
            </a:r>
          </a:p>
        </p:txBody>
      </p:sp>
      <p:sp>
        <p:nvSpPr>
          <p:cNvPr id="32" name="TextBox 31">
            <a:extLst>
              <a:ext uri="{FF2B5EF4-FFF2-40B4-BE49-F238E27FC236}">
                <a16:creationId xmlns:a16="http://schemas.microsoft.com/office/drawing/2014/main" id="{AE20FEB4-1C7B-1AFE-1125-BD7D41E962E5}"/>
              </a:ext>
            </a:extLst>
          </p:cNvPr>
          <p:cNvSpPr txBox="1"/>
          <p:nvPr userDrawn="1"/>
        </p:nvSpPr>
        <p:spPr>
          <a:xfrm>
            <a:off x="302990" y="1800409"/>
            <a:ext cx="4572000" cy="1672253"/>
          </a:xfrm>
          <a:prstGeom prst="rect">
            <a:avLst/>
          </a:prstGeom>
          <a:noFill/>
        </p:spPr>
        <p:txBody>
          <a:bodyPr wrap="square">
            <a:noAutofit/>
          </a:bodyPr>
          <a:lstStyle/>
          <a:p>
            <a:pPr marL="257175" indent="-257175">
              <a:spcBef>
                <a:spcPts val="0"/>
              </a:spcBef>
              <a:spcAft>
                <a:spcPts val="450"/>
              </a:spcAft>
              <a:buFont typeface="Wingdings" pitchFamily="2" charset="2"/>
              <a:buChar char="§"/>
            </a:pPr>
            <a:r>
              <a:rPr lang="en-US" sz="2000"/>
              <a:t>Headlines – 22pt</a:t>
            </a:r>
          </a:p>
          <a:p>
            <a:pPr marL="257175" indent="-257175">
              <a:spcBef>
                <a:spcPts val="0"/>
              </a:spcBef>
              <a:spcAft>
                <a:spcPts val="450"/>
              </a:spcAft>
              <a:buFont typeface="Wingdings" pitchFamily="2" charset="2"/>
              <a:buChar char="§"/>
            </a:pPr>
            <a:r>
              <a:rPr lang="en-US" sz="1800"/>
              <a:t>Primary text – 16pt.</a:t>
            </a:r>
          </a:p>
          <a:p>
            <a:pPr marL="257175" indent="-257175">
              <a:spcBef>
                <a:spcPts val="0"/>
              </a:spcBef>
              <a:spcAft>
                <a:spcPts val="450"/>
              </a:spcAft>
              <a:buFont typeface="Wingdings" pitchFamily="2" charset="2"/>
              <a:buChar char="§"/>
            </a:pPr>
            <a:r>
              <a:rPr lang="en-US" sz="1800"/>
              <a:t>Bullets, first level – 16pt.</a:t>
            </a:r>
          </a:p>
          <a:p>
            <a:pPr marL="257175" indent="-257175">
              <a:spcBef>
                <a:spcPts val="0"/>
              </a:spcBef>
              <a:spcAft>
                <a:spcPts val="450"/>
              </a:spcAft>
              <a:buFont typeface="Wingdings" pitchFamily="2" charset="2"/>
              <a:buChar char="§"/>
            </a:pPr>
            <a:r>
              <a:rPr lang="en-US" sz="1600"/>
              <a:t>Bullets, second level – 14pt.</a:t>
            </a:r>
          </a:p>
          <a:p>
            <a:pPr marL="257175" indent="-257175">
              <a:spcBef>
                <a:spcPts val="0"/>
              </a:spcBef>
              <a:spcAft>
                <a:spcPts val="450"/>
              </a:spcAft>
              <a:buFont typeface="Wingdings" pitchFamily="2" charset="2"/>
              <a:buChar char="§"/>
            </a:pPr>
            <a:r>
              <a:rPr lang="en-US" sz="1400"/>
              <a:t>Proper space after is bullet is 6pt. </a:t>
            </a:r>
          </a:p>
        </p:txBody>
      </p:sp>
    </p:spTree>
    <p:extLst>
      <p:ext uri="{BB962C8B-B14F-4D97-AF65-F5344CB8AC3E}">
        <p14:creationId xmlns:p14="http://schemas.microsoft.com/office/powerpoint/2010/main" val="3615762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MA_Title">
    <p:spTree>
      <p:nvGrpSpPr>
        <p:cNvPr id="1" name=""/>
        <p:cNvGrpSpPr/>
        <p:nvPr/>
      </p:nvGrpSpPr>
      <p:grpSpPr>
        <a:xfrm>
          <a:off x="0" y="0"/>
          <a:ext cx="0" cy="0"/>
          <a:chOff x="0" y="0"/>
          <a:chExt cx="0" cy="0"/>
        </a:xfrm>
      </p:grpSpPr>
      <p:pic>
        <p:nvPicPr>
          <p:cNvPr id="7" name="Picture 6" descr="Association_PPT_Supergraphic_Horz_Adjustr2-03.png">
            <a:extLst>
              <a:ext uri="{FF2B5EF4-FFF2-40B4-BE49-F238E27FC236}">
                <a16:creationId xmlns:a16="http://schemas.microsoft.com/office/drawing/2014/main" id="{126B5F19-E91F-5945-8E3C-98B08A3C4FA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961" b="980"/>
          <a:stretch/>
        </p:blipFill>
        <p:spPr>
          <a:xfrm>
            <a:off x="-5800" y="-8466"/>
            <a:ext cx="9149800" cy="5151641"/>
          </a:xfrm>
          <a:prstGeom prst="rect">
            <a:avLst/>
          </a:prstGeom>
        </p:spPr>
      </p:pic>
      <p:sp>
        <p:nvSpPr>
          <p:cNvPr id="2" name="Title 1"/>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497450"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9" name="Picture 8"/>
          <p:cNvPicPr>
            <a:picLocks noChangeAspect="1"/>
          </p:cNvPicPr>
          <p:nvPr/>
        </p:nvPicPr>
        <p:blipFill>
          <a:blip r:embed="rId3"/>
          <a:srcRect/>
          <a:stretch/>
        </p:blipFill>
        <p:spPr>
          <a:xfrm>
            <a:off x="500626" y="537964"/>
            <a:ext cx="1071033" cy="407432"/>
          </a:xfrm>
          <a:prstGeom prst="rect">
            <a:avLst/>
          </a:prstGeom>
        </p:spPr>
      </p:pic>
    </p:spTree>
    <p:extLst>
      <p:ext uri="{BB962C8B-B14F-4D97-AF65-F5344CB8AC3E}">
        <p14:creationId xmlns:p14="http://schemas.microsoft.com/office/powerpoint/2010/main" val="3142310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asic Specifica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448D8-C773-62B5-36A1-C90B4024934C}"/>
              </a:ext>
            </a:extLst>
          </p:cNvPr>
          <p:cNvSpPr>
            <a:spLocks noGrp="1"/>
          </p:cNvSpPr>
          <p:nvPr>
            <p:ph type="sldNum" sz="quarter" idx="10"/>
          </p:nvPr>
        </p:nvSpPr>
        <p:spPr/>
        <p:txBody>
          <a:bodyPr/>
          <a:lstStyle/>
          <a:p>
            <a:fld id="{D581A734-D8E7-A947-8B2B-F0EFE9963A13}" type="slidenum">
              <a:rPr lang="en-US" smtClean="0"/>
              <a:pPr/>
              <a:t>‹#›</a:t>
            </a:fld>
            <a:endParaRPr lang="en-US"/>
          </a:p>
        </p:txBody>
      </p:sp>
      <p:sp>
        <p:nvSpPr>
          <p:cNvPr id="17" name="TextBox 16">
            <a:extLst>
              <a:ext uri="{FF2B5EF4-FFF2-40B4-BE49-F238E27FC236}">
                <a16:creationId xmlns:a16="http://schemas.microsoft.com/office/drawing/2014/main" id="{9513A160-10E6-1128-B04C-9599A0070BD9}"/>
              </a:ext>
            </a:extLst>
          </p:cNvPr>
          <p:cNvSpPr txBox="1"/>
          <p:nvPr userDrawn="1"/>
        </p:nvSpPr>
        <p:spPr>
          <a:xfrm>
            <a:off x="6164113" y="4532105"/>
            <a:ext cx="2603716" cy="215039"/>
          </a:xfrm>
          <a:prstGeom prst="rect">
            <a:avLst/>
          </a:prstGeom>
          <a:noFill/>
          <a:ln>
            <a:solidFill>
              <a:schemeClr val="tx2"/>
            </a:solidFill>
          </a:ln>
        </p:spPr>
        <p:txBody>
          <a:bodyPr wrap="square" lIns="0" tIns="0" rIns="0" bIns="0" rtlCol="0" anchor="ctr">
            <a:noAutofit/>
          </a:bodyPr>
          <a:lstStyle/>
          <a:p>
            <a:pPr algn="ctr">
              <a:lnSpc>
                <a:spcPct val="100000"/>
              </a:lnSpc>
            </a:pPr>
            <a:r>
              <a:rPr lang="en-US" sz="1050" i="1">
                <a:solidFill>
                  <a:schemeClr val="bg2">
                    <a:lumMod val="75000"/>
                  </a:schemeClr>
                </a:solidFill>
                <a:latin typeface="Arial" panose="020B0604020202020204" pitchFamily="34" charset="0"/>
                <a:ea typeface="Open Sans Light" panose="020B0306030504020204" pitchFamily="34" charset="0"/>
                <a:cs typeface="Arial" panose="020B0604020202020204" pitchFamily="34" charset="0"/>
              </a:rPr>
              <a:t>Delete this slide before your presentation</a:t>
            </a:r>
          </a:p>
        </p:txBody>
      </p:sp>
      <p:grpSp>
        <p:nvGrpSpPr>
          <p:cNvPr id="61" name="Group 60">
            <a:extLst>
              <a:ext uri="{FF2B5EF4-FFF2-40B4-BE49-F238E27FC236}">
                <a16:creationId xmlns:a16="http://schemas.microsoft.com/office/drawing/2014/main" id="{7F3DE253-1E2B-BC37-08BF-3490A3AD5FF5}"/>
              </a:ext>
            </a:extLst>
          </p:cNvPr>
          <p:cNvGrpSpPr/>
          <p:nvPr userDrawn="1"/>
        </p:nvGrpSpPr>
        <p:grpSpPr>
          <a:xfrm>
            <a:off x="-1" y="0"/>
            <a:ext cx="384869" cy="367476"/>
            <a:chOff x="-1" y="0"/>
            <a:chExt cx="384869" cy="367476"/>
          </a:xfrm>
        </p:grpSpPr>
        <p:cxnSp>
          <p:nvCxnSpPr>
            <p:cNvPr id="34" name="Straight Arrow Connector 33">
              <a:extLst>
                <a:ext uri="{FF2B5EF4-FFF2-40B4-BE49-F238E27FC236}">
                  <a16:creationId xmlns:a16="http://schemas.microsoft.com/office/drawing/2014/main" id="{3E001E44-3EEF-A149-929F-2ADBE42803DB}"/>
                </a:ext>
              </a:extLst>
            </p:cNvPr>
            <p:cNvCxnSpPr>
              <a:cxnSpLocks/>
            </p:cNvCxnSpPr>
            <p:nvPr userDrawn="1"/>
          </p:nvCxnSpPr>
          <p:spPr>
            <a:xfrm>
              <a:off x="-1" y="367476"/>
              <a:ext cx="384869"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0C86AE65-7B07-7C1A-FF80-79B64BD4E75B}"/>
                </a:ext>
              </a:extLst>
            </p:cNvPr>
            <p:cNvCxnSpPr>
              <a:cxnSpLocks/>
            </p:cNvCxnSpPr>
            <p:nvPr userDrawn="1"/>
          </p:nvCxnSpPr>
          <p:spPr>
            <a:xfrm>
              <a:off x="384868" y="0"/>
              <a:ext cx="0" cy="36747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2" name="Group 61">
            <a:extLst>
              <a:ext uri="{FF2B5EF4-FFF2-40B4-BE49-F238E27FC236}">
                <a16:creationId xmlns:a16="http://schemas.microsoft.com/office/drawing/2014/main" id="{4685ADD9-68B4-108D-4AD6-63613548FAA5}"/>
              </a:ext>
            </a:extLst>
          </p:cNvPr>
          <p:cNvGrpSpPr/>
          <p:nvPr userDrawn="1"/>
        </p:nvGrpSpPr>
        <p:grpSpPr>
          <a:xfrm rot="5400000">
            <a:off x="8767828" y="8697"/>
            <a:ext cx="384869" cy="367476"/>
            <a:chOff x="-1" y="0"/>
            <a:chExt cx="384869" cy="367476"/>
          </a:xfrm>
        </p:grpSpPr>
        <p:cxnSp>
          <p:nvCxnSpPr>
            <p:cNvPr id="63" name="Straight Arrow Connector 62">
              <a:extLst>
                <a:ext uri="{FF2B5EF4-FFF2-40B4-BE49-F238E27FC236}">
                  <a16:creationId xmlns:a16="http://schemas.microsoft.com/office/drawing/2014/main" id="{C71E4B57-DA0E-1136-02AC-24989A6FBF58}"/>
                </a:ext>
              </a:extLst>
            </p:cNvPr>
            <p:cNvCxnSpPr>
              <a:cxnSpLocks/>
            </p:cNvCxnSpPr>
            <p:nvPr userDrawn="1"/>
          </p:nvCxnSpPr>
          <p:spPr>
            <a:xfrm>
              <a:off x="-1" y="367476"/>
              <a:ext cx="384869"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F318E9D7-B733-DDC0-3A94-FD7C39253E58}"/>
                </a:ext>
              </a:extLst>
            </p:cNvPr>
            <p:cNvCxnSpPr>
              <a:cxnSpLocks/>
            </p:cNvCxnSpPr>
            <p:nvPr userDrawn="1"/>
          </p:nvCxnSpPr>
          <p:spPr>
            <a:xfrm>
              <a:off x="384868" y="0"/>
              <a:ext cx="0" cy="36747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C44F267C-286F-A325-A9DC-ED094AD3EEE4}"/>
              </a:ext>
            </a:extLst>
          </p:cNvPr>
          <p:cNvGrpSpPr/>
          <p:nvPr userDrawn="1"/>
        </p:nvGrpSpPr>
        <p:grpSpPr>
          <a:xfrm rot="10800000">
            <a:off x="8759131" y="4776024"/>
            <a:ext cx="384869" cy="367476"/>
            <a:chOff x="-1" y="0"/>
            <a:chExt cx="384869" cy="367476"/>
          </a:xfrm>
        </p:grpSpPr>
        <p:cxnSp>
          <p:nvCxnSpPr>
            <p:cNvPr id="66" name="Straight Arrow Connector 65">
              <a:extLst>
                <a:ext uri="{FF2B5EF4-FFF2-40B4-BE49-F238E27FC236}">
                  <a16:creationId xmlns:a16="http://schemas.microsoft.com/office/drawing/2014/main" id="{7CF52E8F-E212-B435-3647-4E787142AF82}"/>
                </a:ext>
              </a:extLst>
            </p:cNvPr>
            <p:cNvCxnSpPr>
              <a:cxnSpLocks/>
            </p:cNvCxnSpPr>
            <p:nvPr userDrawn="1"/>
          </p:nvCxnSpPr>
          <p:spPr>
            <a:xfrm>
              <a:off x="-1" y="367476"/>
              <a:ext cx="384869"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523D144A-2825-9673-7BDD-13507888A34C}"/>
                </a:ext>
              </a:extLst>
            </p:cNvPr>
            <p:cNvCxnSpPr>
              <a:cxnSpLocks/>
            </p:cNvCxnSpPr>
            <p:nvPr userDrawn="1"/>
          </p:nvCxnSpPr>
          <p:spPr>
            <a:xfrm>
              <a:off x="384868" y="0"/>
              <a:ext cx="0" cy="36747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0265B941-52D0-B3F3-0145-350D75F23FD4}"/>
              </a:ext>
            </a:extLst>
          </p:cNvPr>
          <p:cNvGrpSpPr/>
          <p:nvPr userDrawn="1"/>
        </p:nvGrpSpPr>
        <p:grpSpPr>
          <a:xfrm rot="16200000">
            <a:off x="-8699" y="4765771"/>
            <a:ext cx="384869" cy="367476"/>
            <a:chOff x="-1" y="0"/>
            <a:chExt cx="384869" cy="367476"/>
          </a:xfrm>
        </p:grpSpPr>
        <p:cxnSp>
          <p:nvCxnSpPr>
            <p:cNvPr id="69" name="Straight Arrow Connector 68">
              <a:extLst>
                <a:ext uri="{FF2B5EF4-FFF2-40B4-BE49-F238E27FC236}">
                  <a16:creationId xmlns:a16="http://schemas.microsoft.com/office/drawing/2014/main" id="{DC679B88-77CD-983C-F9AB-18A2197D51AF}"/>
                </a:ext>
              </a:extLst>
            </p:cNvPr>
            <p:cNvCxnSpPr>
              <a:cxnSpLocks/>
            </p:cNvCxnSpPr>
            <p:nvPr userDrawn="1"/>
          </p:nvCxnSpPr>
          <p:spPr>
            <a:xfrm>
              <a:off x="-1" y="367476"/>
              <a:ext cx="384869"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0CCE73AF-0A47-B3FE-A13C-6A3669350FAD}"/>
                </a:ext>
              </a:extLst>
            </p:cNvPr>
            <p:cNvCxnSpPr>
              <a:cxnSpLocks/>
            </p:cNvCxnSpPr>
            <p:nvPr userDrawn="1"/>
          </p:nvCxnSpPr>
          <p:spPr>
            <a:xfrm>
              <a:off x="384868" y="0"/>
              <a:ext cx="0" cy="36747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cxnSp>
        <p:nvCxnSpPr>
          <p:cNvPr id="72" name="Straight Connector 71">
            <a:extLst>
              <a:ext uri="{FF2B5EF4-FFF2-40B4-BE49-F238E27FC236}">
                <a16:creationId xmlns:a16="http://schemas.microsoft.com/office/drawing/2014/main" id="{1DCB67C3-CFC0-3960-6F25-ACB5533CDD00}"/>
              </a:ext>
            </a:extLst>
          </p:cNvPr>
          <p:cNvCxnSpPr/>
          <p:nvPr userDrawn="1"/>
        </p:nvCxnSpPr>
        <p:spPr>
          <a:xfrm>
            <a:off x="384868" y="361420"/>
            <a:ext cx="8391658" cy="0"/>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7E283C30-DCEF-06C1-5798-151DC2B4FBB0}"/>
              </a:ext>
            </a:extLst>
          </p:cNvPr>
          <p:cNvSpPr txBox="1"/>
          <p:nvPr userDrawn="1"/>
        </p:nvSpPr>
        <p:spPr>
          <a:xfrm>
            <a:off x="384867" y="282410"/>
            <a:ext cx="3938852" cy="448117"/>
          </a:xfrm>
          <a:prstGeom prst="rect">
            <a:avLst/>
          </a:prstGeom>
          <a:noFill/>
        </p:spPr>
        <p:txBody>
          <a:bodyPr wrap="square" lIns="0" tIns="0" rIns="0" bIns="0" rtlCol="0">
            <a:noAutofit/>
          </a:bodyPr>
          <a:lstStyle/>
          <a:p>
            <a:pPr algn="l">
              <a:lnSpc>
                <a:spcPct val="100000"/>
              </a:lnSpc>
            </a:pPr>
            <a:r>
              <a:rPr lang="en-US" sz="2200">
                <a:solidFill>
                  <a:schemeClr val="bg2">
                    <a:lumMod val="75000"/>
                  </a:schemeClr>
                </a:solidFill>
              </a:rPr>
              <a:t>Title</a:t>
            </a:r>
            <a:endParaRPr lang="en-US" sz="2200">
              <a:solidFill>
                <a:schemeClr val="bg2">
                  <a:lumMod val="75000"/>
                </a:schemeClr>
              </a:solidFill>
              <a:latin typeface="Arial" panose="020B0604020202020204" pitchFamily="34" charset="0"/>
              <a:ea typeface="Open Sans Light" panose="020B0306030504020204" pitchFamily="34" charset="0"/>
              <a:cs typeface="Arial" panose="020B0604020202020204" pitchFamily="34" charset="0"/>
            </a:endParaRPr>
          </a:p>
        </p:txBody>
      </p:sp>
      <p:cxnSp>
        <p:nvCxnSpPr>
          <p:cNvPr id="74" name="Straight Connector 73">
            <a:extLst>
              <a:ext uri="{FF2B5EF4-FFF2-40B4-BE49-F238E27FC236}">
                <a16:creationId xmlns:a16="http://schemas.microsoft.com/office/drawing/2014/main" id="{842E6818-6DED-0211-4857-5B36E557AECF}"/>
              </a:ext>
            </a:extLst>
          </p:cNvPr>
          <p:cNvCxnSpPr/>
          <p:nvPr userDrawn="1"/>
        </p:nvCxnSpPr>
        <p:spPr>
          <a:xfrm>
            <a:off x="376171" y="4755207"/>
            <a:ext cx="8391658" cy="0"/>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26A6ABFF-CA1A-C24B-BE70-764DE1AC5788}"/>
              </a:ext>
            </a:extLst>
          </p:cNvPr>
          <p:cNvCxnSpPr>
            <a:cxnSpLocks/>
          </p:cNvCxnSpPr>
          <p:nvPr userDrawn="1"/>
        </p:nvCxnSpPr>
        <p:spPr>
          <a:xfrm flipV="1">
            <a:off x="367473" y="384870"/>
            <a:ext cx="9418" cy="4332955"/>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6F438845-388E-547B-DD35-50C0ED3E1D89}"/>
              </a:ext>
            </a:extLst>
          </p:cNvPr>
          <p:cNvCxnSpPr>
            <a:cxnSpLocks/>
          </p:cNvCxnSpPr>
          <p:nvPr userDrawn="1"/>
        </p:nvCxnSpPr>
        <p:spPr>
          <a:xfrm flipV="1">
            <a:off x="8768546" y="384870"/>
            <a:ext cx="9418" cy="4332955"/>
          </a:xfrm>
          <a:prstGeom prst="line">
            <a:avLst/>
          </a:prstGeom>
          <a:ln>
            <a:solidFill>
              <a:schemeClr val="tx2"/>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623B2AE1-0468-B9EE-DF7A-3535EC9FEF49}"/>
              </a:ext>
            </a:extLst>
          </p:cNvPr>
          <p:cNvSpPr txBox="1"/>
          <p:nvPr userDrawn="1"/>
        </p:nvSpPr>
        <p:spPr>
          <a:xfrm>
            <a:off x="2947407" y="1919967"/>
            <a:ext cx="3938852" cy="1114101"/>
          </a:xfrm>
          <a:prstGeom prst="rect">
            <a:avLst/>
          </a:prstGeom>
          <a:noFill/>
        </p:spPr>
        <p:txBody>
          <a:bodyPr wrap="square" lIns="0" tIns="0" rIns="0" bIns="0" rtlCol="0">
            <a:noAutofit/>
          </a:bodyPr>
          <a:lstStyle/>
          <a:p>
            <a:pPr algn="l">
              <a:lnSpc>
                <a:spcPct val="100000"/>
              </a:lnSpc>
            </a:pPr>
            <a:r>
              <a:rPr lang="en-US" sz="2200">
                <a:solidFill>
                  <a:schemeClr val="tx2"/>
                </a:solidFill>
              </a:rPr>
              <a:t>Keep all text, images, charts and data approximately .25” from all sides on every slide.</a:t>
            </a:r>
            <a:endParaRPr lang="en-US" sz="2200">
              <a:solidFill>
                <a:schemeClr val="tx2"/>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87304701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70" y="365760"/>
            <a:ext cx="7772400" cy="591354"/>
          </a:xfrm>
        </p:spPr>
        <p:txBody>
          <a:bodyPr lIns="0" tIns="0" rIns="0" bIns="0" anchor="b" anchorCtr="0">
            <a:noAutofit/>
          </a:bodyPr>
          <a:lstStyle>
            <a:lvl1pPr algn="l">
              <a:defRPr sz="2200">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511081" y="4804308"/>
            <a:ext cx="213868" cy="272400"/>
          </a:xfrm>
          <a:prstGeom prst="rect">
            <a:avLst/>
          </a:prstGeom>
        </p:spPr>
        <p:txBody>
          <a:bodyPr vert="horz" lIns="0" tIns="0" rIns="0" bIns="0" rtlCol="0" anchor="t"/>
          <a:lstStyle>
            <a:lvl1pPr algn="l">
              <a:defRPr lang="en-US" sz="801"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3"/>
          <p:cNvSpPr>
            <a:spLocks noGrp="1"/>
          </p:cNvSpPr>
          <p:nvPr>
            <p:ph sz="quarter" idx="14"/>
          </p:nvPr>
        </p:nvSpPr>
        <p:spPr>
          <a:xfrm>
            <a:off x="499169" y="1201738"/>
            <a:ext cx="7772400" cy="3349626"/>
          </a:xfrm>
        </p:spPr>
        <p:txBody>
          <a:bodyPr>
            <a:noAutofit/>
          </a:bodyPr>
          <a:lstStyle>
            <a:lvl1pPr>
              <a:spcAft>
                <a:spcPts val="1200"/>
              </a:spcAft>
              <a:defRPr/>
            </a:lvl1pPr>
            <a:lvl2pPr>
              <a:spcAft>
                <a:spcPts val="1200"/>
              </a:spcAft>
              <a:defRPr/>
            </a:lvl2pPr>
            <a:lvl3pPr indent="-228594">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5689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NAL_ONLY_1">
    <p:spTree>
      <p:nvGrpSpPr>
        <p:cNvPr id="1" name=""/>
        <p:cNvGrpSpPr/>
        <p:nvPr/>
      </p:nvGrpSpPr>
      <p:grpSpPr>
        <a:xfrm>
          <a:off x="0" y="0"/>
          <a:ext cx="0" cy="0"/>
          <a:chOff x="0" y="0"/>
          <a:chExt cx="0" cy="0"/>
        </a:xfrm>
      </p:grpSpPr>
      <p:pic>
        <p:nvPicPr>
          <p:cNvPr id="2" name="Bildobjekt 2">
            <a:extLst>
              <a:ext uri="{FF2B5EF4-FFF2-40B4-BE49-F238E27FC236}">
                <a16:creationId xmlns:a16="http://schemas.microsoft.com/office/drawing/2014/main" id="{42CD6F9E-3749-B428-8131-CD8180DF95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DF2D9471-0554-0AD9-7783-E051B8D1FF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4129790"/>
          </a:xfrm>
          <a:prstGeom prst="rect">
            <a:avLst/>
          </a:prstGeom>
        </p:spPr>
      </p:pic>
      <p:pic>
        <p:nvPicPr>
          <p:cNvPr id="10" name="Picture 9">
            <a:extLst>
              <a:ext uri="{FF2B5EF4-FFF2-40B4-BE49-F238E27FC236}">
                <a16:creationId xmlns:a16="http://schemas.microsoft.com/office/drawing/2014/main" id="{94669F0D-C73E-EFD3-FBA1-D1FC9927ED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269" y="308743"/>
            <a:ext cx="2377021" cy="843289"/>
          </a:xfrm>
          <a:prstGeom prst="rect">
            <a:avLst/>
          </a:prstGeom>
        </p:spPr>
      </p:pic>
      <p:pic>
        <p:nvPicPr>
          <p:cNvPr id="3" name="Bildobjekt 6">
            <a:extLst>
              <a:ext uri="{FF2B5EF4-FFF2-40B4-BE49-F238E27FC236}">
                <a16:creationId xmlns:a16="http://schemas.microsoft.com/office/drawing/2014/main" id="{11322D38-BD7E-1841-011E-A02321C9C0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11046" y="308742"/>
            <a:ext cx="4628508" cy="4834758"/>
          </a:xfrm>
          <a:prstGeom prst="rect">
            <a:avLst/>
          </a:prstGeom>
        </p:spPr>
      </p:pic>
      <p:sp>
        <p:nvSpPr>
          <p:cNvPr id="4" name="Title 1">
            <a:extLst>
              <a:ext uri="{FF2B5EF4-FFF2-40B4-BE49-F238E27FC236}">
                <a16:creationId xmlns:a16="http://schemas.microsoft.com/office/drawing/2014/main" id="{31B32E12-3B5E-0BF8-C0B1-36E71F6A919E}"/>
              </a:ext>
            </a:extLst>
          </p:cNvPr>
          <p:cNvSpPr>
            <a:spLocks noGrp="1"/>
          </p:cNvSpPr>
          <p:nvPr>
            <p:ph type="ctrTitle"/>
          </p:nvPr>
        </p:nvSpPr>
        <p:spPr>
          <a:xfrm>
            <a:off x="500625" y="1987449"/>
            <a:ext cx="5472474" cy="1467499"/>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A5D3DD57-2AA8-4461-197D-E3A0CCA9824A}"/>
              </a:ext>
            </a:extLst>
          </p:cNvPr>
          <p:cNvSpPr>
            <a:spLocks noGrp="1"/>
          </p:cNvSpPr>
          <p:nvPr>
            <p:ph type="subTitle" idx="1" hasCustomPrompt="1"/>
          </p:nvPr>
        </p:nvSpPr>
        <p:spPr>
          <a:xfrm>
            <a:off x="500625" y="3779803"/>
            <a:ext cx="3388469" cy="856841"/>
          </a:xfrm>
          <a:prstGeom prst="rect">
            <a:avLst/>
          </a:prstGeom>
        </p:spPr>
        <p:txBody>
          <a:bodyPr lIns="0" tIns="0" rIns="0" bIns="0">
            <a:noAutofit/>
          </a:bodyPr>
          <a:lstStyle>
            <a:lvl1pPr marL="0" indent="0" algn="l">
              <a:lnSpc>
                <a:spcPts val="1800"/>
              </a:lnSpc>
              <a:spcBef>
                <a:spcPts val="0"/>
              </a:spcBef>
              <a:buNone/>
              <a:defRPr sz="165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spTree>
    <p:extLst>
      <p:ext uri="{BB962C8B-B14F-4D97-AF65-F5344CB8AC3E}">
        <p14:creationId xmlns:p14="http://schemas.microsoft.com/office/powerpoint/2010/main" val="669205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NAL_ONLY_2">
    <p:spTree>
      <p:nvGrpSpPr>
        <p:cNvPr id="1" name=""/>
        <p:cNvGrpSpPr/>
        <p:nvPr/>
      </p:nvGrpSpPr>
      <p:grpSpPr>
        <a:xfrm>
          <a:off x="0" y="0"/>
          <a:ext cx="0" cy="0"/>
          <a:chOff x="0" y="0"/>
          <a:chExt cx="0" cy="0"/>
        </a:xfrm>
      </p:grpSpPr>
      <p:pic>
        <p:nvPicPr>
          <p:cNvPr id="10" name="Bildobjekt 2">
            <a:extLst>
              <a:ext uri="{FF2B5EF4-FFF2-40B4-BE49-F238E27FC236}">
                <a16:creationId xmlns:a16="http://schemas.microsoft.com/office/drawing/2014/main" id="{C45B91E9-3264-C12C-E623-BCA6125F6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ED07AB63-8F6E-B9D4-888B-8D9335AA156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5237018"/>
          </a:xfrm>
          <a:prstGeom prst="rect">
            <a:avLst/>
          </a:prstGeom>
        </p:spPr>
      </p:pic>
      <p:pic>
        <p:nvPicPr>
          <p:cNvPr id="5" name="Bildobjekt 4" descr="En bild som visar person, spelare&#10;&#10;Automatiskt genererad beskrivning">
            <a:extLst>
              <a:ext uri="{FF2B5EF4-FFF2-40B4-BE49-F238E27FC236}">
                <a16:creationId xmlns:a16="http://schemas.microsoft.com/office/drawing/2014/main" id="{F1D77813-858D-9631-CA7C-4A42A5A238C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714241" y="838644"/>
            <a:ext cx="5208878" cy="4304857"/>
          </a:xfrm>
          <a:prstGeom prst="rect">
            <a:avLst/>
          </a:prstGeom>
        </p:spPr>
      </p:pic>
      <p:pic>
        <p:nvPicPr>
          <p:cNvPr id="12" name="Picture 11">
            <a:extLst>
              <a:ext uri="{FF2B5EF4-FFF2-40B4-BE49-F238E27FC236}">
                <a16:creationId xmlns:a16="http://schemas.microsoft.com/office/drawing/2014/main" id="{2B6AD681-AEA6-C29E-ADEA-09992D563D5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270" y="308743"/>
            <a:ext cx="1628562" cy="577760"/>
          </a:xfrm>
          <a:prstGeom prst="rect">
            <a:avLst/>
          </a:prstGeom>
        </p:spPr>
      </p:pic>
      <p:sp>
        <p:nvSpPr>
          <p:cNvPr id="7" name="Title 1">
            <a:extLst>
              <a:ext uri="{FF2B5EF4-FFF2-40B4-BE49-F238E27FC236}">
                <a16:creationId xmlns:a16="http://schemas.microsoft.com/office/drawing/2014/main" id="{2CACC7B4-1927-C446-6374-93B04A222094}"/>
              </a:ext>
            </a:extLst>
          </p:cNvPr>
          <p:cNvSpPr>
            <a:spLocks noGrp="1"/>
          </p:cNvSpPr>
          <p:nvPr>
            <p:ph type="ctrTitle"/>
          </p:nvPr>
        </p:nvSpPr>
        <p:spPr>
          <a:xfrm>
            <a:off x="500625" y="1987449"/>
            <a:ext cx="5472474" cy="1467499"/>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6C22DC73-0C66-B31F-2C09-3FB9BCE68751}"/>
              </a:ext>
            </a:extLst>
          </p:cNvPr>
          <p:cNvSpPr>
            <a:spLocks noGrp="1"/>
          </p:cNvSpPr>
          <p:nvPr>
            <p:ph type="subTitle" idx="1" hasCustomPrompt="1"/>
          </p:nvPr>
        </p:nvSpPr>
        <p:spPr>
          <a:xfrm>
            <a:off x="500625" y="3779803"/>
            <a:ext cx="3388469" cy="856841"/>
          </a:xfrm>
          <a:prstGeom prst="rect">
            <a:avLst/>
          </a:prstGeom>
        </p:spPr>
        <p:txBody>
          <a:bodyPr lIns="0" tIns="0" rIns="0" bIns="0">
            <a:noAutofit/>
          </a:bodyPr>
          <a:lstStyle>
            <a:lvl1pPr marL="0" indent="0" algn="l">
              <a:lnSpc>
                <a:spcPts val="1800"/>
              </a:lnSpc>
              <a:spcBef>
                <a:spcPts val="0"/>
              </a:spcBef>
              <a:buNone/>
              <a:defRPr sz="165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spTree>
    <p:extLst>
      <p:ext uri="{BB962C8B-B14F-4D97-AF65-F5344CB8AC3E}">
        <p14:creationId xmlns:p14="http://schemas.microsoft.com/office/powerpoint/2010/main" val="773947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NAL_ONLY_3">
    <p:spTree>
      <p:nvGrpSpPr>
        <p:cNvPr id="1" name=""/>
        <p:cNvGrpSpPr/>
        <p:nvPr/>
      </p:nvGrpSpPr>
      <p:grpSpPr>
        <a:xfrm>
          <a:off x="0" y="0"/>
          <a:ext cx="0" cy="0"/>
          <a:chOff x="0" y="0"/>
          <a:chExt cx="0" cy="0"/>
        </a:xfrm>
      </p:grpSpPr>
      <p:pic>
        <p:nvPicPr>
          <p:cNvPr id="9" name="Picture 8" descr="A person and person looking at a computer&#10;&#10;Description automatically generated with medium confidence">
            <a:extLst>
              <a:ext uri="{FF2B5EF4-FFF2-40B4-BE49-F238E27FC236}">
                <a16:creationId xmlns:a16="http://schemas.microsoft.com/office/drawing/2014/main" id="{0D2594D5-6EB3-B521-5D09-D8FE09019A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Subtitle 2">
            <a:extLst>
              <a:ext uri="{FF2B5EF4-FFF2-40B4-BE49-F238E27FC236}">
                <a16:creationId xmlns:a16="http://schemas.microsoft.com/office/drawing/2014/main" id="{A5D3DD57-2AA8-4461-197D-E3A0CCA9824A}"/>
              </a:ext>
            </a:extLst>
          </p:cNvPr>
          <p:cNvSpPr>
            <a:spLocks noGrp="1"/>
          </p:cNvSpPr>
          <p:nvPr>
            <p:ph type="subTitle" idx="1"/>
          </p:nvPr>
        </p:nvSpPr>
        <p:spPr>
          <a:xfrm>
            <a:off x="500625" y="2448930"/>
            <a:ext cx="3213615" cy="856841"/>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8" name="Picture 7">
            <a:extLst>
              <a:ext uri="{FF2B5EF4-FFF2-40B4-BE49-F238E27FC236}">
                <a16:creationId xmlns:a16="http://schemas.microsoft.com/office/drawing/2014/main" id="{E969563C-C191-197F-20E4-2ABBC649E7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4234721"/>
          </a:xfrm>
          <a:prstGeom prst="rect">
            <a:avLst/>
          </a:prstGeom>
        </p:spPr>
      </p:pic>
      <p:pic>
        <p:nvPicPr>
          <p:cNvPr id="7" name="Picture 6" descr="Two men looking at a computer&#10;&#10;Description automatically generated with medium confidence">
            <a:extLst>
              <a:ext uri="{FF2B5EF4-FFF2-40B4-BE49-F238E27FC236}">
                <a16:creationId xmlns:a16="http://schemas.microsoft.com/office/drawing/2014/main" id="{EC1585EC-5755-2337-3F5A-A6201323106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0EB04A47-2B8B-2F62-A835-1F37193F055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269" y="308743"/>
            <a:ext cx="2377021" cy="843289"/>
          </a:xfrm>
          <a:prstGeom prst="rect">
            <a:avLst/>
          </a:prstGeom>
        </p:spPr>
      </p:pic>
      <p:sp>
        <p:nvSpPr>
          <p:cNvPr id="4" name="Title 1">
            <a:extLst>
              <a:ext uri="{FF2B5EF4-FFF2-40B4-BE49-F238E27FC236}">
                <a16:creationId xmlns:a16="http://schemas.microsoft.com/office/drawing/2014/main" id="{C5D00DBD-7510-933E-883E-DB80CC54D6D4}"/>
              </a:ext>
            </a:extLst>
          </p:cNvPr>
          <p:cNvSpPr>
            <a:spLocks noGrp="1"/>
          </p:cNvSpPr>
          <p:nvPr>
            <p:ph type="ctrTitle"/>
          </p:nvPr>
        </p:nvSpPr>
        <p:spPr>
          <a:xfrm>
            <a:off x="500625" y="1987449"/>
            <a:ext cx="3213615" cy="1467499"/>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a:t>
            </a:r>
          </a:p>
        </p:txBody>
      </p:sp>
    </p:spTree>
    <p:extLst>
      <p:ext uri="{BB962C8B-B14F-4D97-AF65-F5344CB8AC3E}">
        <p14:creationId xmlns:p14="http://schemas.microsoft.com/office/powerpoint/2010/main" val="1832259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NAL_ONLY_4">
    <p:spTree>
      <p:nvGrpSpPr>
        <p:cNvPr id="1" name=""/>
        <p:cNvGrpSpPr/>
        <p:nvPr/>
      </p:nvGrpSpPr>
      <p:grpSpPr>
        <a:xfrm>
          <a:off x="0" y="0"/>
          <a:ext cx="0" cy="0"/>
          <a:chOff x="0" y="0"/>
          <a:chExt cx="0" cy="0"/>
        </a:xfrm>
      </p:grpSpPr>
      <p:pic>
        <p:nvPicPr>
          <p:cNvPr id="2" name="Picture 1" descr="A group of people sitting in a room&#10;&#10;Description automatically generated">
            <a:extLst>
              <a:ext uri="{FF2B5EF4-FFF2-40B4-BE49-F238E27FC236}">
                <a16:creationId xmlns:a16="http://schemas.microsoft.com/office/drawing/2014/main" id="{9D5CF960-523C-6E16-5B4D-DBE4A300FB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2365" cy="5142579"/>
          </a:xfrm>
          <a:prstGeom prst="rect">
            <a:avLst/>
          </a:prstGeom>
        </p:spPr>
      </p:pic>
      <p:pic>
        <p:nvPicPr>
          <p:cNvPr id="3" name="Picture 2">
            <a:extLst>
              <a:ext uri="{FF2B5EF4-FFF2-40B4-BE49-F238E27FC236}">
                <a16:creationId xmlns:a16="http://schemas.microsoft.com/office/drawing/2014/main" id="{46CE8D7E-2F53-24FD-9028-90A9C2742F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9142363" cy="4133270"/>
          </a:xfrm>
          <a:prstGeom prst="rect">
            <a:avLst/>
          </a:prstGeom>
        </p:spPr>
      </p:pic>
      <p:pic>
        <p:nvPicPr>
          <p:cNvPr id="4" name="Picture 3">
            <a:extLst>
              <a:ext uri="{FF2B5EF4-FFF2-40B4-BE49-F238E27FC236}">
                <a16:creationId xmlns:a16="http://schemas.microsoft.com/office/drawing/2014/main" id="{DCA02FA3-9490-6655-4150-2BB1F5664B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7702" y="231556"/>
            <a:ext cx="2376596" cy="843138"/>
          </a:xfrm>
          <a:prstGeom prst="rect">
            <a:avLst/>
          </a:prstGeom>
        </p:spPr>
      </p:pic>
      <p:pic>
        <p:nvPicPr>
          <p:cNvPr id="6" name="Picture 5">
            <a:extLst>
              <a:ext uri="{FF2B5EF4-FFF2-40B4-BE49-F238E27FC236}">
                <a16:creationId xmlns:a16="http://schemas.microsoft.com/office/drawing/2014/main" id="{D341CD86-D55A-4FBC-7B64-6FC309335F37}"/>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87636" y="231556"/>
            <a:ext cx="6954727" cy="5142581"/>
          </a:xfrm>
          <a:prstGeom prst="rect">
            <a:avLst/>
          </a:prstGeom>
        </p:spPr>
      </p:pic>
      <p:sp>
        <p:nvSpPr>
          <p:cNvPr id="12" name="Title 1">
            <a:extLst>
              <a:ext uri="{FF2B5EF4-FFF2-40B4-BE49-F238E27FC236}">
                <a16:creationId xmlns:a16="http://schemas.microsoft.com/office/drawing/2014/main" id="{F1479F1E-7C2E-73F2-EABB-E07497A32ACA}"/>
              </a:ext>
            </a:extLst>
          </p:cNvPr>
          <p:cNvSpPr>
            <a:spLocks noGrp="1"/>
          </p:cNvSpPr>
          <p:nvPr>
            <p:ph type="ctrTitle"/>
          </p:nvPr>
        </p:nvSpPr>
        <p:spPr>
          <a:xfrm>
            <a:off x="500624" y="1975826"/>
            <a:ext cx="3265715" cy="2818595"/>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 style</a:t>
            </a:r>
          </a:p>
        </p:txBody>
      </p:sp>
      <p:pic>
        <p:nvPicPr>
          <p:cNvPr id="17" name="Picture 16" descr="A group of red and blue signs&#10;&#10;Description automatically generated">
            <a:extLst>
              <a:ext uri="{FF2B5EF4-FFF2-40B4-BE49-F238E27FC236}">
                <a16:creationId xmlns:a16="http://schemas.microsoft.com/office/drawing/2014/main" id="{FE36197D-178E-7E6C-0364-7FF528054FC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571180" y="3881960"/>
            <a:ext cx="4261265" cy="965732"/>
          </a:xfrm>
          <a:prstGeom prst="rect">
            <a:avLst/>
          </a:prstGeom>
        </p:spPr>
      </p:pic>
    </p:spTree>
    <p:extLst>
      <p:ext uri="{BB962C8B-B14F-4D97-AF65-F5344CB8AC3E}">
        <p14:creationId xmlns:p14="http://schemas.microsoft.com/office/powerpoint/2010/main" val="1065101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TERNAL_ONLY_5">
    <p:spTree>
      <p:nvGrpSpPr>
        <p:cNvPr id="1" name=""/>
        <p:cNvGrpSpPr/>
        <p:nvPr/>
      </p:nvGrpSpPr>
      <p:grpSpPr>
        <a:xfrm>
          <a:off x="0" y="0"/>
          <a:ext cx="0" cy="0"/>
          <a:chOff x="0" y="0"/>
          <a:chExt cx="0" cy="0"/>
        </a:xfrm>
      </p:grpSpPr>
      <p:pic>
        <p:nvPicPr>
          <p:cNvPr id="3" name="Picture 2" descr="A group of people cleaning up the park&#10;&#10;Description automatically generated">
            <a:extLst>
              <a:ext uri="{FF2B5EF4-FFF2-40B4-BE49-F238E27FC236}">
                <a16:creationId xmlns:a16="http://schemas.microsoft.com/office/drawing/2014/main" id="{027709EB-A7CF-9C30-BC37-6766A3A354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 y="0"/>
            <a:ext cx="9144000" cy="5164156"/>
          </a:xfrm>
          <a:prstGeom prst="rect">
            <a:avLst/>
          </a:prstGeom>
        </p:spPr>
      </p:pic>
      <p:pic>
        <p:nvPicPr>
          <p:cNvPr id="6" name="Picture 5">
            <a:extLst>
              <a:ext uri="{FF2B5EF4-FFF2-40B4-BE49-F238E27FC236}">
                <a16:creationId xmlns:a16="http://schemas.microsoft.com/office/drawing/2014/main" id="{DF2D9471-0554-0AD9-7783-E051B8D1FF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9144000" cy="4296937"/>
          </a:xfrm>
          <a:prstGeom prst="rect">
            <a:avLst/>
          </a:prstGeom>
        </p:spPr>
      </p:pic>
      <p:pic>
        <p:nvPicPr>
          <p:cNvPr id="10" name="Picture 9">
            <a:extLst>
              <a:ext uri="{FF2B5EF4-FFF2-40B4-BE49-F238E27FC236}">
                <a16:creationId xmlns:a16="http://schemas.microsoft.com/office/drawing/2014/main" id="{94669F0D-C73E-EFD3-FBA1-D1FC9927ED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269" y="308743"/>
            <a:ext cx="2377021" cy="843289"/>
          </a:xfrm>
          <a:prstGeom prst="rect">
            <a:avLst/>
          </a:prstGeom>
        </p:spPr>
      </p:pic>
      <p:pic>
        <p:nvPicPr>
          <p:cNvPr id="8" name="Picture 7" descr="A person smiling and wearing gloves&#10;&#10;Description automatically generated">
            <a:extLst>
              <a:ext uri="{FF2B5EF4-FFF2-40B4-BE49-F238E27FC236}">
                <a16:creationId xmlns:a16="http://schemas.microsoft.com/office/drawing/2014/main" id="{053C3656-5480-3B82-482F-9DC56275F7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8288" y="0"/>
            <a:ext cx="9107424" cy="5143500"/>
          </a:xfrm>
          <a:prstGeom prst="rect">
            <a:avLst/>
          </a:prstGeom>
        </p:spPr>
      </p:pic>
      <p:sp>
        <p:nvSpPr>
          <p:cNvPr id="2" name="Title 1">
            <a:extLst>
              <a:ext uri="{FF2B5EF4-FFF2-40B4-BE49-F238E27FC236}">
                <a16:creationId xmlns:a16="http://schemas.microsoft.com/office/drawing/2014/main" id="{5A1BBDDA-B026-0B45-BAF1-9E14137C30F2}"/>
              </a:ext>
            </a:extLst>
          </p:cNvPr>
          <p:cNvSpPr>
            <a:spLocks noGrp="1"/>
          </p:cNvSpPr>
          <p:nvPr>
            <p:ph type="ctrTitle"/>
          </p:nvPr>
        </p:nvSpPr>
        <p:spPr>
          <a:xfrm>
            <a:off x="500625" y="1987450"/>
            <a:ext cx="4852102" cy="1808546"/>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121311009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TERNAL_ONLY_6">
    <p:spTree>
      <p:nvGrpSpPr>
        <p:cNvPr id="1" name=""/>
        <p:cNvGrpSpPr/>
        <p:nvPr/>
      </p:nvGrpSpPr>
      <p:grpSpPr>
        <a:xfrm>
          <a:off x="0" y="0"/>
          <a:ext cx="0" cy="0"/>
          <a:chOff x="0" y="0"/>
          <a:chExt cx="0" cy="0"/>
        </a:xfrm>
      </p:grpSpPr>
      <p:pic>
        <p:nvPicPr>
          <p:cNvPr id="2" name="Bildobjekt 3">
            <a:extLst>
              <a:ext uri="{FF2B5EF4-FFF2-40B4-BE49-F238E27FC236}">
                <a16:creationId xmlns:a16="http://schemas.microsoft.com/office/drawing/2014/main" id="{57FC94DB-33A6-8529-A9BD-B8DB862620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7"/>
          <a:stretch/>
        </p:blipFill>
        <p:spPr>
          <a:xfrm>
            <a:off x="-19656" y="-2898"/>
            <a:ext cx="9163656" cy="5146398"/>
          </a:xfrm>
          <a:prstGeom prst="rect">
            <a:avLst/>
          </a:prstGeom>
        </p:spPr>
      </p:pic>
      <p:pic>
        <p:nvPicPr>
          <p:cNvPr id="6" name="Picture 5">
            <a:extLst>
              <a:ext uri="{FF2B5EF4-FFF2-40B4-BE49-F238E27FC236}">
                <a16:creationId xmlns:a16="http://schemas.microsoft.com/office/drawing/2014/main" id="{DF2D9471-0554-0AD9-7783-E051B8D1FF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4167266"/>
          </a:xfrm>
          <a:prstGeom prst="rect">
            <a:avLst/>
          </a:prstGeom>
        </p:spPr>
      </p:pic>
      <p:pic>
        <p:nvPicPr>
          <p:cNvPr id="10" name="Picture 9">
            <a:extLst>
              <a:ext uri="{FF2B5EF4-FFF2-40B4-BE49-F238E27FC236}">
                <a16:creationId xmlns:a16="http://schemas.microsoft.com/office/drawing/2014/main" id="{94669F0D-C73E-EFD3-FBA1-D1FC9927ED3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0269" y="308743"/>
            <a:ext cx="2377021" cy="843289"/>
          </a:xfrm>
          <a:prstGeom prst="rect">
            <a:avLst/>
          </a:prstGeom>
        </p:spPr>
      </p:pic>
      <p:pic>
        <p:nvPicPr>
          <p:cNvPr id="3" name="Bildobjekt 4">
            <a:extLst>
              <a:ext uri="{FF2B5EF4-FFF2-40B4-BE49-F238E27FC236}">
                <a16:creationId xmlns:a16="http://schemas.microsoft.com/office/drawing/2014/main" id="{27BFD96C-6FA3-5B0A-65D5-A845A8CE7CE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313989" y="416560"/>
            <a:ext cx="4627928" cy="4719678"/>
          </a:xfrm>
          <a:prstGeom prst="rect">
            <a:avLst/>
          </a:prstGeom>
        </p:spPr>
      </p:pic>
      <p:sp>
        <p:nvSpPr>
          <p:cNvPr id="4" name="Title 1">
            <a:extLst>
              <a:ext uri="{FF2B5EF4-FFF2-40B4-BE49-F238E27FC236}">
                <a16:creationId xmlns:a16="http://schemas.microsoft.com/office/drawing/2014/main" id="{642CCFD8-74BE-CFE1-2B6E-AEC87924CB79}"/>
              </a:ext>
            </a:extLst>
          </p:cNvPr>
          <p:cNvSpPr>
            <a:spLocks noGrp="1"/>
          </p:cNvSpPr>
          <p:nvPr>
            <p:ph type="ctrTitle"/>
          </p:nvPr>
        </p:nvSpPr>
        <p:spPr>
          <a:xfrm>
            <a:off x="500625" y="1987450"/>
            <a:ext cx="4299975" cy="407432"/>
          </a:xfrm>
          <a:prstGeom prst="rect">
            <a:avLst/>
          </a:prstGeom>
        </p:spPr>
        <p:txBody>
          <a:bodyPr lIns="0" tIns="0" rIns="0" bIns="0" anchor="t">
            <a:noAutofit/>
          </a:bodyPr>
          <a:lstStyle>
            <a:lvl1pPr algn="l">
              <a:lnSpc>
                <a:spcPct val="100000"/>
              </a:lnSpc>
              <a:defRPr sz="2100">
                <a:solidFill>
                  <a:schemeClr val="bg1"/>
                </a:solidFill>
              </a:defRPr>
            </a:lvl1pPr>
          </a:lstStyle>
          <a:p>
            <a:r>
              <a:rPr lang="en-US"/>
              <a:t>Click to edit Master title style</a:t>
            </a:r>
          </a:p>
        </p:txBody>
      </p:sp>
      <p:sp>
        <p:nvSpPr>
          <p:cNvPr id="5" name="Text Placeholder 14">
            <a:extLst>
              <a:ext uri="{FF2B5EF4-FFF2-40B4-BE49-F238E27FC236}">
                <a16:creationId xmlns:a16="http://schemas.microsoft.com/office/drawing/2014/main" id="{04059183-3FE7-969C-9543-A99CE6A1D30E}"/>
              </a:ext>
            </a:extLst>
          </p:cNvPr>
          <p:cNvSpPr>
            <a:spLocks noGrp="1"/>
          </p:cNvSpPr>
          <p:nvPr>
            <p:ph type="body" sz="quarter" idx="10" hasCustomPrompt="1"/>
          </p:nvPr>
        </p:nvSpPr>
        <p:spPr>
          <a:xfrm>
            <a:off x="500625" y="2440842"/>
            <a:ext cx="3805967" cy="698639"/>
          </a:xfrm>
          <a:prstGeom prst="rect">
            <a:avLst/>
          </a:prstGeom>
        </p:spPr>
        <p:txBody>
          <a:bodyPr/>
          <a:lstStyle>
            <a:lvl1pPr>
              <a:defRPr>
                <a:solidFill>
                  <a:schemeClr val="bg1"/>
                </a:solidFill>
              </a:defRPr>
            </a:lvl1pPr>
          </a:lstStyle>
          <a:p>
            <a:r>
              <a:rPr lang="en-US"/>
              <a:t>Click to add subtitle, date or version</a:t>
            </a:r>
          </a:p>
        </p:txBody>
      </p:sp>
    </p:spTree>
    <p:extLst>
      <p:ext uri="{BB962C8B-B14F-4D97-AF65-F5344CB8AC3E}">
        <p14:creationId xmlns:p14="http://schemas.microsoft.com/office/powerpoint/2010/main" val="2861239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ERNAL_ONLY_8">
    <p:spTree>
      <p:nvGrpSpPr>
        <p:cNvPr id="1" name=""/>
        <p:cNvGrpSpPr/>
        <p:nvPr/>
      </p:nvGrpSpPr>
      <p:grpSpPr>
        <a:xfrm>
          <a:off x="0" y="0"/>
          <a:ext cx="0" cy="0"/>
          <a:chOff x="0" y="0"/>
          <a:chExt cx="0" cy="0"/>
        </a:xfrm>
      </p:grpSpPr>
      <p:pic>
        <p:nvPicPr>
          <p:cNvPr id="8" name="Picture 7" descr="A picture containing person, indoor&#10;&#10;Description automatically generated">
            <a:extLst>
              <a:ext uri="{FF2B5EF4-FFF2-40B4-BE49-F238E27FC236}">
                <a16:creationId xmlns:a16="http://schemas.microsoft.com/office/drawing/2014/main" id="{7BDFE284-65B8-6F20-AEDB-CF84A98EEA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86" y="0"/>
            <a:ext cx="9153687" cy="5173967"/>
          </a:xfrm>
          <a:prstGeom prst="rect">
            <a:avLst/>
          </a:prstGeom>
        </p:spPr>
      </p:pic>
      <p:pic>
        <p:nvPicPr>
          <p:cNvPr id="11" name="Picture 10">
            <a:extLst>
              <a:ext uri="{FF2B5EF4-FFF2-40B4-BE49-F238E27FC236}">
                <a16:creationId xmlns:a16="http://schemas.microsoft.com/office/drawing/2014/main" id="{971CCC3A-8768-6481-2823-61440EFFCCFC}"/>
              </a:ext>
            </a:extLst>
          </p:cNvPr>
          <p:cNvPicPr>
            <a:picLocks noChangeAspect="1"/>
          </p:cNvPicPr>
          <p:nvPr userDrawn="1"/>
        </p:nvPicPr>
        <p:blipFill>
          <a:blip r:embed="rId3"/>
          <a:stretch>
            <a:fillRect/>
          </a:stretch>
        </p:blipFill>
        <p:spPr>
          <a:xfrm>
            <a:off x="493205" y="465702"/>
            <a:ext cx="2242311" cy="659795"/>
          </a:xfrm>
          <a:prstGeom prst="rect">
            <a:avLst/>
          </a:prstGeom>
        </p:spPr>
      </p:pic>
      <p:pic>
        <p:nvPicPr>
          <p:cNvPr id="6" name="Picture 5">
            <a:extLst>
              <a:ext uri="{FF2B5EF4-FFF2-40B4-BE49-F238E27FC236}">
                <a16:creationId xmlns:a16="http://schemas.microsoft.com/office/drawing/2014/main" id="{DF2D9471-0554-0AD9-7783-E051B8D1FFB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9144000" cy="4362138"/>
          </a:xfrm>
          <a:prstGeom prst="rect">
            <a:avLst/>
          </a:prstGeom>
        </p:spPr>
      </p:pic>
      <p:pic>
        <p:nvPicPr>
          <p:cNvPr id="9" name="Picture 8" descr="A picture containing person, player, male&#10;&#10;Description automatically generated">
            <a:extLst>
              <a:ext uri="{FF2B5EF4-FFF2-40B4-BE49-F238E27FC236}">
                <a16:creationId xmlns:a16="http://schemas.microsoft.com/office/drawing/2014/main" id="{E00CB0E9-5D3B-C3BC-9DA3-1164CBA9B93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118167" y="1"/>
            <a:ext cx="7016145" cy="5148357"/>
          </a:xfrm>
          <a:prstGeom prst="rect">
            <a:avLst/>
          </a:prstGeom>
        </p:spPr>
      </p:pic>
      <p:sp>
        <p:nvSpPr>
          <p:cNvPr id="2" name="Title 1">
            <a:extLst>
              <a:ext uri="{FF2B5EF4-FFF2-40B4-BE49-F238E27FC236}">
                <a16:creationId xmlns:a16="http://schemas.microsoft.com/office/drawing/2014/main" id="{F6654E2F-F73D-5C10-CA02-8DD63182B81B}"/>
              </a:ext>
            </a:extLst>
          </p:cNvPr>
          <p:cNvSpPr>
            <a:spLocks noGrp="1"/>
          </p:cNvSpPr>
          <p:nvPr>
            <p:ph type="ctrTitle"/>
          </p:nvPr>
        </p:nvSpPr>
        <p:spPr>
          <a:xfrm>
            <a:off x="500625" y="1987449"/>
            <a:ext cx="4422307" cy="2594435"/>
          </a:xfrm>
          <a:prstGeom prst="rect">
            <a:avLst/>
          </a:prstGeom>
        </p:spPr>
        <p:txBody>
          <a:bodyPr lIns="0" tIns="0" rIns="0" bIns="0" anchor="t">
            <a:noAutofit/>
          </a:bodyPr>
          <a:lstStyle>
            <a:lvl1pPr algn="l">
              <a:lnSpc>
                <a:spcPct val="100000"/>
              </a:lnSpc>
              <a:defRPr sz="4800">
                <a:solidFill>
                  <a:schemeClr val="bg1"/>
                </a:solidFill>
              </a:defRPr>
            </a:lvl1pPr>
          </a:lstStyle>
          <a:p>
            <a:r>
              <a:rPr lang="en-US"/>
              <a:t>Click to edit Master title style</a:t>
            </a:r>
          </a:p>
        </p:txBody>
      </p:sp>
    </p:spTree>
    <p:extLst>
      <p:ext uri="{BB962C8B-B14F-4D97-AF65-F5344CB8AC3E}">
        <p14:creationId xmlns:p14="http://schemas.microsoft.com/office/powerpoint/2010/main" val="31029790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TERNAL_EVP_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7" y="288753"/>
            <a:ext cx="7362347" cy="441774"/>
          </a:xfrm>
        </p:spPr>
        <p:txBody>
          <a:bodyPr/>
          <a:lstStyle/>
          <a:p>
            <a:r>
              <a:rPr lang="en-US"/>
              <a:t>Title should be a summary of your slide’s key point</a:t>
            </a:r>
          </a:p>
        </p:txBody>
      </p:sp>
      <p:sp>
        <p:nvSpPr>
          <p:cNvPr id="15" name="Text Placeholder 14">
            <a:extLst>
              <a:ext uri="{FF2B5EF4-FFF2-40B4-BE49-F238E27FC236}">
                <a16:creationId xmlns:a16="http://schemas.microsoft.com/office/drawing/2014/main" id="{B8D67321-6A91-64F4-2B07-044AA9DC4C41}"/>
              </a:ext>
            </a:extLst>
          </p:cNvPr>
          <p:cNvSpPr>
            <a:spLocks noGrp="1"/>
          </p:cNvSpPr>
          <p:nvPr>
            <p:ph type="body" sz="quarter" idx="11"/>
          </p:nvPr>
        </p:nvSpPr>
        <p:spPr>
          <a:xfrm>
            <a:off x="384867" y="742051"/>
            <a:ext cx="7362348" cy="3811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2" name="Picture 1">
            <a:extLst>
              <a:ext uri="{FF2B5EF4-FFF2-40B4-BE49-F238E27FC236}">
                <a16:creationId xmlns:a16="http://schemas.microsoft.com/office/drawing/2014/main" id="{DDDD33B9-E10B-66A8-CFAF-00B162446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12692" y="0"/>
            <a:ext cx="1231308" cy="5143500"/>
          </a:xfrm>
          <a:prstGeom prst="rect">
            <a:avLst/>
          </a:prstGeom>
        </p:spPr>
      </p:pic>
    </p:spTree>
    <p:extLst>
      <p:ext uri="{BB962C8B-B14F-4D97-AF65-F5344CB8AC3E}">
        <p14:creationId xmlns:p14="http://schemas.microsoft.com/office/powerpoint/2010/main" val="102955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lerate &amp; Lead A&amp;C">
    <p:spTree>
      <p:nvGrpSpPr>
        <p:cNvPr id="1" name=""/>
        <p:cNvGrpSpPr/>
        <p:nvPr/>
      </p:nvGrpSpPr>
      <p:grpSpPr>
        <a:xfrm>
          <a:off x="0" y="0"/>
          <a:ext cx="0" cy="0"/>
          <a:chOff x="0" y="0"/>
          <a:chExt cx="0" cy="0"/>
        </a:xfrm>
      </p:grpSpPr>
      <p:pic>
        <p:nvPicPr>
          <p:cNvPr id="7" name="Picture 6" descr="A purple and pink background&#10;&#10;Description automatically generated">
            <a:extLst>
              <a:ext uri="{FF2B5EF4-FFF2-40B4-BE49-F238E27FC236}">
                <a16:creationId xmlns:a16="http://schemas.microsoft.com/office/drawing/2014/main" id="{E33A5B4E-7BA2-7E4B-F44B-8903D21CB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571" cy="5143500"/>
          </a:xfrm>
          <a:prstGeom prst="rect">
            <a:avLst/>
          </a:prstGeom>
        </p:spPr>
      </p:pic>
      <p:sp>
        <p:nvSpPr>
          <p:cNvPr id="8" name="Title 1">
            <a:extLst>
              <a:ext uri="{FF2B5EF4-FFF2-40B4-BE49-F238E27FC236}">
                <a16:creationId xmlns:a16="http://schemas.microsoft.com/office/drawing/2014/main" id="{F1E26548-D0C1-B433-602C-3A75DFB394E4}"/>
              </a:ext>
            </a:extLst>
          </p:cNvPr>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ACE60443-82E0-72E1-17F1-245D394A1226}"/>
              </a:ext>
            </a:extLst>
          </p:cNvPr>
          <p:cNvSpPr>
            <a:spLocks noGrp="1"/>
          </p:cNvSpPr>
          <p:nvPr>
            <p:ph type="subTitle" idx="1" hasCustomPrompt="1"/>
          </p:nvPr>
        </p:nvSpPr>
        <p:spPr>
          <a:xfrm>
            <a:off x="493205"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12" name="Picture 11">
            <a:extLst>
              <a:ext uri="{FF2B5EF4-FFF2-40B4-BE49-F238E27FC236}">
                <a16:creationId xmlns:a16="http://schemas.microsoft.com/office/drawing/2014/main" id="{093CC8D8-667B-FE88-1288-37DDE6D5187D}"/>
              </a:ext>
            </a:extLst>
          </p:cNvPr>
          <p:cNvPicPr>
            <a:picLocks noChangeAspect="1"/>
          </p:cNvPicPr>
          <p:nvPr userDrawn="1"/>
        </p:nvPicPr>
        <p:blipFill>
          <a:blip r:embed="rId3"/>
          <a:stretch>
            <a:fillRect/>
          </a:stretch>
        </p:blipFill>
        <p:spPr>
          <a:xfrm>
            <a:off x="493205" y="523577"/>
            <a:ext cx="2242311" cy="659795"/>
          </a:xfrm>
          <a:prstGeom prst="rect">
            <a:avLst/>
          </a:prstGeom>
        </p:spPr>
      </p:pic>
    </p:spTree>
    <p:extLst>
      <p:ext uri="{BB962C8B-B14F-4D97-AF65-F5344CB8AC3E}">
        <p14:creationId xmlns:p14="http://schemas.microsoft.com/office/powerpoint/2010/main" val="2657394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TERNAL_EVP_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7" y="288753"/>
            <a:ext cx="7362347" cy="441774"/>
          </a:xfrm>
        </p:spPr>
        <p:txBody>
          <a:bodyPr/>
          <a:lstStyle/>
          <a:p>
            <a:r>
              <a:rPr lang="en-US"/>
              <a:t>Title should be a summary of your slide’s key point</a:t>
            </a:r>
          </a:p>
        </p:txBody>
      </p:sp>
      <p:sp>
        <p:nvSpPr>
          <p:cNvPr id="15" name="Text Placeholder 14">
            <a:extLst>
              <a:ext uri="{FF2B5EF4-FFF2-40B4-BE49-F238E27FC236}">
                <a16:creationId xmlns:a16="http://schemas.microsoft.com/office/drawing/2014/main" id="{B8D67321-6A91-64F4-2B07-044AA9DC4C41}"/>
              </a:ext>
            </a:extLst>
          </p:cNvPr>
          <p:cNvSpPr>
            <a:spLocks noGrp="1"/>
          </p:cNvSpPr>
          <p:nvPr>
            <p:ph type="body" sz="quarter" idx="11"/>
          </p:nvPr>
        </p:nvSpPr>
        <p:spPr>
          <a:xfrm>
            <a:off x="384867" y="742051"/>
            <a:ext cx="7362348" cy="3811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2" name="Picture 1">
            <a:extLst>
              <a:ext uri="{FF2B5EF4-FFF2-40B4-BE49-F238E27FC236}">
                <a16:creationId xmlns:a16="http://schemas.microsoft.com/office/drawing/2014/main" id="{DDDD33B9-E10B-66A8-CFAF-00B162446E93}"/>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7912692" y="0"/>
            <a:ext cx="1231308" cy="5143500"/>
          </a:xfrm>
          <a:prstGeom prst="rect">
            <a:avLst/>
          </a:prstGeom>
        </p:spPr>
      </p:pic>
    </p:spTree>
    <p:extLst>
      <p:ext uri="{BB962C8B-B14F-4D97-AF65-F5344CB8AC3E}">
        <p14:creationId xmlns:p14="http://schemas.microsoft.com/office/powerpoint/2010/main" val="14248294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ERNAL_EVP_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7" y="288753"/>
            <a:ext cx="7362347" cy="441774"/>
          </a:xfrm>
        </p:spPr>
        <p:txBody>
          <a:bodyPr/>
          <a:lstStyle/>
          <a:p>
            <a:r>
              <a:rPr lang="en-US"/>
              <a:t>Title should be a summary of your slide’s key point</a:t>
            </a:r>
          </a:p>
        </p:txBody>
      </p:sp>
      <p:sp>
        <p:nvSpPr>
          <p:cNvPr id="15" name="Text Placeholder 14">
            <a:extLst>
              <a:ext uri="{FF2B5EF4-FFF2-40B4-BE49-F238E27FC236}">
                <a16:creationId xmlns:a16="http://schemas.microsoft.com/office/drawing/2014/main" id="{B8D67321-6A91-64F4-2B07-044AA9DC4C41}"/>
              </a:ext>
            </a:extLst>
          </p:cNvPr>
          <p:cNvSpPr>
            <a:spLocks noGrp="1"/>
          </p:cNvSpPr>
          <p:nvPr>
            <p:ph type="body" sz="quarter" idx="11"/>
          </p:nvPr>
        </p:nvSpPr>
        <p:spPr>
          <a:xfrm>
            <a:off x="384867" y="742051"/>
            <a:ext cx="7362348" cy="3811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2" name="Picture 1">
            <a:extLst>
              <a:ext uri="{FF2B5EF4-FFF2-40B4-BE49-F238E27FC236}">
                <a16:creationId xmlns:a16="http://schemas.microsoft.com/office/drawing/2014/main" id="{DDDD33B9-E10B-66A8-CFAF-00B162446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H="1">
            <a:off x="7967429" y="0"/>
            <a:ext cx="1176571" cy="5143500"/>
          </a:xfrm>
          <a:prstGeom prst="rect">
            <a:avLst/>
          </a:prstGeom>
        </p:spPr>
      </p:pic>
    </p:spTree>
    <p:extLst>
      <p:ext uri="{BB962C8B-B14F-4D97-AF65-F5344CB8AC3E}">
        <p14:creationId xmlns:p14="http://schemas.microsoft.com/office/powerpoint/2010/main" val="930147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TERNAL_EVP_4">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9D91F9-BC36-EB6A-B72F-9BF978A51BFF}"/>
              </a:ext>
            </a:extLst>
          </p:cNvPr>
          <p:cNvSpPr>
            <a:spLocks noGrp="1"/>
          </p:cNvSpPr>
          <p:nvPr>
            <p:ph type="title" hasCustomPrompt="1"/>
          </p:nvPr>
        </p:nvSpPr>
        <p:spPr>
          <a:xfrm>
            <a:off x="384867" y="288753"/>
            <a:ext cx="7362347" cy="441774"/>
          </a:xfrm>
        </p:spPr>
        <p:txBody>
          <a:bodyPr/>
          <a:lstStyle/>
          <a:p>
            <a:r>
              <a:rPr lang="en-US"/>
              <a:t>Title should be a summary of your slide’s key point</a:t>
            </a:r>
          </a:p>
        </p:txBody>
      </p:sp>
      <p:sp>
        <p:nvSpPr>
          <p:cNvPr id="15" name="Text Placeholder 14">
            <a:extLst>
              <a:ext uri="{FF2B5EF4-FFF2-40B4-BE49-F238E27FC236}">
                <a16:creationId xmlns:a16="http://schemas.microsoft.com/office/drawing/2014/main" id="{B8D67321-6A91-64F4-2B07-044AA9DC4C41}"/>
              </a:ext>
            </a:extLst>
          </p:cNvPr>
          <p:cNvSpPr>
            <a:spLocks noGrp="1"/>
          </p:cNvSpPr>
          <p:nvPr>
            <p:ph type="body" sz="quarter" idx="11"/>
          </p:nvPr>
        </p:nvSpPr>
        <p:spPr>
          <a:xfrm>
            <a:off x="384867" y="742051"/>
            <a:ext cx="7362348" cy="38111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4558F23-6EDB-B84D-19A8-EEDBB560DFB0}"/>
              </a:ext>
            </a:extLst>
          </p:cNvPr>
          <p:cNvSpPr>
            <a:spLocks noGrp="1"/>
          </p:cNvSpPr>
          <p:nvPr>
            <p:ph type="sldNum" sz="quarter" idx="12"/>
          </p:nvPr>
        </p:nvSpPr>
        <p:spPr/>
        <p:txBody>
          <a:bodyPr/>
          <a:lstStyle/>
          <a:p>
            <a:fld id="{D581A734-D8E7-A947-8B2B-F0EFE9963A13}" type="slidenum">
              <a:rPr lang="en-US" smtClean="0"/>
              <a:pPr/>
              <a:t>‹#›</a:t>
            </a:fld>
            <a:endParaRPr lang="en-US"/>
          </a:p>
        </p:txBody>
      </p:sp>
      <p:pic>
        <p:nvPicPr>
          <p:cNvPr id="2" name="Picture 1">
            <a:extLst>
              <a:ext uri="{FF2B5EF4-FFF2-40B4-BE49-F238E27FC236}">
                <a16:creationId xmlns:a16="http://schemas.microsoft.com/office/drawing/2014/main" id="{DDDD33B9-E10B-66A8-CFAF-00B162446E93}"/>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rot="10800000" flipH="1">
            <a:off x="7967429" y="0"/>
            <a:ext cx="1176571" cy="5143500"/>
          </a:xfrm>
          <a:prstGeom prst="rect">
            <a:avLst/>
          </a:prstGeom>
        </p:spPr>
      </p:pic>
    </p:spTree>
    <p:extLst>
      <p:ext uri="{BB962C8B-B14F-4D97-AF65-F5344CB8AC3E}">
        <p14:creationId xmlns:p14="http://schemas.microsoft.com/office/powerpoint/2010/main" val="124003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2" name="TextBox 1"/>
          <p:cNvSpPr txBox="1"/>
          <p:nvPr/>
        </p:nvSpPr>
        <p:spPr>
          <a:xfrm>
            <a:off x="496254" y="33740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7" name="TextBox 6"/>
          <p:cNvSpPr txBox="1"/>
          <p:nvPr/>
        </p:nvSpPr>
        <p:spPr>
          <a:xfrm>
            <a:off x="416873" y="4753008"/>
            <a:ext cx="5240977" cy="215444"/>
          </a:xfrm>
          <a:prstGeom prst="rect">
            <a:avLst/>
          </a:prstGeom>
          <a:noFill/>
        </p:spPr>
        <p:txBody>
          <a:bodyPr wrap="square" rtlCol="0">
            <a:spAutoFit/>
          </a:bodyPr>
          <a:lstStyle/>
          <a:p>
            <a:r>
              <a:rPr lang="en-US" sz="800" b="0" i="0" kern="1200">
                <a:solidFill>
                  <a:schemeClr val="bg1"/>
                </a:solidFill>
                <a:effectLst/>
                <a:latin typeface="+mn-lt"/>
                <a:ea typeface="+mn-ea"/>
                <a:cs typeface="+mn-cs"/>
              </a:rPr>
              <a:t>© 2018 Association of International Certified Professional Accountants. All rights reserved.</a:t>
            </a:r>
            <a:endParaRPr lang="en-US" sz="800">
              <a:solidFill>
                <a:schemeClr val="bg1"/>
              </a:solidFill>
            </a:endParaRPr>
          </a:p>
        </p:txBody>
      </p:sp>
      <p:pic>
        <p:nvPicPr>
          <p:cNvPr id="6" name="Picture 5"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sp>
        <p:nvSpPr>
          <p:cNvPr id="15" name="TextBox 14">
            <a:extLst>
              <a:ext uri="{FF2B5EF4-FFF2-40B4-BE49-F238E27FC236}">
                <a16:creationId xmlns:a16="http://schemas.microsoft.com/office/drawing/2014/main" id="{5814B1D1-55DA-1946-B645-814A9D6D8F42}"/>
              </a:ext>
            </a:extLst>
          </p:cNvPr>
          <p:cNvSpPr txBox="1"/>
          <p:nvPr/>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29" name="TextBox 28">
            <a:extLst>
              <a:ext uri="{FF2B5EF4-FFF2-40B4-BE49-F238E27FC236}">
                <a16:creationId xmlns:a16="http://schemas.microsoft.com/office/drawing/2014/main" id="{BB8BF4EF-DC05-3745-8C1B-09225975C9DD}"/>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pic>
        <p:nvPicPr>
          <p:cNvPr id="3" name="Picture 2">
            <a:extLst>
              <a:ext uri="{FF2B5EF4-FFF2-40B4-BE49-F238E27FC236}">
                <a16:creationId xmlns:a16="http://schemas.microsoft.com/office/drawing/2014/main" id="{23F1BBB8-2AE3-1B26-4B9C-C283A67D3529}"/>
              </a:ext>
            </a:extLst>
          </p:cNvPr>
          <p:cNvPicPr>
            <a:picLocks noChangeAspect="1"/>
          </p:cNvPicPr>
          <p:nvPr userDrawn="1"/>
        </p:nvPicPr>
        <p:blipFill>
          <a:blip r:embed="rId3"/>
          <a:stretch>
            <a:fillRect/>
          </a:stretch>
        </p:blipFill>
        <p:spPr>
          <a:xfrm>
            <a:off x="493205" y="523577"/>
            <a:ext cx="2242311" cy="659795"/>
          </a:xfrm>
          <a:prstGeom prst="rect">
            <a:avLst/>
          </a:prstGeom>
        </p:spPr>
      </p:pic>
      <p:sp>
        <p:nvSpPr>
          <p:cNvPr id="4" name="TextBox 3">
            <a:extLst>
              <a:ext uri="{FF2B5EF4-FFF2-40B4-BE49-F238E27FC236}">
                <a16:creationId xmlns:a16="http://schemas.microsoft.com/office/drawing/2014/main" id="{EC7E23AA-F24F-77C6-391B-C7F6ADFC9B1A}"/>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935106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9168"/>
            <a:ext cx="9149800" cy="5152669"/>
          </a:xfrm>
          <a:prstGeom prst="rect">
            <a:avLst/>
          </a:prstGeom>
        </p:spPr>
      </p:pic>
      <p:sp>
        <p:nvSpPr>
          <p:cNvPr id="2" name="TextBox 1"/>
          <p:cNvSpPr txBox="1"/>
          <p:nvPr/>
        </p:nvSpPr>
        <p:spPr>
          <a:xfrm>
            <a:off x="496254" y="33740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r>
              <a:rPr lang="en-US" sz="800" b="0" i="0" kern="1200">
                <a:solidFill>
                  <a:schemeClr val="bg1"/>
                </a:solidFill>
                <a:effectLst/>
                <a:latin typeface="+mn-lt"/>
                <a:ea typeface="+mn-ea"/>
                <a:cs typeface="+mn-cs"/>
              </a:rPr>
              <a:t>© 2018 Association of International Certified Professional Accountants. All rights reserved.</a:t>
            </a:r>
            <a:endParaRPr lang="en-US" sz="800">
              <a:solidFill>
                <a:schemeClr val="bg1"/>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450" y="537210"/>
            <a:ext cx="1384977" cy="610948"/>
          </a:xfrm>
          <a:prstGeom prst="rect">
            <a:avLst/>
          </a:prstGeom>
        </p:spPr>
      </p:pic>
      <p:pic>
        <p:nvPicPr>
          <p:cNvPr id="8" name="Picture 7"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9168"/>
            <a:ext cx="9149800" cy="5152669"/>
          </a:xfrm>
          <a:prstGeom prst="rect">
            <a:avLst/>
          </a:prstGeom>
        </p:spPr>
      </p:pic>
      <p:pic>
        <p:nvPicPr>
          <p:cNvPr id="5" name="Picture 4">
            <a:extLst>
              <a:ext uri="{FF2B5EF4-FFF2-40B4-BE49-F238E27FC236}">
                <a16:creationId xmlns:a16="http://schemas.microsoft.com/office/drawing/2014/main" id="{3AED4568-0025-BAF7-8D4A-7C61BFC76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0626" y="537211"/>
            <a:ext cx="1131887" cy="408939"/>
          </a:xfrm>
          <a:prstGeom prst="rect">
            <a:avLst/>
          </a:prstGeom>
        </p:spPr>
      </p:pic>
      <p:sp>
        <p:nvSpPr>
          <p:cNvPr id="15" name="TextBox 14">
            <a:extLst>
              <a:ext uri="{FF2B5EF4-FFF2-40B4-BE49-F238E27FC236}">
                <a16:creationId xmlns:a16="http://schemas.microsoft.com/office/drawing/2014/main" id="{F6A325DB-1A51-BEDF-0F4A-94A0A449E32E}"/>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17" name="TextBox 16">
            <a:extLst>
              <a:ext uri="{FF2B5EF4-FFF2-40B4-BE49-F238E27FC236}">
                <a16:creationId xmlns:a16="http://schemas.microsoft.com/office/drawing/2014/main" id="{F27085B6-2E47-C0A8-E23C-BE90B4FD1E0D}"/>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2899434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Thank you, CIMA gradient">
    <p:spTree>
      <p:nvGrpSpPr>
        <p:cNvPr id="1" name=""/>
        <p:cNvGrpSpPr/>
        <p:nvPr/>
      </p:nvGrpSpPr>
      <p:grpSpPr>
        <a:xfrm>
          <a:off x="0" y="0"/>
          <a:ext cx="0" cy="0"/>
          <a:chOff x="0" y="0"/>
          <a:chExt cx="0" cy="0"/>
        </a:xfrm>
      </p:grpSpPr>
      <p:pic>
        <p:nvPicPr>
          <p:cNvPr id="5" name="Picture 4" descr="Association_PPT_Back_Horz_Adjustr2-0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0" y="-8141"/>
            <a:ext cx="9149800" cy="515266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625" y="537210"/>
            <a:ext cx="1071035" cy="408940"/>
          </a:xfrm>
          <a:prstGeom prst="rect">
            <a:avLst/>
          </a:prstGeom>
        </p:spPr>
      </p:pic>
      <p:sp>
        <p:nvSpPr>
          <p:cNvPr id="3" name="TextBox 2">
            <a:extLst>
              <a:ext uri="{FF2B5EF4-FFF2-40B4-BE49-F238E27FC236}">
                <a16:creationId xmlns:a16="http://schemas.microsoft.com/office/drawing/2014/main" id="{7F4BD1A2-F667-96A7-E485-53A05415E551}"/>
              </a:ext>
            </a:extLst>
          </p:cNvPr>
          <p:cNvSpPr txBox="1"/>
          <p:nvPr userDrawn="1"/>
        </p:nvSpPr>
        <p:spPr>
          <a:xfrm>
            <a:off x="496254" y="2497609"/>
            <a:ext cx="5789903" cy="1138773"/>
          </a:xfrm>
          <a:prstGeom prst="rect">
            <a:avLst/>
          </a:prstGeom>
          <a:noFill/>
        </p:spPr>
        <p:txBody>
          <a:bodyPr wrap="square" lIns="0" tIns="0" bIns="0" rtlCol="0">
            <a:noAutofit/>
          </a:bodyPr>
          <a:lstStyle/>
          <a:p>
            <a:r>
              <a:rPr lang="en-US" sz="6800">
                <a:solidFill>
                  <a:srgbClr val="FFFFFF"/>
                </a:solidFill>
              </a:rPr>
              <a:t>Thank you</a:t>
            </a:r>
          </a:p>
        </p:txBody>
      </p:sp>
      <p:sp>
        <p:nvSpPr>
          <p:cNvPr id="4" name="TextBox 3">
            <a:extLst>
              <a:ext uri="{FF2B5EF4-FFF2-40B4-BE49-F238E27FC236}">
                <a16:creationId xmlns:a16="http://schemas.microsoft.com/office/drawing/2014/main" id="{0C42EF22-7F20-A374-9748-2C65AD56268D}"/>
              </a:ext>
            </a:extLst>
          </p:cNvPr>
          <p:cNvSpPr txBox="1"/>
          <p:nvPr userDrawn="1"/>
        </p:nvSpPr>
        <p:spPr>
          <a:xfrm>
            <a:off x="416872" y="4438070"/>
            <a:ext cx="8443664" cy="461665"/>
          </a:xfrm>
          <a:prstGeom prst="rect">
            <a:avLst/>
          </a:prstGeom>
          <a:noFill/>
        </p:spPr>
        <p:txBody>
          <a:bodyPr wrap="square" rtlCol="0">
            <a:spAutoFit/>
          </a:bodyPr>
          <a:lstStyle/>
          <a:p>
            <a:r>
              <a:rPr lang="en-US" sz="800" b="0" i="0" kern="1200">
                <a:solidFill>
                  <a:schemeClr val="bg1"/>
                </a:solidFill>
                <a:effectLst/>
                <a:latin typeface="+mn-lt"/>
                <a:ea typeface="+mn-ea"/>
                <a:cs typeface="+mn-cs"/>
              </a:rPr>
              <a:t>© 2025 Association of International Certified Professional Accountants. All rights reserved. </a:t>
            </a:r>
            <a:r>
              <a:rPr lang="en-US" sz="800">
                <a:solidFill>
                  <a:schemeClr val="bg1"/>
                </a:solidFill>
              </a:rPr>
              <a:t>This presentation’s images are subject to copyright protection and used under license from third parties. </a:t>
            </a:r>
            <a:r>
              <a:rPr lang="en-US" sz="800" b="1" u="none">
                <a:solidFill>
                  <a:schemeClr val="bg1"/>
                </a:solidFill>
              </a:rPr>
              <a:t>Do not use images from this presentation in other presentations or documents without first consulting with Legal. </a:t>
            </a:r>
            <a:r>
              <a:rPr lang="en-US" sz="800">
                <a:solidFill>
                  <a:schemeClr val="bg1"/>
                </a:solidFill>
              </a:rPr>
              <a:t>The use of copyrighted images outside the licensed scope constitutes copyright infringement and subjects the user to monetary damages and other penalties. 2201-15634-2023</a:t>
            </a:r>
          </a:p>
        </p:txBody>
      </p:sp>
    </p:spTree>
    <p:extLst>
      <p:ext uri="{BB962C8B-B14F-4D97-AF65-F5344CB8AC3E}">
        <p14:creationId xmlns:p14="http://schemas.microsoft.com/office/powerpoint/2010/main" val="3390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438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9925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7590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91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lerate &amp; Lead AICPA">
    <p:spTree>
      <p:nvGrpSpPr>
        <p:cNvPr id="1" name=""/>
        <p:cNvGrpSpPr/>
        <p:nvPr/>
      </p:nvGrpSpPr>
      <p:grpSpPr>
        <a:xfrm>
          <a:off x="0" y="0"/>
          <a:ext cx="0" cy="0"/>
          <a:chOff x="0" y="0"/>
          <a:chExt cx="0" cy="0"/>
        </a:xfrm>
      </p:grpSpPr>
      <p:pic>
        <p:nvPicPr>
          <p:cNvPr id="7" name="Picture 6" descr="A purple and pink background&#10;&#10;Description automatically generated">
            <a:extLst>
              <a:ext uri="{FF2B5EF4-FFF2-40B4-BE49-F238E27FC236}">
                <a16:creationId xmlns:a16="http://schemas.microsoft.com/office/drawing/2014/main" id="{E33A5B4E-7BA2-7E4B-F44B-8903D21CB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571" cy="5143500"/>
          </a:xfrm>
          <a:prstGeom prst="rect">
            <a:avLst/>
          </a:prstGeom>
        </p:spPr>
      </p:pic>
      <p:sp>
        <p:nvSpPr>
          <p:cNvPr id="8" name="Title 1">
            <a:extLst>
              <a:ext uri="{FF2B5EF4-FFF2-40B4-BE49-F238E27FC236}">
                <a16:creationId xmlns:a16="http://schemas.microsoft.com/office/drawing/2014/main" id="{F1E26548-D0C1-B433-602C-3A75DFB394E4}"/>
              </a:ext>
            </a:extLst>
          </p:cNvPr>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ACE60443-82E0-72E1-17F1-245D394A1226}"/>
              </a:ext>
            </a:extLst>
          </p:cNvPr>
          <p:cNvSpPr>
            <a:spLocks noGrp="1"/>
          </p:cNvSpPr>
          <p:nvPr>
            <p:ph type="subTitle" idx="1" hasCustomPrompt="1"/>
          </p:nvPr>
        </p:nvSpPr>
        <p:spPr>
          <a:xfrm>
            <a:off x="497450"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3" name="Picture 2">
            <a:extLst>
              <a:ext uri="{FF2B5EF4-FFF2-40B4-BE49-F238E27FC236}">
                <a16:creationId xmlns:a16="http://schemas.microsoft.com/office/drawing/2014/main" id="{244421B9-E5A3-26E1-65A5-C864DAFC4565}"/>
              </a:ext>
            </a:extLst>
          </p:cNvPr>
          <p:cNvPicPr>
            <a:picLocks noChangeAspect="1"/>
          </p:cNvPicPr>
          <p:nvPr userDrawn="1"/>
        </p:nvPicPr>
        <p:blipFill>
          <a:blip r:embed="rId3"/>
          <a:srcRect/>
          <a:stretch/>
        </p:blipFill>
        <p:spPr>
          <a:xfrm>
            <a:off x="500626" y="537990"/>
            <a:ext cx="1131887" cy="407381"/>
          </a:xfrm>
          <a:prstGeom prst="rect">
            <a:avLst/>
          </a:prstGeom>
        </p:spPr>
      </p:pic>
    </p:spTree>
    <p:extLst>
      <p:ext uri="{BB962C8B-B14F-4D97-AF65-F5344CB8AC3E}">
        <p14:creationId xmlns:p14="http://schemas.microsoft.com/office/powerpoint/2010/main" val="19360756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0170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286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53137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2796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560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86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0387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70" y="365760"/>
            <a:ext cx="7772400" cy="591354"/>
          </a:xfrm>
        </p:spPr>
        <p:txBody>
          <a:bodyPr lIns="0" tIns="0" rIns="0" bIns="0" anchor="b" anchorCtr="0">
            <a:noAutofit/>
          </a:bodyPr>
          <a:lstStyle>
            <a:lvl1pPr algn="l">
              <a:defRPr sz="2200">
                <a:solidFill>
                  <a:schemeClr val="tx2"/>
                </a:solidFill>
              </a:defRPr>
            </a:lvl1pPr>
          </a:lstStyle>
          <a:p>
            <a:r>
              <a:rPr lang="en-US"/>
              <a:t>Click to edit Master title style</a:t>
            </a:r>
          </a:p>
        </p:txBody>
      </p:sp>
      <p:sp>
        <p:nvSpPr>
          <p:cNvPr id="11" name="Slide Number Placeholder 5"/>
          <p:cNvSpPr>
            <a:spLocks noGrp="1"/>
          </p:cNvSpPr>
          <p:nvPr>
            <p:ph type="sldNum" sz="quarter" idx="4"/>
          </p:nvPr>
        </p:nvSpPr>
        <p:spPr>
          <a:xfrm>
            <a:off x="511081" y="4804308"/>
            <a:ext cx="213868" cy="272400"/>
          </a:xfrm>
          <a:prstGeom prst="rect">
            <a:avLst/>
          </a:prstGeom>
        </p:spPr>
        <p:txBody>
          <a:bodyPr vert="horz" lIns="0" tIns="0" rIns="0" bIns="0" rtlCol="0" anchor="t"/>
          <a:lstStyle>
            <a:lvl1pPr algn="l">
              <a:defRPr lang="en-US" sz="801" kern="1200" smtClean="0">
                <a:solidFill>
                  <a:schemeClr val="bg2"/>
                </a:solidFill>
                <a:latin typeface="+mn-lt"/>
                <a:ea typeface="+mn-ea"/>
                <a:cs typeface="+mn-cs"/>
              </a:defRPr>
            </a:lvl1pPr>
          </a:lstStyle>
          <a:p>
            <a:fld id="{80FBB8BA-9C6A-4A48-A369-70FBD2FA98DA}" type="slidenum">
              <a:rPr lang="en-US" smtClean="0"/>
              <a:pPr/>
              <a:t>‹#›</a:t>
            </a:fld>
            <a:endParaRPr lang="en-US"/>
          </a:p>
        </p:txBody>
      </p:sp>
      <p:sp>
        <p:nvSpPr>
          <p:cNvPr id="4" name="Content Placeholder 3"/>
          <p:cNvSpPr>
            <a:spLocks noGrp="1"/>
          </p:cNvSpPr>
          <p:nvPr>
            <p:ph sz="quarter" idx="14"/>
          </p:nvPr>
        </p:nvSpPr>
        <p:spPr>
          <a:xfrm>
            <a:off x="499169" y="1201738"/>
            <a:ext cx="7772400" cy="3349626"/>
          </a:xfrm>
        </p:spPr>
        <p:txBody>
          <a:bodyPr>
            <a:noAutofit/>
          </a:bodyPr>
          <a:lstStyle>
            <a:lvl1pPr>
              <a:spcAft>
                <a:spcPts val="1200"/>
              </a:spcAft>
              <a:defRPr/>
            </a:lvl1pPr>
            <a:lvl2pPr>
              <a:spcAft>
                <a:spcPts val="1200"/>
              </a:spcAft>
              <a:defRPr/>
            </a:lvl2pPr>
            <a:lvl3pPr indent="-228594">
              <a:spcAft>
                <a:spcPts val="1200"/>
              </a:spcAft>
              <a:defRPr/>
            </a:lvl3pPr>
            <a:lvl4pPr>
              <a:spcAft>
                <a:spcPts val="1200"/>
              </a:spcAft>
              <a:defRPr/>
            </a:lvl4pPr>
            <a:lvl5pPr>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05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lerate &amp; Lead CIMA">
    <p:spTree>
      <p:nvGrpSpPr>
        <p:cNvPr id="1" name=""/>
        <p:cNvGrpSpPr/>
        <p:nvPr/>
      </p:nvGrpSpPr>
      <p:grpSpPr>
        <a:xfrm>
          <a:off x="0" y="0"/>
          <a:ext cx="0" cy="0"/>
          <a:chOff x="0" y="0"/>
          <a:chExt cx="0" cy="0"/>
        </a:xfrm>
      </p:grpSpPr>
      <p:pic>
        <p:nvPicPr>
          <p:cNvPr id="7" name="Picture 6" descr="A purple and pink background&#10;&#10;Description automatically generated">
            <a:extLst>
              <a:ext uri="{FF2B5EF4-FFF2-40B4-BE49-F238E27FC236}">
                <a16:creationId xmlns:a16="http://schemas.microsoft.com/office/drawing/2014/main" id="{E33A5B4E-7BA2-7E4B-F44B-8903D21CB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571" cy="5143500"/>
          </a:xfrm>
          <a:prstGeom prst="rect">
            <a:avLst/>
          </a:prstGeom>
        </p:spPr>
      </p:pic>
      <p:sp>
        <p:nvSpPr>
          <p:cNvPr id="8" name="Title 1">
            <a:extLst>
              <a:ext uri="{FF2B5EF4-FFF2-40B4-BE49-F238E27FC236}">
                <a16:creationId xmlns:a16="http://schemas.microsoft.com/office/drawing/2014/main" id="{F1E26548-D0C1-B433-602C-3A75DFB394E4}"/>
              </a:ext>
            </a:extLst>
          </p:cNvPr>
          <p:cNvSpPr>
            <a:spLocks noGrp="1"/>
          </p:cNvSpPr>
          <p:nvPr>
            <p:ph type="ctrTitle"/>
          </p:nvPr>
        </p:nvSpPr>
        <p:spPr>
          <a:xfrm>
            <a:off x="497451" y="1956913"/>
            <a:ext cx="6015892" cy="1495771"/>
          </a:xfrm>
          <a:prstGeom prst="rect">
            <a:avLst/>
          </a:prstGeom>
        </p:spPr>
        <p:txBody>
          <a:bodyPr lIns="0" tIns="0" rIns="0" bIns="0" anchor="t">
            <a:noAutofit/>
          </a:bodyPr>
          <a:lstStyle>
            <a:lvl1pPr algn="l">
              <a:lnSpc>
                <a:spcPts val="5200"/>
              </a:lnSpc>
              <a:defRPr sz="48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ACE60443-82E0-72E1-17F1-245D394A1226}"/>
              </a:ext>
            </a:extLst>
          </p:cNvPr>
          <p:cNvSpPr>
            <a:spLocks noGrp="1"/>
          </p:cNvSpPr>
          <p:nvPr>
            <p:ph type="subTitle" idx="1" hasCustomPrompt="1"/>
          </p:nvPr>
        </p:nvSpPr>
        <p:spPr>
          <a:xfrm>
            <a:off x="497450" y="3452684"/>
            <a:ext cx="6400800" cy="1314450"/>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add subtitle, date or version</a:t>
            </a:r>
          </a:p>
        </p:txBody>
      </p:sp>
      <p:pic>
        <p:nvPicPr>
          <p:cNvPr id="3" name="Picture 2">
            <a:extLst>
              <a:ext uri="{FF2B5EF4-FFF2-40B4-BE49-F238E27FC236}">
                <a16:creationId xmlns:a16="http://schemas.microsoft.com/office/drawing/2014/main" id="{BE4D8E20-0AAD-4A72-AC57-8A592B202929}"/>
              </a:ext>
            </a:extLst>
          </p:cNvPr>
          <p:cNvPicPr>
            <a:picLocks noChangeAspect="1"/>
          </p:cNvPicPr>
          <p:nvPr userDrawn="1"/>
        </p:nvPicPr>
        <p:blipFill>
          <a:blip r:embed="rId3"/>
          <a:srcRect/>
          <a:stretch/>
        </p:blipFill>
        <p:spPr>
          <a:xfrm>
            <a:off x="500626" y="537964"/>
            <a:ext cx="1071033" cy="407432"/>
          </a:xfrm>
          <a:prstGeom prst="rect">
            <a:avLst/>
          </a:prstGeom>
        </p:spPr>
      </p:pic>
    </p:spTree>
    <p:extLst>
      <p:ext uri="{BB962C8B-B14F-4D97-AF65-F5344CB8AC3E}">
        <p14:creationId xmlns:p14="http://schemas.microsoft.com/office/powerpoint/2010/main" val="7426561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2.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384868" y="730527"/>
            <a:ext cx="7772400" cy="33940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0F306D6-9659-A4C2-20FA-80D6602D48A3}"/>
              </a:ext>
            </a:extLst>
          </p:cNvPr>
          <p:cNvSpPr>
            <a:spLocks noGrp="1" noRot="1" noMove="1" noResize="1" noEditPoints="1" noAdjustHandles="1" noChangeArrowheads="1" noChangeShapeType="1"/>
          </p:cNvSpPr>
          <p:nvPr>
            <p:ph type="title"/>
          </p:nvPr>
        </p:nvSpPr>
        <p:spPr>
          <a:xfrm>
            <a:off x="384868" y="288753"/>
            <a:ext cx="7886700" cy="441774"/>
          </a:xfrm>
          <a:prstGeom prst="rect">
            <a:avLst/>
          </a:prstGeom>
        </p:spPr>
        <p:txBody>
          <a:bodyPr vert="horz" lIns="0" tIns="0" rIns="0" bIns="0" rtlCol="0" anchor="t">
            <a:noAutofit/>
          </a:bodyPr>
          <a:lstStyle/>
          <a:p>
            <a:r>
              <a:rPr lang="en-US"/>
              <a:t>Title should be a summary of your key point</a:t>
            </a:r>
          </a:p>
        </p:txBody>
      </p:sp>
      <p:sp>
        <p:nvSpPr>
          <p:cNvPr id="4" name="Slide Number Placeholder 3">
            <a:extLst>
              <a:ext uri="{FF2B5EF4-FFF2-40B4-BE49-F238E27FC236}">
                <a16:creationId xmlns:a16="http://schemas.microsoft.com/office/drawing/2014/main" id="{C4559F8D-C96F-9D8A-D81F-BC9050860E27}"/>
              </a:ext>
            </a:extLst>
          </p:cNvPr>
          <p:cNvSpPr>
            <a:spLocks noGrp="1"/>
          </p:cNvSpPr>
          <p:nvPr>
            <p:ph type="sldNum" sz="quarter" idx="4"/>
          </p:nvPr>
        </p:nvSpPr>
        <p:spPr>
          <a:xfrm>
            <a:off x="384868" y="4717825"/>
            <a:ext cx="335222"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D581A734-D8E7-A947-8B2B-F0EFE9963A13}" type="slidenum">
              <a:rPr lang="en-US" smtClean="0"/>
              <a:pPr/>
              <a:t>‹#›</a:t>
            </a:fld>
            <a:endParaRPr lang="en-US"/>
          </a:p>
        </p:txBody>
      </p:sp>
    </p:spTree>
    <p:extLst>
      <p:ext uri="{BB962C8B-B14F-4D97-AF65-F5344CB8AC3E}">
        <p14:creationId xmlns:p14="http://schemas.microsoft.com/office/powerpoint/2010/main" val="4226035920"/>
      </p:ext>
    </p:extLst>
  </p:cSld>
  <p:clrMap bg1="lt1" tx1="dk1" bg2="lt2" tx2="dk2" accent1="accent1" accent2="accent2" accent3="accent3" accent4="accent4" accent5="accent5" accent6="accent6" hlink="hlink" folHlink="folHlink"/>
  <p:sldLayoutIdLst>
    <p:sldLayoutId id="2147484144" r:id="rId1"/>
    <p:sldLayoutId id="2147484146" r:id="rId2"/>
    <p:sldLayoutId id="2147484175" r:id="rId3"/>
    <p:sldLayoutId id="2147484085" r:id="rId4"/>
    <p:sldLayoutId id="2147484087" r:id="rId5"/>
    <p:sldLayoutId id="2147484088" r:id="rId6"/>
    <p:sldLayoutId id="2147484089" r:id="rId7"/>
    <p:sldLayoutId id="2147484090" r:id="rId8"/>
    <p:sldLayoutId id="2147484091" r:id="rId9"/>
    <p:sldLayoutId id="2147484145" r:id="rId10"/>
    <p:sldLayoutId id="2147484152" r:id="rId11"/>
    <p:sldLayoutId id="2147484153" r:id="rId12"/>
    <p:sldLayoutId id="2147484168" r:id="rId13"/>
    <p:sldLayoutId id="2147484169" r:id="rId14"/>
    <p:sldLayoutId id="2147484113" r:id="rId15"/>
    <p:sldLayoutId id="2147484172" r:id="rId16"/>
    <p:sldLayoutId id="2147484103" r:id="rId17"/>
    <p:sldLayoutId id="2147484104" r:id="rId18"/>
    <p:sldLayoutId id="2147484136" r:id="rId19"/>
    <p:sldLayoutId id="2147484105" r:id="rId20"/>
    <p:sldLayoutId id="2147484164" r:id="rId21"/>
    <p:sldLayoutId id="2147484112" r:id="rId22"/>
    <p:sldLayoutId id="2147484171" r:id="rId23"/>
    <p:sldLayoutId id="2147484160" r:id="rId24"/>
    <p:sldLayoutId id="2147484165" r:id="rId25"/>
    <p:sldLayoutId id="2147484166" r:id="rId26"/>
    <p:sldLayoutId id="2147484114" r:id="rId27"/>
    <p:sldLayoutId id="2147484115" r:id="rId28"/>
    <p:sldLayoutId id="2147484116" r:id="rId29"/>
    <p:sldLayoutId id="2147484117" r:id="rId30"/>
    <p:sldLayoutId id="2147484118" r:id="rId31"/>
    <p:sldLayoutId id="2147484119" r:id="rId32"/>
    <p:sldLayoutId id="2147484120" r:id="rId33"/>
    <p:sldLayoutId id="2147484121" r:id="rId34"/>
    <p:sldLayoutId id="2147484122" r:id="rId35"/>
    <p:sldLayoutId id="2147484123" r:id="rId36"/>
    <p:sldLayoutId id="2147484124" r:id="rId37"/>
    <p:sldLayoutId id="2147484125" r:id="rId38"/>
    <p:sldLayoutId id="2147484127" r:id="rId39"/>
    <p:sldLayoutId id="2147484128" r:id="rId40"/>
    <p:sldLayoutId id="2147484129" r:id="rId41"/>
    <p:sldLayoutId id="2147484130" r:id="rId42"/>
    <p:sldLayoutId id="2147484131" r:id="rId43"/>
    <p:sldLayoutId id="2147484132" r:id="rId44"/>
    <p:sldLayoutId id="2147484133" r:id="rId45"/>
    <p:sldLayoutId id="2147484134" r:id="rId46"/>
    <p:sldLayoutId id="2147484135" r:id="rId47"/>
    <p:sldLayoutId id="2147484173" r:id="rId48"/>
    <p:sldLayoutId id="2147484174" r:id="rId49"/>
    <p:sldLayoutId id="2147484150" r:id="rId50"/>
    <p:sldLayoutId id="2147484151" r:id="rId51"/>
    <p:sldLayoutId id="2147484154" r:id="rId52"/>
    <p:sldLayoutId id="2147484156" r:id="rId53"/>
    <p:sldLayoutId id="2147484158" r:id="rId54"/>
    <p:sldLayoutId id="2147484159" r:id="rId55"/>
    <p:sldLayoutId id="2147484137" r:id="rId56"/>
    <p:sldLayoutId id="2147484138" r:id="rId57"/>
    <p:sldLayoutId id="2147484139" r:id="rId58"/>
    <p:sldLayoutId id="2147484149" r:id="rId59"/>
    <p:sldLayoutId id="2147484167" r:id="rId60"/>
    <p:sldLayoutId id="2147484251" r:id="rId61"/>
  </p:sldLayoutIdLst>
  <p:hf hdr="0" ftr="0" dt="0"/>
  <p:txStyles>
    <p:titleStyle>
      <a:lvl1pPr algn="l" defTabSz="457189" rtl="0" eaLnBrk="1" latinLnBrk="0" hangingPunct="1">
        <a:lnSpc>
          <a:spcPct val="100000"/>
        </a:lnSpc>
        <a:spcBef>
          <a:spcPct val="0"/>
        </a:spcBef>
        <a:buNone/>
        <a:defRPr sz="2200" kern="1200">
          <a:solidFill>
            <a:schemeClr val="tx2"/>
          </a:solidFill>
          <a:latin typeface="+mj-lt"/>
          <a:ea typeface="+mj-ea"/>
          <a:cs typeface="+mj-cs"/>
        </a:defRPr>
      </a:lvl1pPr>
    </p:titleStyle>
    <p:bodyStyle>
      <a:lvl1pPr marL="0" marR="0" indent="0" algn="l" defTabSz="457189" rtl="0" eaLnBrk="1" fontAlgn="auto" latinLnBrk="0" hangingPunct="1">
        <a:lnSpc>
          <a:spcPct val="100000"/>
        </a:lnSpc>
        <a:spcBef>
          <a:spcPts val="600"/>
        </a:spcBef>
        <a:spcAft>
          <a:spcPts val="900"/>
        </a:spcAft>
        <a:buClrTx/>
        <a:buSzTx/>
        <a:buFont typeface="Arial"/>
        <a:buNone/>
        <a:tabLst/>
        <a:defRPr sz="1600" kern="1200">
          <a:solidFill>
            <a:schemeClr val="tx1"/>
          </a:solidFill>
          <a:latin typeface="+mn-lt"/>
          <a:ea typeface="+mn-ea"/>
          <a:cs typeface="+mn-cs"/>
        </a:defRPr>
      </a:lvl1pPr>
      <a:lvl2pPr marL="230183" marR="0" indent="-174621" algn="l" defTabSz="457189" rtl="0" eaLnBrk="1" fontAlgn="auto" latinLnBrk="0" hangingPunct="1">
        <a:lnSpc>
          <a:spcPct val="100000"/>
        </a:lnSpc>
        <a:spcBef>
          <a:spcPts val="0"/>
        </a:spcBef>
        <a:spcAft>
          <a:spcPts val="0"/>
        </a:spcAft>
        <a:buClrTx/>
        <a:buSzTx/>
        <a:buFont typeface="Arial"/>
        <a:buChar char="•"/>
        <a:tabLst/>
        <a:defRPr sz="1600" kern="1200">
          <a:solidFill>
            <a:schemeClr val="tx1"/>
          </a:solidFill>
          <a:latin typeface="+mn-lt"/>
          <a:ea typeface="+mn-ea"/>
          <a:cs typeface="+mn-cs"/>
        </a:defRPr>
      </a:lvl2pPr>
      <a:lvl3pPr marL="454014" marR="0" indent="-223832"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3pPr>
      <a:lvl4pPr marL="684196" marR="0" indent="-230183"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4pPr>
      <a:lvl5pPr marL="914378" marR="0" indent="-230183"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306D6-9659-A4C2-20FA-80D6602D48A3}"/>
              </a:ext>
            </a:extLst>
          </p:cNvPr>
          <p:cNvSpPr>
            <a:spLocks noGrp="1" noRot="1" noMove="1" noResize="1" noEditPoints="1" noAdjustHandles="1" noChangeArrowheads="1" noChangeShapeType="1"/>
          </p:cNvSpPr>
          <p:nvPr>
            <p:ph type="title"/>
          </p:nvPr>
        </p:nvSpPr>
        <p:spPr>
          <a:xfrm>
            <a:off x="384868" y="288753"/>
            <a:ext cx="7886700" cy="441774"/>
          </a:xfrm>
          <a:prstGeom prst="rect">
            <a:avLst/>
          </a:prstGeom>
        </p:spPr>
        <p:txBody>
          <a:bodyPr vert="horz" lIns="0" tIns="0" rIns="0" bIns="0" rtlCol="0" anchor="t">
            <a:noAutofit/>
          </a:bodyPr>
          <a:lstStyle/>
          <a:p>
            <a:r>
              <a:rPr lang="en-US"/>
              <a:t>Title should be a summary of your key point</a:t>
            </a:r>
          </a:p>
        </p:txBody>
      </p:sp>
      <p:sp>
        <p:nvSpPr>
          <p:cNvPr id="4" name="Slide Number Placeholder 3">
            <a:extLst>
              <a:ext uri="{FF2B5EF4-FFF2-40B4-BE49-F238E27FC236}">
                <a16:creationId xmlns:a16="http://schemas.microsoft.com/office/drawing/2014/main" id="{C4559F8D-C96F-9D8A-D81F-BC9050860E27}"/>
              </a:ext>
            </a:extLst>
          </p:cNvPr>
          <p:cNvSpPr>
            <a:spLocks noGrp="1"/>
          </p:cNvSpPr>
          <p:nvPr>
            <p:ph type="sldNum" sz="quarter" idx="4"/>
          </p:nvPr>
        </p:nvSpPr>
        <p:spPr>
          <a:xfrm>
            <a:off x="384868" y="4717825"/>
            <a:ext cx="335222"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D581A734-D8E7-A947-8B2B-F0EFE9963A13}" type="slidenum">
              <a:rPr lang="en-US" smtClean="0"/>
              <a:pPr/>
              <a:t>‹#›</a:t>
            </a:fld>
            <a:endParaRPr lang="en-US"/>
          </a:p>
        </p:txBody>
      </p:sp>
    </p:spTree>
    <p:extLst>
      <p:ext uri="{BB962C8B-B14F-4D97-AF65-F5344CB8AC3E}">
        <p14:creationId xmlns:p14="http://schemas.microsoft.com/office/powerpoint/2010/main" val="1887307765"/>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244" r:id="rId8"/>
    <p:sldLayoutId id="2147484245" r:id="rId9"/>
    <p:sldLayoutId id="2147484246" r:id="rId10"/>
    <p:sldLayoutId id="2147484247" r:id="rId11"/>
    <p:sldLayoutId id="2147484248" r:id="rId12"/>
    <p:sldLayoutId id="2147484249" r:id="rId13"/>
    <p:sldLayoutId id="2147484250" r:id="rId14"/>
  </p:sldLayoutIdLst>
  <p:hf hdr="0" ftr="0" dt="0"/>
  <p:txStyles>
    <p:titleStyle>
      <a:lvl1pPr algn="l" defTabSz="457189" rtl="0" eaLnBrk="1" latinLnBrk="0" hangingPunct="1">
        <a:lnSpc>
          <a:spcPct val="100000"/>
        </a:lnSpc>
        <a:spcBef>
          <a:spcPct val="0"/>
        </a:spcBef>
        <a:buNone/>
        <a:defRPr sz="2200" kern="1200">
          <a:solidFill>
            <a:schemeClr val="tx2"/>
          </a:solidFill>
          <a:latin typeface="+mj-lt"/>
          <a:ea typeface="+mj-ea"/>
          <a:cs typeface="+mj-cs"/>
        </a:defRPr>
      </a:lvl1pPr>
    </p:titleStyle>
    <p:bodyStyle>
      <a:lvl1pPr marL="0" marR="0" indent="0" algn="l" defTabSz="457189" rtl="0" eaLnBrk="1" fontAlgn="auto" latinLnBrk="0" hangingPunct="1">
        <a:lnSpc>
          <a:spcPct val="100000"/>
        </a:lnSpc>
        <a:spcBef>
          <a:spcPts val="600"/>
        </a:spcBef>
        <a:spcAft>
          <a:spcPts val="900"/>
        </a:spcAft>
        <a:buClrTx/>
        <a:buSzTx/>
        <a:buFont typeface="Arial"/>
        <a:buNone/>
        <a:tabLst/>
        <a:defRPr sz="1600" kern="1200">
          <a:solidFill>
            <a:schemeClr val="tx1"/>
          </a:solidFill>
          <a:latin typeface="+mn-lt"/>
          <a:ea typeface="+mn-ea"/>
          <a:cs typeface="+mn-cs"/>
        </a:defRPr>
      </a:lvl1pPr>
      <a:lvl2pPr marL="230183" marR="0" indent="-174621" algn="l" defTabSz="457189" rtl="0" eaLnBrk="1" fontAlgn="auto" latinLnBrk="0" hangingPunct="1">
        <a:lnSpc>
          <a:spcPct val="100000"/>
        </a:lnSpc>
        <a:spcBef>
          <a:spcPts val="0"/>
        </a:spcBef>
        <a:spcAft>
          <a:spcPts val="0"/>
        </a:spcAft>
        <a:buClrTx/>
        <a:buSzTx/>
        <a:buFont typeface="Arial"/>
        <a:buChar char="•"/>
        <a:tabLst/>
        <a:defRPr sz="1600" kern="1200">
          <a:solidFill>
            <a:schemeClr val="tx1"/>
          </a:solidFill>
          <a:latin typeface="+mn-lt"/>
          <a:ea typeface="+mn-ea"/>
          <a:cs typeface="+mn-cs"/>
        </a:defRPr>
      </a:lvl2pPr>
      <a:lvl3pPr marL="454014" marR="0" indent="-223832"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3pPr>
      <a:lvl4pPr marL="684196" marR="0" indent="-230183"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4pPr>
      <a:lvl5pPr marL="914378" marR="0" indent="-230183" algn="l" defTabSz="457189" rtl="0" eaLnBrk="1" fontAlgn="auto" latinLnBrk="0" hangingPunct="1">
        <a:lnSpc>
          <a:spcPct val="100000"/>
        </a:lnSpc>
        <a:spcBef>
          <a:spcPts val="0"/>
        </a:spcBef>
        <a:spcAft>
          <a:spcPts val="0"/>
        </a:spcAft>
        <a:buClrTx/>
        <a:buSzTx/>
        <a:buFont typeface="Lucida Grande"/>
        <a:buChar char="–"/>
        <a:tabLst/>
        <a:defRPr sz="12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8/26/2025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89227547"/>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asba.org/blog/2025/07/01/new-licensure-pathways/" TargetMode="Externa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sv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FE2EDD-B4A7-8052-335D-1345482F512B}"/>
              </a:ext>
            </a:extLst>
          </p:cNvPr>
          <p:cNvSpPr>
            <a:spLocks noGrp="1"/>
          </p:cNvSpPr>
          <p:nvPr>
            <p:ph type="body" sz="quarter" idx="11"/>
          </p:nvPr>
        </p:nvSpPr>
        <p:spPr/>
        <p:txBody>
          <a:bodyPr vert="horz" lIns="0" tIns="0" rIns="0" bIns="0" rtlCol="0" anchor="t">
            <a:noAutofit/>
          </a:bodyPr>
          <a:lstStyle/>
          <a:p>
            <a:r>
              <a:rPr lang="en-US" sz="2000" dirty="0">
                <a:cs typeface="Arial"/>
              </a:rPr>
              <a:t>This slide deck is designed to help faculty share the CPA Licensure pathways with their students so they can best determine the education/experience pathway they should take.</a:t>
            </a:r>
          </a:p>
          <a:p>
            <a:r>
              <a:rPr lang="en-US" sz="2000" b="1" dirty="0">
                <a:solidFill>
                  <a:srgbClr val="FF0000"/>
                </a:solidFill>
                <a:cs typeface="Arial"/>
              </a:rPr>
              <a:t>Disclaimer:</a:t>
            </a:r>
            <a:r>
              <a:rPr lang="en-US" sz="2000" dirty="0">
                <a:cs typeface="Arial"/>
              </a:rPr>
              <a:t> The 'new' Bachelors + 2 Pathway is not available in all states during this period of transition (</a:t>
            </a:r>
            <a:r>
              <a:rPr lang="en-US" sz="2000" i="1" dirty="0">
                <a:cs typeface="Arial"/>
              </a:rPr>
              <a:t>Slide 8 shares a link to which states have made changes</a:t>
            </a:r>
            <a:r>
              <a:rPr lang="en-US" sz="2000" dirty="0">
                <a:cs typeface="Arial"/>
              </a:rPr>
              <a:t>). Verify the specific requirements, effective dates and pathways available in the state an individual wishes to be licensed in with the respective state board.</a:t>
            </a:r>
          </a:p>
        </p:txBody>
      </p:sp>
      <p:sp>
        <p:nvSpPr>
          <p:cNvPr id="4" name="Title 3">
            <a:extLst>
              <a:ext uri="{FF2B5EF4-FFF2-40B4-BE49-F238E27FC236}">
                <a16:creationId xmlns:a16="http://schemas.microsoft.com/office/drawing/2014/main" id="{1E534304-872C-B6A3-BEFC-F64226581F50}"/>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47877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0E84906-B43D-4A99-A6D4-27247EEC7E87}"/>
              </a:ext>
            </a:extLst>
          </p:cNvPr>
          <p:cNvSpPr>
            <a:spLocks noGrp="1"/>
          </p:cNvSpPr>
          <p:nvPr/>
        </p:nvSpPr>
        <p:spPr>
          <a:xfrm>
            <a:off x="565084" y="471976"/>
            <a:ext cx="7771071" cy="433299"/>
          </a:xfrm>
          <a:prstGeom prst="rect">
            <a:avLst/>
          </a:prstGeom>
        </p:spPr>
        <p:txBody>
          <a:bodyPr vert="horz" lIns="0" tIns="0" rIns="0" bIns="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spcBef>
                <a:spcPct val="0"/>
              </a:spcBef>
              <a:defRPr/>
            </a:pPr>
            <a:r>
              <a:rPr lang="en-US" sz="2400" b="1">
                <a:solidFill>
                  <a:srgbClr val="002856"/>
                </a:solidFill>
                <a:latin typeface="Arial" panose="020B0604020202020204" pitchFamily="34" charset="0"/>
                <a:ea typeface="+mj-ea"/>
                <a:cs typeface="Arial" panose="020B0604020202020204" pitchFamily="34" charset="0"/>
              </a:rPr>
              <a:t>Benefits of CPA Licensure</a:t>
            </a:r>
          </a:p>
        </p:txBody>
      </p:sp>
      <p:cxnSp>
        <p:nvCxnSpPr>
          <p:cNvPr id="5" name="Straight Connector 4">
            <a:extLst>
              <a:ext uri="{FF2B5EF4-FFF2-40B4-BE49-F238E27FC236}">
                <a16:creationId xmlns:a16="http://schemas.microsoft.com/office/drawing/2014/main" id="{4E089148-537A-4978-8AC7-D3927AA832B3}"/>
              </a:ext>
            </a:extLst>
          </p:cNvPr>
          <p:cNvCxnSpPr/>
          <p:nvPr/>
        </p:nvCxnSpPr>
        <p:spPr>
          <a:xfrm>
            <a:off x="335808" y="1656573"/>
            <a:ext cx="8531973" cy="0"/>
          </a:xfrm>
          <a:prstGeom prst="line">
            <a:avLst/>
          </a:prstGeom>
          <a:noFill/>
          <a:ln w="38100" cap="flat" cmpd="sng" algn="ctr">
            <a:solidFill>
              <a:srgbClr val="002060"/>
            </a:solidFill>
            <a:prstDash val="solid"/>
          </a:ln>
          <a:effectLst/>
        </p:spPr>
      </p:cxnSp>
      <p:sp>
        <p:nvSpPr>
          <p:cNvPr id="6" name="Rectangle 5">
            <a:extLst>
              <a:ext uri="{FF2B5EF4-FFF2-40B4-BE49-F238E27FC236}">
                <a16:creationId xmlns:a16="http://schemas.microsoft.com/office/drawing/2014/main" id="{C41398C9-EEC6-4B67-8CCF-E74AD48613F2}"/>
              </a:ext>
            </a:extLst>
          </p:cNvPr>
          <p:cNvSpPr/>
          <p:nvPr/>
        </p:nvSpPr>
        <p:spPr>
          <a:xfrm>
            <a:off x="419978" y="4671525"/>
            <a:ext cx="6556071" cy="215572"/>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801" i="1" kern="0">
                <a:solidFill>
                  <a:srgbClr val="282828">
                    <a:lumMod val="75000"/>
                    <a:lumOff val="25000"/>
                  </a:srgbClr>
                </a:solidFill>
                <a:latin typeface="Arial"/>
              </a:rPr>
              <a:t>*Source: U.S. News Career Rankings, Best Business Jobs, http://money.usnews.com/careers/best-jobs/accountant</a:t>
            </a:r>
          </a:p>
        </p:txBody>
      </p:sp>
      <p:grpSp>
        <p:nvGrpSpPr>
          <p:cNvPr id="7" name="Group 6">
            <a:extLst>
              <a:ext uri="{FF2B5EF4-FFF2-40B4-BE49-F238E27FC236}">
                <a16:creationId xmlns:a16="http://schemas.microsoft.com/office/drawing/2014/main" id="{F9A11A8F-748E-4F8C-B93A-FDF22D67F979}"/>
              </a:ext>
            </a:extLst>
          </p:cNvPr>
          <p:cNvGrpSpPr/>
          <p:nvPr/>
        </p:nvGrpSpPr>
        <p:grpSpPr>
          <a:xfrm>
            <a:off x="7216408" y="1184553"/>
            <a:ext cx="1465944" cy="2912860"/>
            <a:chOff x="9081101" y="1621623"/>
            <a:chExt cx="1465944" cy="2912860"/>
          </a:xfrm>
        </p:grpSpPr>
        <p:sp>
          <p:nvSpPr>
            <p:cNvPr id="45" name="Rectangle 44">
              <a:extLst>
                <a:ext uri="{FF2B5EF4-FFF2-40B4-BE49-F238E27FC236}">
                  <a16:creationId xmlns:a16="http://schemas.microsoft.com/office/drawing/2014/main" id="{8ADCEA52-A005-44C9-9810-6D345E9EBB91}"/>
                </a:ext>
              </a:extLst>
            </p:cNvPr>
            <p:cNvSpPr/>
            <p:nvPr/>
          </p:nvSpPr>
          <p:spPr>
            <a:xfrm>
              <a:off x="9081101" y="2736968"/>
              <a:ext cx="1175019" cy="52347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r>
                <a:rPr lang="en-US" sz="1401" b="1" kern="0">
                  <a:solidFill>
                    <a:srgbClr val="00B050"/>
                  </a:solidFill>
                  <a:latin typeface="Arial"/>
                  <a:cs typeface="Arial" panose="020B0604020202020204" pitchFamily="34" charset="0"/>
                </a:rPr>
                <a:t>Income </a:t>
              </a:r>
              <a:br>
                <a:rPr lang="en-US" sz="1401" b="1" kern="0">
                  <a:solidFill>
                    <a:srgbClr val="00B050"/>
                  </a:solidFill>
                  <a:latin typeface="Arial"/>
                  <a:cs typeface="Arial" panose="020B0604020202020204" pitchFamily="34" charset="0"/>
                </a:rPr>
              </a:br>
              <a:r>
                <a:rPr lang="en-US" sz="1401" b="1" kern="0">
                  <a:solidFill>
                    <a:srgbClr val="00B050"/>
                  </a:solidFill>
                  <a:latin typeface="Arial"/>
                  <a:cs typeface="Arial" panose="020B0604020202020204" pitchFamily="34" charset="0"/>
                </a:rPr>
                <a:t>potential</a:t>
              </a:r>
            </a:p>
          </p:txBody>
        </p:sp>
        <p:sp>
          <p:nvSpPr>
            <p:cNvPr id="46" name="Rectangle 45">
              <a:extLst>
                <a:ext uri="{FF2B5EF4-FFF2-40B4-BE49-F238E27FC236}">
                  <a16:creationId xmlns:a16="http://schemas.microsoft.com/office/drawing/2014/main" id="{C4D9F985-E217-477D-B698-560B79C1F4A8}"/>
                </a:ext>
              </a:extLst>
            </p:cNvPr>
            <p:cNvSpPr/>
            <p:nvPr/>
          </p:nvSpPr>
          <p:spPr>
            <a:xfrm>
              <a:off x="9159225" y="3256313"/>
              <a:ext cx="1387820" cy="1278170"/>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1101" kern="0">
                  <a:solidFill>
                    <a:sysClr val="windowText" lastClr="000000"/>
                  </a:solidFill>
                  <a:latin typeface="Arial"/>
                  <a:cs typeface="Arial" panose="020B0604020202020204" pitchFamily="34" charset="0"/>
                </a:rPr>
                <a:t>For new college graduates, a CPA license can mean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a difference of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10% between them and their non-licensed peers.</a:t>
              </a:r>
            </a:p>
          </p:txBody>
        </p:sp>
        <p:sp>
          <p:nvSpPr>
            <p:cNvPr id="47" name="Oval 46">
              <a:extLst>
                <a:ext uri="{FF2B5EF4-FFF2-40B4-BE49-F238E27FC236}">
                  <a16:creationId xmlns:a16="http://schemas.microsoft.com/office/drawing/2014/main" id="{6A727641-7377-4D4C-A8DA-E06911740762}"/>
                </a:ext>
              </a:extLst>
            </p:cNvPr>
            <p:cNvSpPr/>
            <p:nvPr/>
          </p:nvSpPr>
          <p:spPr>
            <a:xfrm>
              <a:off x="9167570" y="1621623"/>
              <a:ext cx="1002082" cy="1002082"/>
            </a:xfrm>
            <a:prstGeom prst="ellipse">
              <a:avLst/>
            </a:prstGeom>
            <a:solidFill>
              <a:srgbClr val="00B050"/>
            </a:solidFill>
            <a:ln w="38100" cap="flat" cmpd="sng" algn="ctr">
              <a:solidFill>
                <a:srgbClr val="00B050"/>
              </a:solidFill>
              <a:prstDash val="solid"/>
            </a:ln>
            <a:effectLst/>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endParaRPr lang="en-US" sz="1800" kern="0">
                <a:solidFill>
                  <a:srgbClr val="282828"/>
                </a:solidFill>
                <a:latin typeface="Arial"/>
              </a:endParaRPr>
            </a:p>
          </p:txBody>
        </p:sp>
        <p:sp>
          <p:nvSpPr>
            <p:cNvPr id="48" name="Freeform 5">
              <a:extLst>
                <a:ext uri="{FF2B5EF4-FFF2-40B4-BE49-F238E27FC236}">
                  <a16:creationId xmlns:a16="http://schemas.microsoft.com/office/drawing/2014/main" id="{334F069F-FD4B-4105-B448-7EDB97BCDF62}"/>
                </a:ext>
              </a:extLst>
            </p:cNvPr>
            <p:cNvSpPr>
              <a:spLocks noChangeAspect="1" noEditPoints="1"/>
            </p:cNvSpPr>
            <p:nvPr/>
          </p:nvSpPr>
          <p:spPr bwMode="auto">
            <a:xfrm>
              <a:off x="9379490" y="1884920"/>
              <a:ext cx="578242" cy="475488"/>
            </a:xfrm>
            <a:custGeom>
              <a:avLst/>
              <a:gdLst>
                <a:gd name="T0" fmla="*/ 53 w 240"/>
                <a:gd name="T1" fmla="*/ 150 h 197"/>
                <a:gd name="T2" fmla="*/ 0 w 240"/>
                <a:gd name="T3" fmla="*/ 171 h 197"/>
                <a:gd name="T4" fmla="*/ 0 w 240"/>
                <a:gd name="T5" fmla="*/ 120 h 197"/>
                <a:gd name="T6" fmla="*/ 52 w 240"/>
                <a:gd name="T7" fmla="*/ 139 h 197"/>
                <a:gd name="T8" fmla="*/ 0 w 240"/>
                <a:gd name="T9" fmla="*/ 141 h 197"/>
                <a:gd name="T10" fmla="*/ 0 w 240"/>
                <a:gd name="T11" fmla="*/ 90 h 197"/>
                <a:gd name="T12" fmla="*/ 70 w 240"/>
                <a:gd name="T13" fmla="*/ 93 h 197"/>
                <a:gd name="T14" fmla="*/ 0 w 240"/>
                <a:gd name="T15" fmla="*/ 111 h 197"/>
                <a:gd name="T16" fmla="*/ 0 w 240"/>
                <a:gd name="T17" fmla="*/ 60 h 197"/>
                <a:gd name="T18" fmla="*/ 70 w 240"/>
                <a:gd name="T19" fmla="*/ 81 h 197"/>
                <a:gd name="T20" fmla="*/ 0 w 240"/>
                <a:gd name="T21" fmla="*/ 60 h 197"/>
                <a:gd name="T22" fmla="*/ 155 w 240"/>
                <a:gd name="T23" fmla="*/ 60 h 197"/>
                <a:gd name="T24" fmla="*/ 155 w 240"/>
                <a:gd name="T25" fmla="*/ 81 h 197"/>
                <a:gd name="T26" fmla="*/ 85 w 240"/>
                <a:gd name="T27" fmla="*/ 81 h 197"/>
                <a:gd name="T28" fmla="*/ 85 w 240"/>
                <a:gd name="T29" fmla="*/ 60 h 197"/>
                <a:gd name="T30" fmla="*/ 155 w 240"/>
                <a:gd name="T31" fmla="*/ 30 h 197"/>
                <a:gd name="T32" fmla="*/ 85 w 240"/>
                <a:gd name="T33" fmla="*/ 51 h 197"/>
                <a:gd name="T34" fmla="*/ 85 w 240"/>
                <a:gd name="T35" fmla="*/ 0 h 197"/>
                <a:gd name="T36" fmla="*/ 155 w 240"/>
                <a:gd name="T37" fmla="*/ 21 h 197"/>
                <a:gd name="T38" fmla="*/ 85 w 240"/>
                <a:gd name="T39" fmla="*/ 0 h 197"/>
                <a:gd name="T40" fmla="*/ 240 w 240"/>
                <a:gd name="T41" fmla="*/ 150 h 197"/>
                <a:gd name="T42" fmla="*/ 179 w 240"/>
                <a:gd name="T43" fmla="*/ 171 h 197"/>
                <a:gd name="T44" fmla="*/ 185 w 240"/>
                <a:gd name="T45" fmla="*/ 120 h 197"/>
                <a:gd name="T46" fmla="*/ 240 w 240"/>
                <a:gd name="T47" fmla="*/ 141 h 197"/>
                <a:gd name="T48" fmla="*/ 188 w 240"/>
                <a:gd name="T49" fmla="*/ 139 h 197"/>
                <a:gd name="T50" fmla="*/ 170 w 240"/>
                <a:gd name="T51" fmla="*/ 90 h 197"/>
                <a:gd name="T52" fmla="*/ 240 w 240"/>
                <a:gd name="T53" fmla="*/ 111 h 197"/>
                <a:gd name="T54" fmla="*/ 170 w 240"/>
                <a:gd name="T55" fmla="*/ 93 h 197"/>
                <a:gd name="T56" fmla="*/ 170 w 240"/>
                <a:gd name="T57" fmla="*/ 60 h 197"/>
                <a:gd name="T58" fmla="*/ 240 w 240"/>
                <a:gd name="T59" fmla="*/ 81 h 197"/>
                <a:gd name="T60" fmla="*/ 170 w 240"/>
                <a:gd name="T61" fmla="*/ 60 h 197"/>
                <a:gd name="T62" fmla="*/ 240 w 240"/>
                <a:gd name="T63" fmla="*/ 30 h 197"/>
                <a:gd name="T64" fmla="*/ 170 w 240"/>
                <a:gd name="T65" fmla="*/ 51 h 197"/>
                <a:gd name="T66" fmla="*/ 120 w 240"/>
                <a:gd name="T67" fmla="*/ 80 h 197"/>
                <a:gd name="T68" fmla="*/ 120 w 240"/>
                <a:gd name="T69" fmla="*/ 197 h 197"/>
                <a:gd name="T70" fmla="*/ 120 w 240"/>
                <a:gd name="T71" fmla="*/ 80 h 197"/>
                <a:gd name="T72" fmla="*/ 124 w 240"/>
                <a:gd name="T73" fmla="*/ 122 h 197"/>
                <a:gd name="T74" fmla="*/ 123 w 240"/>
                <a:gd name="T75" fmla="*/ 112 h 197"/>
                <a:gd name="T76" fmla="*/ 114 w 240"/>
                <a:gd name="T77" fmla="*/ 116 h 197"/>
                <a:gd name="T78" fmla="*/ 130 w 240"/>
                <a:gd name="T79" fmla="*/ 129 h 197"/>
                <a:gd name="T80" fmla="*/ 152 w 240"/>
                <a:gd name="T81" fmla="*/ 154 h 197"/>
                <a:gd name="T82" fmla="*/ 126 w 240"/>
                <a:gd name="T83" fmla="*/ 178 h 197"/>
                <a:gd name="T84" fmla="*/ 114 w 240"/>
                <a:gd name="T85" fmla="*/ 185 h 197"/>
                <a:gd name="T86" fmla="*/ 96 w 240"/>
                <a:gd name="T87" fmla="*/ 171 h 197"/>
                <a:gd name="T88" fmla="*/ 88 w 240"/>
                <a:gd name="T89" fmla="*/ 149 h 197"/>
                <a:gd name="T90" fmla="*/ 114 w 240"/>
                <a:gd name="T91" fmla="*/ 154 h 197"/>
                <a:gd name="T92" fmla="*/ 119 w 240"/>
                <a:gd name="T93" fmla="*/ 166 h 197"/>
                <a:gd name="T94" fmla="*/ 123 w 240"/>
                <a:gd name="T95" fmla="*/ 151 h 197"/>
                <a:gd name="T96" fmla="*/ 93 w 240"/>
                <a:gd name="T97" fmla="*/ 133 h 197"/>
                <a:gd name="T98" fmla="*/ 114 w 240"/>
                <a:gd name="T99" fmla="*/ 99 h 197"/>
                <a:gd name="T100" fmla="*/ 126 w 240"/>
                <a:gd name="T101" fmla="*/ 93 h 197"/>
                <a:gd name="T102" fmla="*/ 149 w 240"/>
                <a:gd name="T103" fmla="*/ 1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197">
                  <a:moveTo>
                    <a:pt x="0" y="150"/>
                  </a:moveTo>
                  <a:cubicBezTo>
                    <a:pt x="53" y="150"/>
                    <a:pt x="53" y="150"/>
                    <a:pt x="53" y="150"/>
                  </a:cubicBezTo>
                  <a:cubicBezTo>
                    <a:pt x="55" y="158"/>
                    <a:pt x="57" y="165"/>
                    <a:pt x="61" y="171"/>
                  </a:cubicBezTo>
                  <a:cubicBezTo>
                    <a:pt x="0" y="171"/>
                    <a:pt x="0" y="171"/>
                    <a:pt x="0" y="171"/>
                  </a:cubicBezTo>
                  <a:cubicBezTo>
                    <a:pt x="0" y="150"/>
                    <a:pt x="0" y="150"/>
                    <a:pt x="0" y="150"/>
                  </a:cubicBezTo>
                  <a:close/>
                  <a:moveTo>
                    <a:pt x="0" y="120"/>
                  </a:moveTo>
                  <a:cubicBezTo>
                    <a:pt x="55" y="120"/>
                    <a:pt x="55" y="120"/>
                    <a:pt x="55" y="120"/>
                  </a:cubicBezTo>
                  <a:cubicBezTo>
                    <a:pt x="53" y="126"/>
                    <a:pt x="52" y="132"/>
                    <a:pt x="52" y="139"/>
                  </a:cubicBezTo>
                  <a:cubicBezTo>
                    <a:pt x="52" y="140"/>
                    <a:pt x="52" y="140"/>
                    <a:pt x="52" y="141"/>
                  </a:cubicBezTo>
                  <a:cubicBezTo>
                    <a:pt x="0" y="141"/>
                    <a:pt x="0" y="141"/>
                    <a:pt x="0" y="141"/>
                  </a:cubicBezTo>
                  <a:cubicBezTo>
                    <a:pt x="0" y="120"/>
                    <a:pt x="0" y="120"/>
                    <a:pt x="0" y="120"/>
                  </a:cubicBezTo>
                  <a:close/>
                  <a:moveTo>
                    <a:pt x="0" y="90"/>
                  </a:moveTo>
                  <a:cubicBezTo>
                    <a:pt x="70" y="90"/>
                    <a:pt x="70" y="90"/>
                    <a:pt x="70" y="90"/>
                  </a:cubicBezTo>
                  <a:cubicBezTo>
                    <a:pt x="70" y="93"/>
                    <a:pt x="70" y="93"/>
                    <a:pt x="70" y="93"/>
                  </a:cubicBezTo>
                  <a:cubicBezTo>
                    <a:pt x="65" y="99"/>
                    <a:pt x="61" y="105"/>
                    <a:pt x="58" y="111"/>
                  </a:cubicBezTo>
                  <a:cubicBezTo>
                    <a:pt x="0" y="111"/>
                    <a:pt x="0" y="111"/>
                    <a:pt x="0" y="111"/>
                  </a:cubicBezTo>
                  <a:cubicBezTo>
                    <a:pt x="0" y="90"/>
                    <a:pt x="0" y="90"/>
                    <a:pt x="0" y="90"/>
                  </a:cubicBezTo>
                  <a:close/>
                  <a:moveTo>
                    <a:pt x="0" y="60"/>
                  </a:moveTo>
                  <a:cubicBezTo>
                    <a:pt x="70" y="60"/>
                    <a:pt x="70" y="60"/>
                    <a:pt x="70" y="60"/>
                  </a:cubicBezTo>
                  <a:cubicBezTo>
                    <a:pt x="70" y="81"/>
                    <a:pt x="70" y="81"/>
                    <a:pt x="70" y="81"/>
                  </a:cubicBezTo>
                  <a:cubicBezTo>
                    <a:pt x="0" y="81"/>
                    <a:pt x="0" y="81"/>
                    <a:pt x="0" y="81"/>
                  </a:cubicBezTo>
                  <a:cubicBezTo>
                    <a:pt x="0" y="60"/>
                    <a:pt x="0" y="60"/>
                    <a:pt x="0" y="60"/>
                  </a:cubicBezTo>
                  <a:close/>
                  <a:moveTo>
                    <a:pt x="85" y="60"/>
                  </a:moveTo>
                  <a:cubicBezTo>
                    <a:pt x="155" y="60"/>
                    <a:pt x="155" y="60"/>
                    <a:pt x="155" y="60"/>
                  </a:cubicBezTo>
                  <a:cubicBezTo>
                    <a:pt x="155" y="81"/>
                    <a:pt x="155" y="81"/>
                    <a:pt x="155" y="81"/>
                  </a:cubicBezTo>
                  <a:cubicBezTo>
                    <a:pt x="155" y="81"/>
                    <a:pt x="155" y="81"/>
                    <a:pt x="155" y="81"/>
                  </a:cubicBezTo>
                  <a:cubicBezTo>
                    <a:pt x="145" y="75"/>
                    <a:pt x="133" y="71"/>
                    <a:pt x="120" y="71"/>
                  </a:cubicBezTo>
                  <a:cubicBezTo>
                    <a:pt x="107" y="71"/>
                    <a:pt x="95" y="75"/>
                    <a:pt x="85" y="81"/>
                  </a:cubicBezTo>
                  <a:cubicBezTo>
                    <a:pt x="85" y="81"/>
                    <a:pt x="85" y="81"/>
                    <a:pt x="85" y="81"/>
                  </a:cubicBezTo>
                  <a:cubicBezTo>
                    <a:pt x="85" y="60"/>
                    <a:pt x="85" y="60"/>
                    <a:pt x="85" y="60"/>
                  </a:cubicBezTo>
                  <a:close/>
                  <a:moveTo>
                    <a:pt x="85" y="30"/>
                  </a:moveTo>
                  <a:cubicBezTo>
                    <a:pt x="155" y="30"/>
                    <a:pt x="155" y="30"/>
                    <a:pt x="155" y="30"/>
                  </a:cubicBezTo>
                  <a:cubicBezTo>
                    <a:pt x="155" y="51"/>
                    <a:pt x="155" y="51"/>
                    <a:pt x="155" y="51"/>
                  </a:cubicBezTo>
                  <a:cubicBezTo>
                    <a:pt x="85" y="51"/>
                    <a:pt x="85" y="51"/>
                    <a:pt x="85" y="51"/>
                  </a:cubicBezTo>
                  <a:cubicBezTo>
                    <a:pt x="85" y="30"/>
                    <a:pt x="85" y="30"/>
                    <a:pt x="85" y="30"/>
                  </a:cubicBezTo>
                  <a:close/>
                  <a:moveTo>
                    <a:pt x="85" y="0"/>
                  </a:moveTo>
                  <a:cubicBezTo>
                    <a:pt x="155" y="0"/>
                    <a:pt x="155" y="0"/>
                    <a:pt x="155" y="0"/>
                  </a:cubicBezTo>
                  <a:cubicBezTo>
                    <a:pt x="155" y="21"/>
                    <a:pt x="155" y="21"/>
                    <a:pt x="155" y="21"/>
                  </a:cubicBezTo>
                  <a:cubicBezTo>
                    <a:pt x="85" y="21"/>
                    <a:pt x="85" y="21"/>
                    <a:pt x="85" y="21"/>
                  </a:cubicBezTo>
                  <a:cubicBezTo>
                    <a:pt x="85" y="0"/>
                    <a:pt x="85" y="0"/>
                    <a:pt x="85" y="0"/>
                  </a:cubicBezTo>
                  <a:close/>
                  <a:moveTo>
                    <a:pt x="187" y="150"/>
                  </a:moveTo>
                  <a:cubicBezTo>
                    <a:pt x="240" y="150"/>
                    <a:pt x="240" y="150"/>
                    <a:pt x="240" y="150"/>
                  </a:cubicBezTo>
                  <a:cubicBezTo>
                    <a:pt x="240" y="171"/>
                    <a:pt x="240" y="171"/>
                    <a:pt x="240" y="171"/>
                  </a:cubicBezTo>
                  <a:cubicBezTo>
                    <a:pt x="179" y="171"/>
                    <a:pt x="179" y="171"/>
                    <a:pt x="179" y="171"/>
                  </a:cubicBezTo>
                  <a:cubicBezTo>
                    <a:pt x="183" y="165"/>
                    <a:pt x="185" y="158"/>
                    <a:pt x="187" y="150"/>
                  </a:cubicBezTo>
                  <a:close/>
                  <a:moveTo>
                    <a:pt x="185" y="120"/>
                  </a:moveTo>
                  <a:cubicBezTo>
                    <a:pt x="240" y="120"/>
                    <a:pt x="240" y="120"/>
                    <a:pt x="240" y="120"/>
                  </a:cubicBezTo>
                  <a:cubicBezTo>
                    <a:pt x="240" y="141"/>
                    <a:pt x="240" y="141"/>
                    <a:pt x="240" y="141"/>
                  </a:cubicBezTo>
                  <a:cubicBezTo>
                    <a:pt x="188" y="141"/>
                    <a:pt x="188" y="141"/>
                    <a:pt x="188" y="141"/>
                  </a:cubicBezTo>
                  <a:cubicBezTo>
                    <a:pt x="188" y="140"/>
                    <a:pt x="188" y="140"/>
                    <a:pt x="188" y="139"/>
                  </a:cubicBezTo>
                  <a:cubicBezTo>
                    <a:pt x="188" y="132"/>
                    <a:pt x="187" y="126"/>
                    <a:pt x="185" y="120"/>
                  </a:cubicBezTo>
                  <a:close/>
                  <a:moveTo>
                    <a:pt x="170" y="90"/>
                  </a:moveTo>
                  <a:cubicBezTo>
                    <a:pt x="240" y="90"/>
                    <a:pt x="240" y="90"/>
                    <a:pt x="240" y="90"/>
                  </a:cubicBezTo>
                  <a:cubicBezTo>
                    <a:pt x="240" y="111"/>
                    <a:pt x="240" y="111"/>
                    <a:pt x="240" y="111"/>
                  </a:cubicBezTo>
                  <a:cubicBezTo>
                    <a:pt x="182" y="111"/>
                    <a:pt x="182" y="111"/>
                    <a:pt x="182" y="111"/>
                  </a:cubicBezTo>
                  <a:cubicBezTo>
                    <a:pt x="179" y="105"/>
                    <a:pt x="175" y="99"/>
                    <a:pt x="170" y="93"/>
                  </a:cubicBezTo>
                  <a:cubicBezTo>
                    <a:pt x="170" y="90"/>
                    <a:pt x="170" y="90"/>
                    <a:pt x="170" y="90"/>
                  </a:cubicBezTo>
                  <a:close/>
                  <a:moveTo>
                    <a:pt x="170" y="60"/>
                  </a:moveTo>
                  <a:cubicBezTo>
                    <a:pt x="240" y="60"/>
                    <a:pt x="240" y="60"/>
                    <a:pt x="240" y="60"/>
                  </a:cubicBezTo>
                  <a:cubicBezTo>
                    <a:pt x="240" y="81"/>
                    <a:pt x="240" y="81"/>
                    <a:pt x="240" y="81"/>
                  </a:cubicBezTo>
                  <a:cubicBezTo>
                    <a:pt x="170" y="81"/>
                    <a:pt x="170" y="81"/>
                    <a:pt x="170" y="81"/>
                  </a:cubicBezTo>
                  <a:cubicBezTo>
                    <a:pt x="170" y="60"/>
                    <a:pt x="170" y="60"/>
                    <a:pt x="170" y="60"/>
                  </a:cubicBezTo>
                  <a:close/>
                  <a:moveTo>
                    <a:pt x="170" y="30"/>
                  </a:moveTo>
                  <a:cubicBezTo>
                    <a:pt x="240" y="30"/>
                    <a:pt x="240" y="30"/>
                    <a:pt x="240" y="30"/>
                  </a:cubicBezTo>
                  <a:cubicBezTo>
                    <a:pt x="240" y="51"/>
                    <a:pt x="240" y="51"/>
                    <a:pt x="240" y="51"/>
                  </a:cubicBezTo>
                  <a:cubicBezTo>
                    <a:pt x="170" y="51"/>
                    <a:pt x="170" y="51"/>
                    <a:pt x="170" y="51"/>
                  </a:cubicBezTo>
                  <a:cubicBezTo>
                    <a:pt x="170" y="30"/>
                    <a:pt x="170" y="30"/>
                    <a:pt x="170" y="30"/>
                  </a:cubicBezTo>
                  <a:close/>
                  <a:moveTo>
                    <a:pt x="120" y="80"/>
                  </a:moveTo>
                  <a:cubicBezTo>
                    <a:pt x="152" y="80"/>
                    <a:pt x="178" y="107"/>
                    <a:pt x="178" y="139"/>
                  </a:cubicBezTo>
                  <a:cubicBezTo>
                    <a:pt x="178" y="171"/>
                    <a:pt x="152" y="197"/>
                    <a:pt x="120" y="197"/>
                  </a:cubicBezTo>
                  <a:cubicBezTo>
                    <a:pt x="88" y="197"/>
                    <a:pt x="62" y="171"/>
                    <a:pt x="62" y="139"/>
                  </a:cubicBezTo>
                  <a:cubicBezTo>
                    <a:pt x="62" y="107"/>
                    <a:pt x="88" y="80"/>
                    <a:pt x="120" y="80"/>
                  </a:cubicBezTo>
                  <a:close/>
                  <a:moveTo>
                    <a:pt x="149" y="122"/>
                  </a:moveTo>
                  <a:cubicBezTo>
                    <a:pt x="124" y="122"/>
                    <a:pt x="124" y="122"/>
                    <a:pt x="124" y="122"/>
                  </a:cubicBezTo>
                  <a:cubicBezTo>
                    <a:pt x="124" y="119"/>
                    <a:pt x="124" y="119"/>
                    <a:pt x="124" y="119"/>
                  </a:cubicBezTo>
                  <a:cubicBezTo>
                    <a:pt x="124" y="115"/>
                    <a:pt x="123" y="113"/>
                    <a:pt x="123" y="112"/>
                  </a:cubicBezTo>
                  <a:cubicBezTo>
                    <a:pt x="122" y="111"/>
                    <a:pt x="121" y="110"/>
                    <a:pt x="119" y="110"/>
                  </a:cubicBezTo>
                  <a:cubicBezTo>
                    <a:pt x="115" y="110"/>
                    <a:pt x="114" y="113"/>
                    <a:pt x="114" y="116"/>
                  </a:cubicBezTo>
                  <a:cubicBezTo>
                    <a:pt x="114" y="119"/>
                    <a:pt x="115" y="121"/>
                    <a:pt x="117" y="122"/>
                  </a:cubicBezTo>
                  <a:cubicBezTo>
                    <a:pt x="118" y="124"/>
                    <a:pt x="123" y="126"/>
                    <a:pt x="130" y="129"/>
                  </a:cubicBezTo>
                  <a:cubicBezTo>
                    <a:pt x="137" y="132"/>
                    <a:pt x="141" y="135"/>
                    <a:pt x="144" y="136"/>
                  </a:cubicBezTo>
                  <a:cubicBezTo>
                    <a:pt x="150" y="140"/>
                    <a:pt x="152" y="147"/>
                    <a:pt x="152" y="154"/>
                  </a:cubicBezTo>
                  <a:cubicBezTo>
                    <a:pt x="152" y="161"/>
                    <a:pt x="150" y="166"/>
                    <a:pt x="146" y="170"/>
                  </a:cubicBezTo>
                  <a:cubicBezTo>
                    <a:pt x="141" y="174"/>
                    <a:pt x="135" y="177"/>
                    <a:pt x="126" y="178"/>
                  </a:cubicBezTo>
                  <a:cubicBezTo>
                    <a:pt x="126" y="185"/>
                    <a:pt x="126" y="185"/>
                    <a:pt x="126" y="185"/>
                  </a:cubicBezTo>
                  <a:cubicBezTo>
                    <a:pt x="114" y="185"/>
                    <a:pt x="114" y="185"/>
                    <a:pt x="114" y="185"/>
                  </a:cubicBezTo>
                  <a:cubicBezTo>
                    <a:pt x="114" y="177"/>
                    <a:pt x="114" y="177"/>
                    <a:pt x="114" y="177"/>
                  </a:cubicBezTo>
                  <a:cubicBezTo>
                    <a:pt x="107" y="177"/>
                    <a:pt x="101" y="175"/>
                    <a:pt x="96" y="171"/>
                  </a:cubicBezTo>
                  <a:cubicBezTo>
                    <a:pt x="91" y="168"/>
                    <a:pt x="88" y="162"/>
                    <a:pt x="88" y="153"/>
                  </a:cubicBezTo>
                  <a:cubicBezTo>
                    <a:pt x="88" y="149"/>
                    <a:pt x="88" y="149"/>
                    <a:pt x="88" y="149"/>
                  </a:cubicBezTo>
                  <a:cubicBezTo>
                    <a:pt x="114" y="149"/>
                    <a:pt x="114" y="149"/>
                    <a:pt x="114" y="149"/>
                  </a:cubicBezTo>
                  <a:cubicBezTo>
                    <a:pt x="114" y="154"/>
                    <a:pt x="114" y="154"/>
                    <a:pt x="114" y="154"/>
                  </a:cubicBezTo>
                  <a:cubicBezTo>
                    <a:pt x="114" y="159"/>
                    <a:pt x="114" y="163"/>
                    <a:pt x="115" y="164"/>
                  </a:cubicBezTo>
                  <a:cubicBezTo>
                    <a:pt x="115" y="165"/>
                    <a:pt x="117" y="166"/>
                    <a:pt x="119" y="166"/>
                  </a:cubicBezTo>
                  <a:cubicBezTo>
                    <a:pt x="122" y="166"/>
                    <a:pt x="124" y="164"/>
                    <a:pt x="124" y="161"/>
                  </a:cubicBezTo>
                  <a:cubicBezTo>
                    <a:pt x="124" y="156"/>
                    <a:pt x="123" y="153"/>
                    <a:pt x="123" y="151"/>
                  </a:cubicBezTo>
                  <a:cubicBezTo>
                    <a:pt x="122" y="149"/>
                    <a:pt x="119" y="147"/>
                    <a:pt x="114" y="145"/>
                  </a:cubicBezTo>
                  <a:cubicBezTo>
                    <a:pt x="108" y="142"/>
                    <a:pt x="98" y="138"/>
                    <a:pt x="93" y="133"/>
                  </a:cubicBezTo>
                  <a:cubicBezTo>
                    <a:pt x="86" y="125"/>
                    <a:pt x="85" y="112"/>
                    <a:pt x="94" y="105"/>
                  </a:cubicBezTo>
                  <a:cubicBezTo>
                    <a:pt x="99" y="102"/>
                    <a:pt x="105" y="100"/>
                    <a:pt x="114" y="99"/>
                  </a:cubicBezTo>
                  <a:cubicBezTo>
                    <a:pt x="114" y="93"/>
                    <a:pt x="114" y="93"/>
                    <a:pt x="114" y="93"/>
                  </a:cubicBezTo>
                  <a:cubicBezTo>
                    <a:pt x="126" y="93"/>
                    <a:pt x="126" y="93"/>
                    <a:pt x="126" y="93"/>
                  </a:cubicBezTo>
                  <a:cubicBezTo>
                    <a:pt x="126" y="99"/>
                    <a:pt x="126" y="99"/>
                    <a:pt x="126" y="99"/>
                  </a:cubicBezTo>
                  <a:cubicBezTo>
                    <a:pt x="138" y="100"/>
                    <a:pt x="149" y="104"/>
                    <a:pt x="149" y="118"/>
                  </a:cubicBezTo>
                  <a:cubicBezTo>
                    <a:pt x="149" y="119"/>
                    <a:pt x="149" y="120"/>
                    <a:pt x="149" y="12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grpSp>
      <p:grpSp>
        <p:nvGrpSpPr>
          <p:cNvPr id="8" name="Group 7">
            <a:extLst>
              <a:ext uri="{FF2B5EF4-FFF2-40B4-BE49-F238E27FC236}">
                <a16:creationId xmlns:a16="http://schemas.microsoft.com/office/drawing/2014/main" id="{4888A4EB-17E4-440E-B314-5B2CC99C94CE}"/>
              </a:ext>
            </a:extLst>
          </p:cNvPr>
          <p:cNvGrpSpPr/>
          <p:nvPr/>
        </p:nvGrpSpPr>
        <p:grpSpPr>
          <a:xfrm>
            <a:off x="5272222" y="1184554"/>
            <a:ext cx="1809511" cy="2912859"/>
            <a:chOff x="5431564" y="1347303"/>
            <a:chExt cx="1809511" cy="2912859"/>
          </a:xfrm>
        </p:grpSpPr>
        <p:sp>
          <p:nvSpPr>
            <p:cNvPr id="29" name="Rectangle 28">
              <a:extLst>
                <a:ext uri="{FF2B5EF4-FFF2-40B4-BE49-F238E27FC236}">
                  <a16:creationId xmlns:a16="http://schemas.microsoft.com/office/drawing/2014/main" id="{63B80B8C-C659-4225-B324-1D4EDF329285}"/>
                </a:ext>
              </a:extLst>
            </p:cNvPr>
            <p:cNvSpPr/>
            <p:nvPr/>
          </p:nvSpPr>
          <p:spPr>
            <a:xfrm>
              <a:off x="5431564" y="2462648"/>
              <a:ext cx="1809511" cy="52347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r>
                <a:rPr lang="en-US" sz="1401" b="1" kern="0">
                  <a:solidFill>
                    <a:srgbClr val="851749"/>
                  </a:solidFill>
                  <a:latin typeface="Arial"/>
                  <a:cs typeface="Arial" panose="020B0604020202020204" pitchFamily="34" charset="0"/>
                </a:rPr>
                <a:t>Job satisfaction and variety</a:t>
              </a:r>
            </a:p>
          </p:txBody>
        </p:sp>
        <p:sp>
          <p:nvSpPr>
            <p:cNvPr id="30" name="Rectangle 29">
              <a:extLst>
                <a:ext uri="{FF2B5EF4-FFF2-40B4-BE49-F238E27FC236}">
                  <a16:creationId xmlns:a16="http://schemas.microsoft.com/office/drawing/2014/main" id="{FD8F897B-1484-4CA9-A5CD-506ADE3D792F}"/>
                </a:ext>
              </a:extLst>
            </p:cNvPr>
            <p:cNvSpPr/>
            <p:nvPr/>
          </p:nvSpPr>
          <p:spPr>
            <a:xfrm>
              <a:off x="5727433" y="2981992"/>
              <a:ext cx="1407958" cy="1278170"/>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1101" kern="0">
                  <a:solidFill>
                    <a:sysClr val="windowText" lastClr="000000"/>
                  </a:solidFill>
                  <a:latin typeface="Arial"/>
                  <a:cs typeface="Arial" panose="020B0604020202020204" pitchFamily="34" charset="0"/>
                </a:rPr>
                <a:t>CPAs have a plethora of career paths to choose from and have above-average flexibility and upward mobility.*</a:t>
              </a:r>
            </a:p>
          </p:txBody>
        </p:sp>
        <p:sp>
          <p:nvSpPr>
            <p:cNvPr id="31" name="Oval 30">
              <a:extLst>
                <a:ext uri="{FF2B5EF4-FFF2-40B4-BE49-F238E27FC236}">
                  <a16:creationId xmlns:a16="http://schemas.microsoft.com/office/drawing/2014/main" id="{86B959D6-925A-4F7E-A4BC-AEF12A1C7E5B}"/>
                </a:ext>
              </a:extLst>
            </p:cNvPr>
            <p:cNvSpPr/>
            <p:nvPr/>
          </p:nvSpPr>
          <p:spPr>
            <a:xfrm>
              <a:off x="5831660" y="1347303"/>
              <a:ext cx="1002082" cy="1002082"/>
            </a:xfrm>
            <a:prstGeom prst="ellipse">
              <a:avLst/>
            </a:prstGeom>
            <a:solidFill>
              <a:srgbClr val="851749"/>
            </a:solidFill>
            <a:ln w="38100" cap="flat" cmpd="sng" algn="ctr">
              <a:solidFill>
                <a:srgbClr val="851749"/>
              </a:solidFill>
              <a:prstDash val="solid"/>
            </a:ln>
            <a:effectLst/>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endParaRPr lang="en-US" sz="1800" kern="0">
                <a:solidFill>
                  <a:srgbClr val="282828"/>
                </a:solidFill>
                <a:latin typeface="Arial"/>
              </a:endParaRPr>
            </a:p>
          </p:txBody>
        </p:sp>
        <p:grpSp>
          <p:nvGrpSpPr>
            <p:cNvPr id="32" name="Group 31">
              <a:extLst>
                <a:ext uri="{FF2B5EF4-FFF2-40B4-BE49-F238E27FC236}">
                  <a16:creationId xmlns:a16="http://schemas.microsoft.com/office/drawing/2014/main" id="{DC923379-D33E-48D1-95F2-BF029068EF11}"/>
                </a:ext>
              </a:extLst>
            </p:cNvPr>
            <p:cNvGrpSpPr>
              <a:grpSpLocks noChangeAspect="1"/>
            </p:cNvGrpSpPr>
            <p:nvPr/>
          </p:nvGrpSpPr>
          <p:grpSpPr>
            <a:xfrm>
              <a:off x="6100941" y="1610574"/>
              <a:ext cx="463500" cy="475485"/>
              <a:chOff x="4378325" y="4953000"/>
              <a:chExt cx="552451" cy="566738"/>
            </a:xfrm>
            <a:solidFill>
              <a:sysClr val="window" lastClr="FFFFFF"/>
            </a:solidFill>
          </p:grpSpPr>
          <p:sp>
            <p:nvSpPr>
              <p:cNvPr id="33" name="Oval 32">
                <a:extLst>
                  <a:ext uri="{FF2B5EF4-FFF2-40B4-BE49-F238E27FC236}">
                    <a16:creationId xmlns:a16="http://schemas.microsoft.com/office/drawing/2014/main" id="{4F49EE84-1737-4743-80A2-310577E78C43}"/>
                  </a:ext>
                </a:extLst>
              </p:cNvPr>
              <p:cNvSpPr>
                <a:spLocks noChangeArrowheads="1"/>
              </p:cNvSpPr>
              <p:nvPr/>
            </p:nvSpPr>
            <p:spPr bwMode="auto">
              <a:xfrm>
                <a:off x="4621213" y="4953000"/>
                <a:ext cx="6826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4" name="Freeform 10">
                <a:extLst>
                  <a:ext uri="{FF2B5EF4-FFF2-40B4-BE49-F238E27FC236}">
                    <a16:creationId xmlns:a16="http://schemas.microsoft.com/office/drawing/2014/main" id="{DF9B1ED6-2F7C-4498-A428-56DE1E3801CF}"/>
                  </a:ext>
                </a:extLst>
              </p:cNvPr>
              <p:cNvSpPr>
                <a:spLocks/>
              </p:cNvSpPr>
              <p:nvPr/>
            </p:nvSpPr>
            <p:spPr bwMode="auto">
              <a:xfrm>
                <a:off x="4570413" y="5032375"/>
                <a:ext cx="169863" cy="352425"/>
              </a:xfrm>
              <a:custGeom>
                <a:avLst/>
                <a:gdLst>
                  <a:gd name="T0" fmla="*/ 43 w 44"/>
                  <a:gd name="T1" fmla="*/ 5 h 92"/>
                  <a:gd name="T2" fmla="*/ 40 w 44"/>
                  <a:gd name="T3" fmla="*/ 3 h 92"/>
                  <a:gd name="T4" fmla="*/ 29 w 44"/>
                  <a:gd name="T5" fmla="*/ 0 h 92"/>
                  <a:gd name="T6" fmla="*/ 25 w 44"/>
                  <a:gd name="T7" fmla="*/ 15 h 92"/>
                  <a:gd name="T8" fmla="*/ 24 w 44"/>
                  <a:gd name="T9" fmla="*/ 6 h 92"/>
                  <a:gd name="T10" fmla="*/ 26 w 44"/>
                  <a:gd name="T11" fmla="*/ 3 h 92"/>
                  <a:gd name="T12" fmla="*/ 22 w 44"/>
                  <a:gd name="T13" fmla="*/ 0 h 92"/>
                  <a:gd name="T14" fmla="*/ 18 w 44"/>
                  <a:gd name="T15" fmla="*/ 3 h 92"/>
                  <a:gd name="T16" fmla="*/ 20 w 44"/>
                  <a:gd name="T17" fmla="*/ 6 h 92"/>
                  <a:gd name="T18" fmla="*/ 19 w 44"/>
                  <a:gd name="T19" fmla="*/ 15 h 92"/>
                  <a:gd name="T20" fmla="*/ 15 w 44"/>
                  <a:gd name="T21" fmla="*/ 0 h 92"/>
                  <a:gd name="T22" fmla="*/ 4 w 44"/>
                  <a:gd name="T23" fmla="*/ 3 h 92"/>
                  <a:gd name="T24" fmla="*/ 1 w 44"/>
                  <a:gd name="T25" fmla="*/ 5 h 92"/>
                  <a:gd name="T26" fmla="*/ 0 w 44"/>
                  <a:gd name="T27" fmla="*/ 7 h 92"/>
                  <a:gd name="T28" fmla="*/ 0 w 44"/>
                  <a:gd name="T29" fmla="*/ 44 h 92"/>
                  <a:gd name="T30" fmla="*/ 3 w 44"/>
                  <a:gd name="T31" fmla="*/ 47 h 92"/>
                  <a:gd name="T32" fmla="*/ 5 w 44"/>
                  <a:gd name="T33" fmla="*/ 47 h 92"/>
                  <a:gd name="T34" fmla="*/ 8 w 44"/>
                  <a:gd name="T35" fmla="*/ 44 h 92"/>
                  <a:gd name="T36" fmla="*/ 8 w 44"/>
                  <a:gd name="T37" fmla="*/ 12 h 92"/>
                  <a:gd name="T38" fmla="*/ 10 w 44"/>
                  <a:gd name="T39" fmla="*/ 13 h 92"/>
                  <a:gd name="T40" fmla="*/ 10 w 44"/>
                  <a:gd name="T41" fmla="*/ 43 h 92"/>
                  <a:gd name="T42" fmla="*/ 10 w 44"/>
                  <a:gd name="T43" fmla="*/ 44 h 92"/>
                  <a:gd name="T44" fmla="*/ 10 w 44"/>
                  <a:gd name="T45" fmla="*/ 89 h 92"/>
                  <a:gd name="T46" fmla="*/ 13 w 44"/>
                  <a:gd name="T47" fmla="*/ 92 h 92"/>
                  <a:gd name="T48" fmla="*/ 18 w 44"/>
                  <a:gd name="T49" fmla="*/ 92 h 92"/>
                  <a:gd name="T50" fmla="*/ 21 w 44"/>
                  <a:gd name="T51" fmla="*/ 89 h 92"/>
                  <a:gd name="T52" fmla="*/ 21 w 44"/>
                  <a:gd name="T53" fmla="*/ 44 h 92"/>
                  <a:gd name="T54" fmla="*/ 23 w 44"/>
                  <a:gd name="T55" fmla="*/ 44 h 92"/>
                  <a:gd name="T56" fmla="*/ 23 w 44"/>
                  <a:gd name="T57" fmla="*/ 89 h 92"/>
                  <a:gd name="T58" fmla="*/ 26 w 44"/>
                  <a:gd name="T59" fmla="*/ 92 h 92"/>
                  <a:gd name="T60" fmla="*/ 31 w 44"/>
                  <a:gd name="T61" fmla="*/ 92 h 92"/>
                  <a:gd name="T62" fmla="*/ 34 w 44"/>
                  <a:gd name="T63" fmla="*/ 89 h 92"/>
                  <a:gd name="T64" fmla="*/ 34 w 44"/>
                  <a:gd name="T65" fmla="*/ 44 h 92"/>
                  <a:gd name="T66" fmla="*/ 34 w 44"/>
                  <a:gd name="T67" fmla="*/ 43 h 92"/>
                  <a:gd name="T68" fmla="*/ 34 w 44"/>
                  <a:gd name="T69" fmla="*/ 13 h 92"/>
                  <a:gd name="T70" fmla="*/ 36 w 44"/>
                  <a:gd name="T71" fmla="*/ 12 h 92"/>
                  <a:gd name="T72" fmla="*/ 36 w 44"/>
                  <a:gd name="T73" fmla="*/ 44 h 92"/>
                  <a:gd name="T74" fmla="*/ 39 w 44"/>
                  <a:gd name="T75" fmla="*/ 47 h 92"/>
                  <a:gd name="T76" fmla="*/ 41 w 44"/>
                  <a:gd name="T77" fmla="*/ 47 h 92"/>
                  <a:gd name="T78" fmla="*/ 44 w 44"/>
                  <a:gd name="T79" fmla="*/ 44 h 92"/>
                  <a:gd name="T80" fmla="*/ 44 w 44"/>
                  <a:gd name="T81" fmla="*/ 7 h 92"/>
                  <a:gd name="T82" fmla="*/ 43 w 44"/>
                  <a:gd name="T83"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92">
                    <a:moveTo>
                      <a:pt x="43" y="5"/>
                    </a:moveTo>
                    <a:cubicBezTo>
                      <a:pt x="43" y="4"/>
                      <a:pt x="42" y="3"/>
                      <a:pt x="40" y="3"/>
                    </a:cubicBezTo>
                    <a:cubicBezTo>
                      <a:pt x="38" y="2"/>
                      <a:pt x="29" y="0"/>
                      <a:pt x="29" y="0"/>
                    </a:cubicBezTo>
                    <a:cubicBezTo>
                      <a:pt x="25" y="15"/>
                      <a:pt x="25" y="15"/>
                      <a:pt x="25" y="15"/>
                    </a:cubicBezTo>
                    <a:cubicBezTo>
                      <a:pt x="24" y="6"/>
                      <a:pt x="24" y="6"/>
                      <a:pt x="24" y="6"/>
                    </a:cubicBezTo>
                    <a:cubicBezTo>
                      <a:pt x="26" y="3"/>
                      <a:pt x="26" y="3"/>
                      <a:pt x="26" y="3"/>
                    </a:cubicBezTo>
                    <a:cubicBezTo>
                      <a:pt x="22" y="0"/>
                      <a:pt x="22" y="0"/>
                      <a:pt x="22" y="0"/>
                    </a:cubicBezTo>
                    <a:cubicBezTo>
                      <a:pt x="18" y="3"/>
                      <a:pt x="18" y="3"/>
                      <a:pt x="18" y="3"/>
                    </a:cubicBezTo>
                    <a:cubicBezTo>
                      <a:pt x="20" y="6"/>
                      <a:pt x="20" y="6"/>
                      <a:pt x="20" y="6"/>
                    </a:cubicBezTo>
                    <a:cubicBezTo>
                      <a:pt x="19" y="15"/>
                      <a:pt x="19" y="15"/>
                      <a:pt x="19" y="15"/>
                    </a:cubicBezTo>
                    <a:cubicBezTo>
                      <a:pt x="15" y="0"/>
                      <a:pt x="15" y="0"/>
                      <a:pt x="15" y="0"/>
                    </a:cubicBezTo>
                    <a:cubicBezTo>
                      <a:pt x="15" y="0"/>
                      <a:pt x="7" y="2"/>
                      <a:pt x="4" y="3"/>
                    </a:cubicBezTo>
                    <a:cubicBezTo>
                      <a:pt x="3" y="3"/>
                      <a:pt x="2" y="4"/>
                      <a:pt x="1" y="5"/>
                    </a:cubicBezTo>
                    <a:cubicBezTo>
                      <a:pt x="0" y="5"/>
                      <a:pt x="0" y="6"/>
                      <a:pt x="0" y="7"/>
                    </a:cubicBezTo>
                    <a:cubicBezTo>
                      <a:pt x="0" y="44"/>
                      <a:pt x="0" y="44"/>
                      <a:pt x="0" y="44"/>
                    </a:cubicBezTo>
                    <a:cubicBezTo>
                      <a:pt x="0" y="46"/>
                      <a:pt x="1" y="47"/>
                      <a:pt x="3" y="47"/>
                    </a:cubicBezTo>
                    <a:cubicBezTo>
                      <a:pt x="5" y="47"/>
                      <a:pt x="5" y="47"/>
                      <a:pt x="5" y="47"/>
                    </a:cubicBezTo>
                    <a:cubicBezTo>
                      <a:pt x="7" y="47"/>
                      <a:pt x="8" y="46"/>
                      <a:pt x="8" y="44"/>
                    </a:cubicBezTo>
                    <a:cubicBezTo>
                      <a:pt x="8" y="12"/>
                      <a:pt x="8" y="12"/>
                      <a:pt x="8" y="12"/>
                    </a:cubicBezTo>
                    <a:cubicBezTo>
                      <a:pt x="9" y="12"/>
                      <a:pt x="10" y="13"/>
                      <a:pt x="10" y="13"/>
                    </a:cubicBezTo>
                    <a:cubicBezTo>
                      <a:pt x="10" y="43"/>
                      <a:pt x="10" y="43"/>
                      <a:pt x="10" y="43"/>
                    </a:cubicBezTo>
                    <a:cubicBezTo>
                      <a:pt x="10" y="44"/>
                      <a:pt x="10" y="44"/>
                      <a:pt x="10" y="44"/>
                    </a:cubicBezTo>
                    <a:cubicBezTo>
                      <a:pt x="10" y="89"/>
                      <a:pt x="10" y="89"/>
                      <a:pt x="10" y="89"/>
                    </a:cubicBezTo>
                    <a:cubicBezTo>
                      <a:pt x="10" y="90"/>
                      <a:pt x="11" y="92"/>
                      <a:pt x="13" y="92"/>
                    </a:cubicBezTo>
                    <a:cubicBezTo>
                      <a:pt x="18" y="92"/>
                      <a:pt x="18" y="92"/>
                      <a:pt x="18" y="92"/>
                    </a:cubicBezTo>
                    <a:cubicBezTo>
                      <a:pt x="20" y="92"/>
                      <a:pt x="21" y="90"/>
                      <a:pt x="21" y="89"/>
                    </a:cubicBezTo>
                    <a:cubicBezTo>
                      <a:pt x="21" y="44"/>
                      <a:pt x="21" y="44"/>
                      <a:pt x="21" y="44"/>
                    </a:cubicBezTo>
                    <a:cubicBezTo>
                      <a:pt x="23" y="44"/>
                      <a:pt x="23" y="44"/>
                      <a:pt x="23" y="44"/>
                    </a:cubicBezTo>
                    <a:cubicBezTo>
                      <a:pt x="23" y="89"/>
                      <a:pt x="23" y="89"/>
                      <a:pt x="23" y="89"/>
                    </a:cubicBezTo>
                    <a:cubicBezTo>
                      <a:pt x="23" y="90"/>
                      <a:pt x="24" y="92"/>
                      <a:pt x="26" y="92"/>
                    </a:cubicBezTo>
                    <a:cubicBezTo>
                      <a:pt x="31" y="92"/>
                      <a:pt x="31" y="92"/>
                      <a:pt x="31" y="92"/>
                    </a:cubicBezTo>
                    <a:cubicBezTo>
                      <a:pt x="33" y="92"/>
                      <a:pt x="34" y="90"/>
                      <a:pt x="34" y="89"/>
                    </a:cubicBezTo>
                    <a:cubicBezTo>
                      <a:pt x="34" y="44"/>
                      <a:pt x="34" y="44"/>
                      <a:pt x="34" y="44"/>
                    </a:cubicBezTo>
                    <a:cubicBezTo>
                      <a:pt x="34" y="43"/>
                      <a:pt x="34" y="43"/>
                      <a:pt x="34" y="43"/>
                    </a:cubicBezTo>
                    <a:cubicBezTo>
                      <a:pt x="34" y="13"/>
                      <a:pt x="34" y="13"/>
                      <a:pt x="34" y="13"/>
                    </a:cubicBezTo>
                    <a:cubicBezTo>
                      <a:pt x="34" y="13"/>
                      <a:pt x="35" y="12"/>
                      <a:pt x="36" y="12"/>
                    </a:cubicBezTo>
                    <a:cubicBezTo>
                      <a:pt x="36" y="44"/>
                      <a:pt x="36" y="44"/>
                      <a:pt x="36" y="44"/>
                    </a:cubicBezTo>
                    <a:cubicBezTo>
                      <a:pt x="36" y="46"/>
                      <a:pt x="37" y="47"/>
                      <a:pt x="39" y="47"/>
                    </a:cubicBezTo>
                    <a:cubicBezTo>
                      <a:pt x="41" y="47"/>
                      <a:pt x="41" y="47"/>
                      <a:pt x="41" y="47"/>
                    </a:cubicBezTo>
                    <a:cubicBezTo>
                      <a:pt x="43" y="47"/>
                      <a:pt x="44" y="46"/>
                      <a:pt x="44" y="44"/>
                    </a:cubicBezTo>
                    <a:cubicBezTo>
                      <a:pt x="44" y="7"/>
                      <a:pt x="44" y="7"/>
                      <a:pt x="44" y="7"/>
                    </a:cubicBezTo>
                    <a:cubicBezTo>
                      <a:pt x="44" y="6"/>
                      <a:pt x="44" y="5"/>
                      <a:pt x="4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5" name="Freeform 11">
                <a:extLst>
                  <a:ext uri="{FF2B5EF4-FFF2-40B4-BE49-F238E27FC236}">
                    <a16:creationId xmlns:a16="http://schemas.microsoft.com/office/drawing/2014/main" id="{A9D9FC5E-1248-479C-B3ED-2CB1BDD1830C}"/>
                  </a:ext>
                </a:extLst>
              </p:cNvPr>
              <p:cNvSpPr>
                <a:spLocks/>
              </p:cNvSpPr>
              <p:nvPr/>
            </p:nvSpPr>
            <p:spPr bwMode="auto">
              <a:xfrm>
                <a:off x="4378325" y="5384800"/>
                <a:ext cx="230188" cy="134938"/>
              </a:xfrm>
              <a:custGeom>
                <a:avLst/>
                <a:gdLst>
                  <a:gd name="T0" fmla="*/ 145 w 145"/>
                  <a:gd name="T1" fmla="*/ 20 h 85"/>
                  <a:gd name="T2" fmla="*/ 126 w 145"/>
                  <a:gd name="T3" fmla="*/ 0 h 85"/>
                  <a:gd name="T4" fmla="*/ 22 w 145"/>
                  <a:gd name="T5" fmla="*/ 46 h 85"/>
                  <a:gd name="T6" fmla="*/ 13 w 145"/>
                  <a:gd name="T7" fmla="*/ 34 h 85"/>
                  <a:gd name="T8" fmla="*/ 0 w 145"/>
                  <a:gd name="T9" fmla="*/ 73 h 85"/>
                  <a:gd name="T10" fmla="*/ 51 w 145"/>
                  <a:gd name="T11" fmla="*/ 85 h 85"/>
                  <a:gd name="T12" fmla="*/ 42 w 145"/>
                  <a:gd name="T13" fmla="*/ 73 h 85"/>
                  <a:gd name="T14" fmla="*/ 145 w 145"/>
                  <a:gd name="T15" fmla="*/ 2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5">
                    <a:moveTo>
                      <a:pt x="145" y="20"/>
                    </a:moveTo>
                    <a:lnTo>
                      <a:pt x="126" y="0"/>
                    </a:lnTo>
                    <a:lnTo>
                      <a:pt x="22" y="46"/>
                    </a:lnTo>
                    <a:lnTo>
                      <a:pt x="13" y="34"/>
                    </a:lnTo>
                    <a:lnTo>
                      <a:pt x="0" y="73"/>
                    </a:lnTo>
                    <a:lnTo>
                      <a:pt x="51" y="85"/>
                    </a:lnTo>
                    <a:lnTo>
                      <a:pt x="42" y="73"/>
                    </a:lnTo>
                    <a:lnTo>
                      <a:pt x="1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6" name="Freeform 12">
                <a:extLst>
                  <a:ext uri="{FF2B5EF4-FFF2-40B4-BE49-F238E27FC236}">
                    <a16:creationId xmlns:a16="http://schemas.microsoft.com/office/drawing/2014/main" id="{C4902D06-D199-40F6-9759-32E765266AD8}"/>
                  </a:ext>
                </a:extLst>
              </p:cNvPr>
              <p:cNvSpPr>
                <a:spLocks/>
              </p:cNvSpPr>
              <p:nvPr/>
            </p:nvSpPr>
            <p:spPr bwMode="auto">
              <a:xfrm>
                <a:off x="4700588" y="5384800"/>
                <a:ext cx="230188" cy="134938"/>
              </a:xfrm>
              <a:custGeom>
                <a:avLst/>
                <a:gdLst>
                  <a:gd name="T0" fmla="*/ 145 w 145"/>
                  <a:gd name="T1" fmla="*/ 73 h 85"/>
                  <a:gd name="T2" fmla="*/ 133 w 145"/>
                  <a:gd name="T3" fmla="*/ 34 h 85"/>
                  <a:gd name="T4" fmla="*/ 124 w 145"/>
                  <a:gd name="T5" fmla="*/ 46 h 85"/>
                  <a:gd name="T6" fmla="*/ 20 w 145"/>
                  <a:gd name="T7" fmla="*/ 0 h 85"/>
                  <a:gd name="T8" fmla="*/ 0 w 145"/>
                  <a:gd name="T9" fmla="*/ 20 h 85"/>
                  <a:gd name="T10" fmla="*/ 107 w 145"/>
                  <a:gd name="T11" fmla="*/ 73 h 85"/>
                  <a:gd name="T12" fmla="*/ 95 w 145"/>
                  <a:gd name="T13" fmla="*/ 85 h 85"/>
                  <a:gd name="T14" fmla="*/ 145 w 145"/>
                  <a:gd name="T15" fmla="*/ 73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5">
                    <a:moveTo>
                      <a:pt x="145" y="73"/>
                    </a:moveTo>
                    <a:lnTo>
                      <a:pt x="133" y="34"/>
                    </a:lnTo>
                    <a:lnTo>
                      <a:pt x="124" y="46"/>
                    </a:lnTo>
                    <a:lnTo>
                      <a:pt x="20" y="0"/>
                    </a:lnTo>
                    <a:lnTo>
                      <a:pt x="0" y="20"/>
                    </a:lnTo>
                    <a:lnTo>
                      <a:pt x="107" y="73"/>
                    </a:lnTo>
                    <a:lnTo>
                      <a:pt x="95" y="85"/>
                    </a:lnTo>
                    <a:lnTo>
                      <a:pt x="145"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7" name="Freeform 13">
                <a:extLst>
                  <a:ext uri="{FF2B5EF4-FFF2-40B4-BE49-F238E27FC236}">
                    <a16:creationId xmlns:a16="http://schemas.microsoft.com/office/drawing/2014/main" id="{5B7416F6-C9E1-4910-8B9D-D70CFC66F49B}"/>
                  </a:ext>
                </a:extLst>
              </p:cNvPr>
              <p:cNvSpPr>
                <a:spLocks/>
              </p:cNvSpPr>
              <p:nvPr/>
            </p:nvSpPr>
            <p:spPr bwMode="auto">
              <a:xfrm>
                <a:off x="4448175" y="5270500"/>
                <a:ext cx="146050" cy="76200"/>
              </a:xfrm>
              <a:custGeom>
                <a:avLst/>
                <a:gdLst>
                  <a:gd name="T0" fmla="*/ 92 w 92"/>
                  <a:gd name="T1" fmla="*/ 36 h 48"/>
                  <a:gd name="T2" fmla="*/ 27 w 92"/>
                  <a:gd name="T3" fmla="*/ 10 h 48"/>
                  <a:gd name="T4" fmla="*/ 34 w 92"/>
                  <a:gd name="T5" fmla="*/ 2 h 48"/>
                  <a:gd name="T6" fmla="*/ 0 w 92"/>
                  <a:gd name="T7" fmla="*/ 0 h 48"/>
                  <a:gd name="T8" fmla="*/ 10 w 92"/>
                  <a:gd name="T9" fmla="*/ 24 h 48"/>
                  <a:gd name="T10" fmla="*/ 17 w 92"/>
                  <a:gd name="T11" fmla="*/ 17 h 48"/>
                  <a:gd name="T12" fmla="*/ 80 w 92"/>
                  <a:gd name="T13" fmla="*/ 48 h 48"/>
                  <a:gd name="T14" fmla="*/ 92 w 92"/>
                  <a:gd name="T15" fmla="*/ 3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48">
                    <a:moveTo>
                      <a:pt x="92" y="36"/>
                    </a:moveTo>
                    <a:lnTo>
                      <a:pt x="27" y="10"/>
                    </a:lnTo>
                    <a:lnTo>
                      <a:pt x="34" y="2"/>
                    </a:lnTo>
                    <a:lnTo>
                      <a:pt x="0" y="0"/>
                    </a:lnTo>
                    <a:lnTo>
                      <a:pt x="10" y="24"/>
                    </a:lnTo>
                    <a:lnTo>
                      <a:pt x="17" y="17"/>
                    </a:lnTo>
                    <a:lnTo>
                      <a:pt x="80" y="48"/>
                    </a:lnTo>
                    <a:lnTo>
                      <a:pt x="9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8" name="Freeform 14">
                <a:extLst>
                  <a:ext uri="{FF2B5EF4-FFF2-40B4-BE49-F238E27FC236}">
                    <a16:creationId xmlns:a16="http://schemas.microsoft.com/office/drawing/2014/main" id="{E248D6E1-9C11-4C5A-9C8F-1855C3713F3D}"/>
                  </a:ext>
                </a:extLst>
              </p:cNvPr>
              <p:cNvSpPr>
                <a:spLocks/>
              </p:cNvSpPr>
              <p:nvPr/>
            </p:nvSpPr>
            <p:spPr bwMode="auto">
              <a:xfrm>
                <a:off x="4721225" y="5270500"/>
                <a:ext cx="144463" cy="76200"/>
              </a:xfrm>
              <a:custGeom>
                <a:avLst/>
                <a:gdLst>
                  <a:gd name="T0" fmla="*/ 55 w 91"/>
                  <a:gd name="T1" fmla="*/ 2 h 48"/>
                  <a:gd name="T2" fmla="*/ 62 w 91"/>
                  <a:gd name="T3" fmla="*/ 10 h 48"/>
                  <a:gd name="T4" fmla="*/ 0 w 91"/>
                  <a:gd name="T5" fmla="*/ 36 h 48"/>
                  <a:gd name="T6" fmla="*/ 12 w 91"/>
                  <a:gd name="T7" fmla="*/ 48 h 48"/>
                  <a:gd name="T8" fmla="*/ 72 w 91"/>
                  <a:gd name="T9" fmla="*/ 17 h 48"/>
                  <a:gd name="T10" fmla="*/ 79 w 91"/>
                  <a:gd name="T11" fmla="*/ 24 h 48"/>
                  <a:gd name="T12" fmla="*/ 91 w 91"/>
                  <a:gd name="T13" fmla="*/ 0 h 48"/>
                  <a:gd name="T14" fmla="*/ 55 w 91"/>
                  <a:gd name="T15" fmla="*/ 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48">
                    <a:moveTo>
                      <a:pt x="55" y="2"/>
                    </a:moveTo>
                    <a:lnTo>
                      <a:pt x="62" y="10"/>
                    </a:lnTo>
                    <a:lnTo>
                      <a:pt x="0" y="36"/>
                    </a:lnTo>
                    <a:lnTo>
                      <a:pt x="12" y="48"/>
                    </a:lnTo>
                    <a:lnTo>
                      <a:pt x="72" y="17"/>
                    </a:lnTo>
                    <a:lnTo>
                      <a:pt x="79" y="24"/>
                    </a:lnTo>
                    <a:lnTo>
                      <a:pt x="91" y="0"/>
                    </a:lnTo>
                    <a:lnTo>
                      <a:pt x="5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39" name="Oval 38">
                <a:extLst>
                  <a:ext uri="{FF2B5EF4-FFF2-40B4-BE49-F238E27FC236}">
                    <a16:creationId xmlns:a16="http://schemas.microsoft.com/office/drawing/2014/main" id="{1E585AF2-19E4-426F-9336-FFDA9D52A7A7}"/>
                  </a:ext>
                </a:extLst>
              </p:cNvPr>
              <p:cNvSpPr>
                <a:spLocks noChangeArrowheads="1"/>
              </p:cNvSpPr>
              <p:nvPr/>
            </p:nvSpPr>
            <p:spPr bwMode="auto">
              <a:xfrm>
                <a:off x="4621213" y="4953000"/>
                <a:ext cx="68263" cy="73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40" name="Freeform 16">
                <a:extLst>
                  <a:ext uri="{FF2B5EF4-FFF2-40B4-BE49-F238E27FC236}">
                    <a16:creationId xmlns:a16="http://schemas.microsoft.com/office/drawing/2014/main" id="{5A46308A-6FFE-4893-AA8C-A4D981F32B01}"/>
                  </a:ext>
                </a:extLst>
              </p:cNvPr>
              <p:cNvSpPr>
                <a:spLocks/>
              </p:cNvSpPr>
              <p:nvPr/>
            </p:nvSpPr>
            <p:spPr bwMode="auto">
              <a:xfrm>
                <a:off x="4570413" y="5032375"/>
                <a:ext cx="169863" cy="352425"/>
              </a:xfrm>
              <a:custGeom>
                <a:avLst/>
                <a:gdLst>
                  <a:gd name="T0" fmla="*/ 43 w 44"/>
                  <a:gd name="T1" fmla="*/ 5 h 92"/>
                  <a:gd name="T2" fmla="*/ 40 w 44"/>
                  <a:gd name="T3" fmla="*/ 3 h 92"/>
                  <a:gd name="T4" fmla="*/ 29 w 44"/>
                  <a:gd name="T5" fmla="*/ 0 h 92"/>
                  <a:gd name="T6" fmla="*/ 25 w 44"/>
                  <a:gd name="T7" fmla="*/ 15 h 92"/>
                  <a:gd name="T8" fmla="*/ 24 w 44"/>
                  <a:gd name="T9" fmla="*/ 6 h 92"/>
                  <a:gd name="T10" fmla="*/ 26 w 44"/>
                  <a:gd name="T11" fmla="*/ 3 h 92"/>
                  <a:gd name="T12" fmla="*/ 22 w 44"/>
                  <a:gd name="T13" fmla="*/ 0 h 92"/>
                  <a:gd name="T14" fmla="*/ 18 w 44"/>
                  <a:gd name="T15" fmla="*/ 3 h 92"/>
                  <a:gd name="T16" fmla="*/ 20 w 44"/>
                  <a:gd name="T17" fmla="*/ 6 h 92"/>
                  <a:gd name="T18" fmla="*/ 19 w 44"/>
                  <a:gd name="T19" fmla="*/ 15 h 92"/>
                  <a:gd name="T20" fmla="*/ 15 w 44"/>
                  <a:gd name="T21" fmla="*/ 0 h 92"/>
                  <a:gd name="T22" fmla="*/ 4 w 44"/>
                  <a:gd name="T23" fmla="*/ 3 h 92"/>
                  <a:gd name="T24" fmla="*/ 1 w 44"/>
                  <a:gd name="T25" fmla="*/ 5 h 92"/>
                  <a:gd name="T26" fmla="*/ 0 w 44"/>
                  <a:gd name="T27" fmla="*/ 7 h 92"/>
                  <a:gd name="T28" fmla="*/ 0 w 44"/>
                  <a:gd name="T29" fmla="*/ 44 h 92"/>
                  <a:gd name="T30" fmla="*/ 3 w 44"/>
                  <a:gd name="T31" fmla="*/ 47 h 92"/>
                  <a:gd name="T32" fmla="*/ 5 w 44"/>
                  <a:gd name="T33" fmla="*/ 47 h 92"/>
                  <a:gd name="T34" fmla="*/ 8 w 44"/>
                  <a:gd name="T35" fmla="*/ 44 h 92"/>
                  <a:gd name="T36" fmla="*/ 8 w 44"/>
                  <a:gd name="T37" fmla="*/ 12 h 92"/>
                  <a:gd name="T38" fmla="*/ 10 w 44"/>
                  <a:gd name="T39" fmla="*/ 13 h 92"/>
                  <a:gd name="T40" fmla="*/ 10 w 44"/>
                  <a:gd name="T41" fmla="*/ 43 h 92"/>
                  <a:gd name="T42" fmla="*/ 10 w 44"/>
                  <a:gd name="T43" fmla="*/ 44 h 92"/>
                  <a:gd name="T44" fmla="*/ 10 w 44"/>
                  <a:gd name="T45" fmla="*/ 89 h 92"/>
                  <a:gd name="T46" fmla="*/ 13 w 44"/>
                  <a:gd name="T47" fmla="*/ 92 h 92"/>
                  <a:gd name="T48" fmla="*/ 18 w 44"/>
                  <a:gd name="T49" fmla="*/ 92 h 92"/>
                  <a:gd name="T50" fmla="*/ 21 w 44"/>
                  <a:gd name="T51" fmla="*/ 89 h 92"/>
                  <a:gd name="T52" fmla="*/ 21 w 44"/>
                  <a:gd name="T53" fmla="*/ 44 h 92"/>
                  <a:gd name="T54" fmla="*/ 23 w 44"/>
                  <a:gd name="T55" fmla="*/ 44 h 92"/>
                  <a:gd name="T56" fmla="*/ 23 w 44"/>
                  <a:gd name="T57" fmla="*/ 89 h 92"/>
                  <a:gd name="T58" fmla="*/ 26 w 44"/>
                  <a:gd name="T59" fmla="*/ 92 h 92"/>
                  <a:gd name="T60" fmla="*/ 31 w 44"/>
                  <a:gd name="T61" fmla="*/ 92 h 92"/>
                  <a:gd name="T62" fmla="*/ 34 w 44"/>
                  <a:gd name="T63" fmla="*/ 89 h 92"/>
                  <a:gd name="T64" fmla="*/ 34 w 44"/>
                  <a:gd name="T65" fmla="*/ 44 h 92"/>
                  <a:gd name="T66" fmla="*/ 34 w 44"/>
                  <a:gd name="T67" fmla="*/ 43 h 92"/>
                  <a:gd name="T68" fmla="*/ 34 w 44"/>
                  <a:gd name="T69" fmla="*/ 13 h 92"/>
                  <a:gd name="T70" fmla="*/ 36 w 44"/>
                  <a:gd name="T71" fmla="*/ 12 h 92"/>
                  <a:gd name="T72" fmla="*/ 36 w 44"/>
                  <a:gd name="T73" fmla="*/ 44 h 92"/>
                  <a:gd name="T74" fmla="*/ 39 w 44"/>
                  <a:gd name="T75" fmla="*/ 47 h 92"/>
                  <a:gd name="T76" fmla="*/ 41 w 44"/>
                  <a:gd name="T77" fmla="*/ 47 h 92"/>
                  <a:gd name="T78" fmla="*/ 44 w 44"/>
                  <a:gd name="T79" fmla="*/ 44 h 92"/>
                  <a:gd name="T80" fmla="*/ 44 w 44"/>
                  <a:gd name="T81" fmla="*/ 7 h 92"/>
                  <a:gd name="T82" fmla="*/ 43 w 44"/>
                  <a:gd name="T83"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92">
                    <a:moveTo>
                      <a:pt x="43" y="5"/>
                    </a:moveTo>
                    <a:cubicBezTo>
                      <a:pt x="43" y="4"/>
                      <a:pt x="42" y="3"/>
                      <a:pt x="40" y="3"/>
                    </a:cubicBezTo>
                    <a:cubicBezTo>
                      <a:pt x="38" y="2"/>
                      <a:pt x="29" y="0"/>
                      <a:pt x="29" y="0"/>
                    </a:cubicBezTo>
                    <a:cubicBezTo>
                      <a:pt x="25" y="15"/>
                      <a:pt x="25" y="15"/>
                      <a:pt x="25" y="15"/>
                    </a:cubicBezTo>
                    <a:cubicBezTo>
                      <a:pt x="24" y="6"/>
                      <a:pt x="24" y="6"/>
                      <a:pt x="24" y="6"/>
                    </a:cubicBezTo>
                    <a:cubicBezTo>
                      <a:pt x="26" y="3"/>
                      <a:pt x="26" y="3"/>
                      <a:pt x="26" y="3"/>
                    </a:cubicBezTo>
                    <a:cubicBezTo>
                      <a:pt x="22" y="0"/>
                      <a:pt x="22" y="0"/>
                      <a:pt x="22" y="0"/>
                    </a:cubicBezTo>
                    <a:cubicBezTo>
                      <a:pt x="18" y="3"/>
                      <a:pt x="18" y="3"/>
                      <a:pt x="18" y="3"/>
                    </a:cubicBezTo>
                    <a:cubicBezTo>
                      <a:pt x="20" y="6"/>
                      <a:pt x="20" y="6"/>
                      <a:pt x="20" y="6"/>
                    </a:cubicBezTo>
                    <a:cubicBezTo>
                      <a:pt x="19" y="15"/>
                      <a:pt x="19" y="15"/>
                      <a:pt x="19" y="15"/>
                    </a:cubicBezTo>
                    <a:cubicBezTo>
                      <a:pt x="15" y="0"/>
                      <a:pt x="15" y="0"/>
                      <a:pt x="15" y="0"/>
                    </a:cubicBezTo>
                    <a:cubicBezTo>
                      <a:pt x="15" y="0"/>
                      <a:pt x="7" y="2"/>
                      <a:pt x="4" y="3"/>
                    </a:cubicBezTo>
                    <a:cubicBezTo>
                      <a:pt x="3" y="3"/>
                      <a:pt x="2" y="4"/>
                      <a:pt x="1" y="5"/>
                    </a:cubicBezTo>
                    <a:cubicBezTo>
                      <a:pt x="0" y="5"/>
                      <a:pt x="0" y="6"/>
                      <a:pt x="0" y="7"/>
                    </a:cubicBezTo>
                    <a:cubicBezTo>
                      <a:pt x="0" y="44"/>
                      <a:pt x="0" y="44"/>
                      <a:pt x="0" y="44"/>
                    </a:cubicBezTo>
                    <a:cubicBezTo>
                      <a:pt x="0" y="46"/>
                      <a:pt x="1" y="47"/>
                      <a:pt x="3" y="47"/>
                    </a:cubicBezTo>
                    <a:cubicBezTo>
                      <a:pt x="5" y="47"/>
                      <a:pt x="5" y="47"/>
                      <a:pt x="5" y="47"/>
                    </a:cubicBezTo>
                    <a:cubicBezTo>
                      <a:pt x="7" y="47"/>
                      <a:pt x="8" y="46"/>
                      <a:pt x="8" y="44"/>
                    </a:cubicBezTo>
                    <a:cubicBezTo>
                      <a:pt x="8" y="12"/>
                      <a:pt x="8" y="12"/>
                      <a:pt x="8" y="12"/>
                    </a:cubicBezTo>
                    <a:cubicBezTo>
                      <a:pt x="9" y="12"/>
                      <a:pt x="10" y="13"/>
                      <a:pt x="10" y="13"/>
                    </a:cubicBezTo>
                    <a:cubicBezTo>
                      <a:pt x="10" y="43"/>
                      <a:pt x="10" y="43"/>
                      <a:pt x="10" y="43"/>
                    </a:cubicBezTo>
                    <a:cubicBezTo>
                      <a:pt x="10" y="44"/>
                      <a:pt x="10" y="44"/>
                      <a:pt x="10" y="44"/>
                    </a:cubicBezTo>
                    <a:cubicBezTo>
                      <a:pt x="10" y="89"/>
                      <a:pt x="10" y="89"/>
                      <a:pt x="10" y="89"/>
                    </a:cubicBezTo>
                    <a:cubicBezTo>
                      <a:pt x="10" y="90"/>
                      <a:pt x="11" y="92"/>
                      <a:pt x="13" y="92"/>
                    </a:cubicBezTo>
                    <a:cubicBezTo>
                      <a:pt x="18" y="92"/>
                      <a:pt x="18" y="92"/>
                      <a:pt x="18" y="92"/>
                    </a:cubicBezTo>
                    <a:cubicBezTo>
                      <a:pt x="20" y="92"/>
                      <a:pt x="21" y="90"/>
                      <a:pt x="21" y="89"/>
                    </a:cubicBezTo>
                    <a:cubicBezTo>
                      <a:pt x="21" y="44"/>
                      <a:pt x="21" y="44"/>
                      <a:pt x="21" y="44"/>
                    </a:cubicBezTo>
                    <a:cubicBezTo>
                      <a:pt x="23" y="44"/>
                      <a:pt x="23" y="44"/>
                      <a:pt x="23" y="44"/>
                    </a:cubicBezTo>
                    <a:cubicBezTo>
                      <a:pt x="23" y="89"/>
                      <a:pt x="23" y="89"/>
                      <a:pt x="23" y="89"/>
                    </a:cubicBezTo>
                    <a:cubicBezTo>
                      <a:pt x="23" y="90"/>
                      <a:pt x="24" y="92"/>
                      <a:pt x="26" y="92"/>
                    </a:cubicBezTo>
                    <a:cubicBezTo>
                      <a:pt x="31" y="92"/>
                      <a:pt x="31" y="92"/>
                      <a:pt x="31" y="92"/>
                    </a:cubicBezTo>
                    <a:cubicBezTo>
                      <a:pt x="33" y="92"/>
                      <a:pt x="34" y="90"/>
                      <a:pt x="34" y="89"/>
                    </a:cubicBezTo>
                    <a:cubicBezTo>
                      <a:pt x="34" y="44"/>
                      <a:pt x="34" y="44"/>
                      <a:pt x="34" y="44"/>
                    </a:cubicBezTo>
                    <a:cubicBezTo>
                      <a:pt x="34" y="43"/>
                      <a:pt x="34" y="43"/>
                      <a:pt x="34" y="43"/>
                    </a:cubicBezTo>
                    <a:cubicBezTo>
                      <a:pt x="34" y="13"/>
                      <a:pt x="34" y="13"/>
                      <a:pt x="34" y="13"/>
                    </a:cubicBezTo>
                    <a:cubicBezTo>
                      <a:pt x="34" y="13"/>
                      <a:pt x="35" y="12"/>
                      <a:pt x="36" y="12"/>
                    </a:cubicBezTo>
                    <a:cubicBezTo>
                      <a:pt x="36" y="44"/>
                      <a:pt x="36" y="44"/>
                      <a:pt x="36" y="44"/>
                    </a:cubicBezTo>
                    <a:cubicBezTo>
                      <a:pt x="36" y="46"/>
                      <a:pt x="37" y="47"/>
                      <a:pt x="39" y="47"/>
                    </a:cubicBezTo>
                    <a:cubicBezTo>
                      <a:pt x="41" y="47"/>
                      <a:pt x="41" y="47"/>
                      <a:pt x="41" y="47"/>
                    </a:cubicBezTo>
                    <a:cubicBezTo>
                      <a:pt x="43" y="47"/>
                      <a:pt x="44" y="46"/>
                      <a:pt x="44" y="44"/>
                    </a:cubicBezTo>
                    <a:cubicBezTo>
                      <a:pt x="44" y="7"/>
                      <a:pt x="44" y="7"/>
                      <a:pt x="44" y="7"/>
                    </a:cubicBezTo>
                    <a:cubicBezTo>
                      <a:pt x="44" y="6"/>
                      <a:pt x="44" y="5"/>
                      <a:pt x="4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41" name="Freeform 17">
                <a:extLst>
                  <a:ext uri="{FF2B5EF4-FFF2-40B4-BE49-F238E27FC236}">
                    <a16:creationId xmlns:a16="http://schemas.microsoft.com/office/drawing/2014/main" id="{041986D8-BBA3-4B16-BBEF-784E967AF638}"/>
                  </a:ext>
                </a:extLst>
              </p:cNvPr>
              <p:cNvSpPr>
                <a:spLocks/>
              </p:cNvSpPr>
              <p:nvPr/>
            </p:nvSpPr>
            <p:spPr bwMode="auto">
              <a:xfrm>
                <a:off x="4378325" y="5384800"/>
                <a:ext cx="230188" cy="134938"/>
              </a:xfrm>
              <a:custGeom>
                <a:avLst/>
                <a:gdLst>
                  <a:gd name="T0" fmla="*/ 145 w 145"/>
                  <a:gd name="T1" fmla="*/ 20 h 85"/>
                  <a:gd name="T2" fmla="*/ 126 w 145"/>
                  <a:gd name="T3" fmla="*/ 0 h 85"/>
                  <a:gd name="T4" fmla="*/ 22 w 145"/>
                  <a:gd name="T5" fmla="*/ 46 h 85"/>
                  <a:gd name="T6" fmla="*/ 13 w 145"/>
                  <a:gd name="T7" fmla="*/ 34 h 85"/>
                  <a:gd name="T8" fmla="*/ 0 w 145"/>
                  <a:gd name="T9" fmla="*/ 73 h 85"/>
                  <a:gd name="T10" fmla="*/ 51 w 145"/>
                  <a:gd name="T11" fmla="*/ 85 h 85"/>
                  <a:gd name="T12" fmla="*/ 42 w 145"/>
                  <a:gd name="T13" fmla="*/ 73 h 85"/>
                  <a:gd name="T14" fmla="*/ 145 w 145"/>
                  <a:gd name="T15" fmla="*/ 2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5">
                    <a:moveTo>
                      <a:pt x="145" y="20"/>
                    </a:moveTo>
                    <a:lnTo>
                      <a:pt x="126" y="0"/>
                    </a:lnTo>
                    <a:lnTo>
                      <a:pt x="22" y="46"/>
                    </a:lnTo>
                    <a:lnTo>
                      <a:pt x="13" y="34"/>
                    </a:lnTo>
                    <a:lnTo>
                      <a:pt x="0" y="73"/>
                    </a:lnTo>
                    <a:lnTo>
                      <a:pt x="51" y="85"/>
                    </a:lnTo>
                    <a:lnTo>
                      <a:pt x="42" y="73"/>
                    </a:lnTo>
                    <a:lnTo>
                      <a:pt x="1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42" name="Freeform 18">
                <a:extLst>
                  <a:ext uri="{FF2B5EF4-FFF2-40B4-BE49-F238E27FC236}">
                    <a16:creationId xmlns:a16="http://schemas.microsoft.com/office/drawing/2014/main" id="{0D669340-FF02-4F95-987C-42BE7A2804F4}"/>
                  </a:ext>
                </a:extLst>
              </p:cNvPr>
              <p:cNvSpPr>
                <a:spLocks/>
              </p:cNvSpPr>
              <p:nvPr/>
            </p:nvSpPr>
            <p:spPr bwMode="auto">
              <a:xfrm>
                <a:off x="4700588" y="5384800"/>
                <a:ext cx="230188" cy="134938"/>
              </a:xfrm>
              <a:custGeom>
                <a:avLst/>
                <a:gdLst>
                  <a:gd name="T0" fmla="*/ 145 w 145"/>
                  <a:gd name="T1" fmla="*/ 73 h 85"/>
                  <a:gd name="T2" fmla="*/ 133 w 145"/>
                  <a:gd name="T3" fmla="*/ 34 h 85"/>
                  <a:gd name="T4" fmla="*/ 124 w 145"/>
                  <a:gd name="T5" fmla="*/ 46 h 85"/>
                  <a:gd name="T6" fmla="*/ 20 w 145"/>
                  <a:gd name="T7" fmla="*/ 0 h 85"/>
                  <a:gd name="T8" fmla="*/ 0 w 145"/>
                  <a:gd name="T9" fmla="*/ 20 h 85"/>
                  <a:gd name="T10" fmla="*/ 107 w 145"/>
                  <a:gd name="T11" fmla="*/ 73 h 85"/>
                  <a:gd name="T12" fmla="*/ 95 w 145"/>
                  <a:gd name="T13" fmla="*/ 85 h 85"/>
                  <a:gd name="T14" fmla="*/ 145 w 145"/>
                  <a:gd name="T15" fmla="*/ 73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5">
                    <a:moveTo>
                      <a:pt x="145" y="73"/>
                    </a:moveTo>
                    <a:lnTo>
                      <a:pt x="133" y="34"/>
                    </a:lnTo>
                    <a:lnTo>
                      <a:pt x="124" y="46"/>
                    </a:lnTo>
                    <a:lnTo>
                      <a:pt x="20" y="0"/>
                    </a:lnTo>
                    <a:lnTo>
                      <a:pt x="0" y="20"/>
                    </a:lnTo>
                    <a:lnTo>
                      <a:pt x="107" y="73"/>
                    </a:lnTo>
                    <a:lnTo>
                      <a:pt x="95" y="85"/>
                    </a:lnTo>
                    <a:lnTo>
                      <a:pt x="145"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43" name="Freeform 19">
                <a:extLst>
                  <a:ext uri="{FF2B5EF4-FFF2-40B4-BE49-F238E27FC236}">
                    <a16:creationId xmlns:a16="http://schemas.microsoft.com/office/drawing/2014/main" id="{968A9DE4-155B-4101-9433-8FCA6E031C68}"/>
                  </a:ext>
                </a:extLst>
              </p:cNvPr>
              <p:cNvSpPr>
                <a:spLocks/>
              </p:cNvSpPr>
              <p:nvPr/>
            </p:nvSpPr>
            <p:spPr bwMode="auto">
              <a:xfrm>
                <a:off x="4448175" y="5270500"/>
                <a:ext cx="146050" cy="76200"/>
              </a:xfrm>
              <a:custGeom>
                <a:avLst/>
                <a:gdLst>
                  <a:gd name="T0" fmla="*/ 92 w 92"/>
                  <a:gd name="T1" fmla="*/ 36 h 48"/>
                  <a:gd name="T2" fmla="*/ 27 w 92"/>
                  <a:gd name="T3" fmla="*/ 10 h 48"/>
                  <a:gd name="T4" fmla="*/ 34 w 92"/>
                  <a:gd name="T5" fmla="*/ 2 h 48"/>
                  <a:gd name="T6" fmla="*/ 0 w 92"/>
                  <a:gd name="T7" fmla="*/ 0 h 48"/>
                  <a:gd name="T8" fmla="*/ 10 w 92"/>
                  <a:gd name="T9" fmla="*/ 24 h 48"/>
                  <a:gd name="T10" fmla="*/ 17 w 92"/>
                  <a:gd name="T11" fmla="*/ 17 h 48"/>
                  <a:gd name="T12" fmla="*/ 80 w 92"/>
                  <a:gd name="T13" fmla="*/ 48 h 48"/>
                  <a:gd name="T14" fmla="*/ 92 w 92"/>
                  <a:gd name="T15" fmla="*/ 36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48">
                    <a:moveTo>
                      <a:pt x="92" y="36"/>
                    </a:moveTo>
                    <a:lnTo>
                      <a:pt x="27" y="10"/>
                    </a:lnTo>
                    <a:lnTo>
                      <a:pt x="34" y="2"/>
                    </a:lnTo>
                    <a:lnTo>
                      <a:pt x="0" y="0"/>
                    </a:lnTo>
                    <a:lnTo>
                      <a:pt x="10" y="24"/>
                    </a:lnTo>
                    <a:lnTo>
                      <a:pt x="17" y="17"/>
                    </a:lnTo>
                    <a:lnTo>
                      <a:pt x="80" y="48"/>
                    </a:lnTo>
                    <a:lnTo>
                      <a:pt x="9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sp>
            <p:nvSpPr>
              <p:cNvPr id="44" name="Freeform 20">
                <a:extLst>
                  <a:ext uri="{FF2B5EF4-FFF2-40B4-BE49-F238E27FC236}">
                    <a16:creationId xmlns:a16="http://schemas.microsoft.com/office/drawing/2014/main" id="{2F340226-E301-468A-A859-6A88120DA960}"/>
                  </a:ext>
                </a:extLst>
              </p:cNvPr>
              <p:cNvSpPr>
                <a:spLocks/>
              </p:cNvSpPr>
              <p:nvPr/>
            </p:nvSpPr>
            <p:spPr bwMode="auto">
              <a:xfrm>
                <a:off x="4721225" y="5270500"/>
                <a:ext cx="144463" cy="76200"/>
              </a:xfrm>
              <a:custGeom>
                <a:avLst/>
                <a:gdLst>
                  <a:gd name="T0" fmla="*/ 55 w 91"/>
                  <a:gd name="T1" fmla="*/ 2 h 48"/>
                  <a:gd name="T2" fmla="*/ 62 w 91"/>
                  <a:gd name="T3" fmla="*/ 10 h 48"/>
                  <a:gd name="T4" fmla="*/ 0 w 91"/>
                  <a:gd name="T5" fmla="*/ 36 h 48"/>
                  <a:gd name="T6" fmla="*/ 12 w 91"/>
                  <a:gd name="T7" fmla="*/ 48 h 48"/>
                  <a:gd name="T8" fmla="*/ 72 w 91"/>
                  <a:gd name="T9" fmla="*/ 17 h 48"/>
                  <a:gd name="T10" fmla="*/ 79 w 91"/>
                  <a:gd name="T11" fmla="*/ 24 h 48"/>
                  <a:gd name="T12" fmla="*/ 91 w 91"/>
                  <a:gd name="T13" fmla="*/ 0 h 48"/>
                  <a:gd name="T14" fmla="*/ 55 w 91"/>
                  <a:gd name="T15" fmla="*/ 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48">
                    <a:moveTo>
                      <a:pt x="55" y="2"/>
                    </a:moveTo>
                    <a:lnTo>
                      <a:pt x="62" y="10"/>
                    </a:lnTo>
                    <a:lnTo>
                      <a:pt x="0" y="36"/>
                    </a:lnTo>
                    <a:lnTo>
                      <a:pt x="12" y="48"/>
                    </a:lnTo>
                    <a:lnTo>
                      <a:pt x="72" y="17"/>
                    </a:lnTo>
                    <a:lnTo>
                      <a:pt x="79" y="24"/>
                    </a:lnTo>
                    <a:lnTo>
                      <a:pt x="91" y="0"/>
                    </a:lnTo>
                    <a:lnTo>
                      <a:pt x="5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Calibri" panose="020F0502020204030204"/>
                </a:endParaRPr>
              </a:p>
            </p:txBody>
          </p:sp>
        </p:grpSp>
      </p:grpSp>
      <p:grpSp>
        <p:nvGrpSpPr>
          <p:cNvPr id="9" name="Group 8">
            <a:extLst>
              <a:ext uri="{FF2B5EF4-FFF2-40B4-BE49-F238E27FC236}">
                <a16:creationId xmlns:a16="http://schemas.microsoft.com/office/drawing/2014/main" id="{A3FC2BBA-9191-48F7-8E06-FCBE76E44248}"/>
              </a:ext>
            </a:extLst>
          </p:cNvPr>
          <p:cNvGrpSpPr/>
          <p:nvPr/>
        </p:nvGrpSpPr>
        <p:grpSpPr>
          <a:xfrm>
            <a:off x="3663658" y="1184555"/>
            <a:ext cx="1895836" cy="3082267"/>
            <a:chOff x="3834192" y="3607483"/>
            <a:chExt cx="1895836" cy="3082265"/>
          </a:xfrm>
        </p:grpSpPr>
        <p:grpSp>
          <p:nvGrpSpPr>
            <p:cNvPr id="20" name="Group 19">
              <a:extLst>
                <a:ext uri="{FF2B5EF4-FFF2-40B4-BE49-F238E27FC236}">
                  <a16:creationId xmlns:a16="http://schemas.microsoft.com/office/drawing/2014/main" id="{9E444F9C-EAD0-4D19-B2F3-E310D043098C}"/>
                </a:ext>
              </a:extLst>
            </p:cNvPr>
            <p:cNvGrpSpPr/>
            <p:nvPr/>
          </p:nvGrpSpPr>
          <p:grpSpPr>
            <a:xfrm>
              <a:off x="3834192" y="3607483"/>
              <a:ext cx="1895836" cy="3082265"/>
              <a:chOff x="3834192" y="3607483"/>
              <a:chExt cx="1895836" cy="3082265"/>
            </a:xfrm>
          </p:grpSpPr>
          <p:sp>
            <p:nvSpPr>
              <p:cNvPr id="26" name="Rectangle 25">
                <a:extLst>
                  <a:ext uri="{FF2B5EF4-FFF2-40B4-BE49-F238E27FC236}">
                    <a16:creationId xmlns:a16="http://schemas.microsoft.com/office/drawing/2014/main" id="{581D20C2-32CF-419B-981F-08EF45D21BBF}"/>
                  </a:ext>
                </a:extLst>
              </p:cNvPr>
              <p:cNvSpPr/>
              <p:nvPr/>
            </p:nvSpPr>
            <p:spPr>
              <a:xfrm>
                <a:off x="3834192" y="4722828"/>
                <a:ext cx="1895836" cy="52347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r>
                  <a:rPr lang="en-US" sz="1401" b="1" kern="0">
                    <a:solidFill>
                      <a:srgbClr val="00B0F0"/>
                    </a:solidFill>
                    <a:latin typeface="Arial"/>
                    <a:cs typeface="Arial" panose="020B0604020202020204" pitchFamily="34" charset="0"/>
                  </a:rPr>
                  <a:t>Career</a:t>
                </a:r>
                <a:br>
                  <a:rPr lang="en-US" sz="1401" b="1" kern="0">
                    <a:solidFill>
                      <a:srgbClr val="00B0F0"/>
                    </a:solidFill>
                    <a:latin typeface="Arial"/>
                    <a:cs typeface="Arial" panose="020B0604020202020204" pitchFamily="34" charset="0"/>
                  </a:rPr>
                </a:br>
                <a:r>
                  <a:rPr lang="en-US" sz="1401" b="1" kern="0">
                    <a:solidFill>
                      <a:srgbClr val="00B0F0"/>
                    </a:solidFill>
                    <a:latin typeface="Arial"/>
                    <a:cs typeface="Arial" panose="020B0604020202020204" pitchFamily="34" charset="0"/>
                  </a:rPr>
                  <a:t>security</a:t>
                </a:r>
              </a:p>
            </p:txBody>
          </p:sp>
          <p:sp>
            <p:nvSpPr>
              <p:cNvPr id="27" name="Rectangle 26">
                <a:extLst>
                  <a:ext uri="{FF2B5EF4-FFF2-40B4-BE49-F238E27FC236}">
                    <a16:creationId xmlns:a16="http://schemas.microsoft.com/office/drawing/2014/main" id="{CFF4F769-6E96-4F72-BF8F-46FE1F9F6338}"/>
                  </a:ext>
                </a:extLst>
              </p:cNvPr>
              <p:cNvSpPr/>
              <p:nvPr/>
            </p:nvSpPr>
            <p:spPr>
              <a:xfrm>
                <a:off x="4141309" y="5242173"/>
                <a:ext cx="1371751" cy="1447575"/>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1101" kern="0">
                    <a:solidFill>
                      <a:sysClr val="windowText" lastClr="000000"/>
                    </a:solidFill>
                    <a:latin typeface="Arial"/>
                    <a:cs typeface="Arial" panose="020B0604020202020204" pitchFamily="34" charset="0"/>
                  </a:rPr>
                  <a:t>Due to a shortage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of experienced accounting professionals in business today, CPAs are in more demand than ever before.</a:t>
                </a:r>
              </a:p>
            </p:txBody>
          </p:sp>
          <p:sp>
            <p:nvSpPr>
              <p:cNvPr id="28" name="Oval 27">
                <a:extLst>
                  <a:ext uri="{FF2B5EF4-FFF2-40B4-BE49-F238E27FC236}">
                    <a16:creationId xmlns:a16="http://schemas.microsoft.com/office/drawing/2014/main" id="{727BA662-CC39-4C3C-974F-B3F75FB20BB0}"/>
                  </a:ext>
                </a:extLst>
              </p:cNvPr>
              <p:cNvSpPr/>
              <p:nvPr/>
            </p:nvSpPr>
            <p:spPr>
              <a:xfrm>
                <a:off x="4286194" y="3607483"/>
                <a:ext cx="1002082" cy="1002082"/>
              </a:xfrm>
              <a:prstGeom prst="ellipse">
                <a:avLst/>
              </a:prstGeom>
              <a:solidFill>
                <a:srgbClr val="00B0F0"/>
              </a:solidFill>
              <a:ln w="38100" cap="flat" cmpd="sng" algn="ctr">
                <a:solidFill>
                  <a:srgbClr val="00B0F0"/>
                </a:solidFill>
                <a:prstDash val="solid"/>
              </a:ln>
              <a:effectLst/>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endParaRPr lang="en-US" sz="1800" kern="0">
                  <a:solidFill>
                    <a:srgbClr val="282828"/>
                  </a:solidFill>
                  <a:latin typeface="Arial"/>
                </a:endParaRPr>
              </a:p>
            </p:txBody>
          </p:sp>
        </p:grpSp>
        <p:grpSp>
          <p:nvGrpSpPr>
            <p:cNvPr id="21" name="Group 20">
              <a:extLst>
                <a:ext uri="{FF2B5EF4-FFF2-40B4-BE49-F238E27FC236}">
                  <a16:creationId xmlns:a16="http://schemas.microsoft.com/office/drawing/2014/main" id="{C0254BF8-0FB2-4740-8AAE-A744C737C8FF}"/>
                </a:ext>
              </a:extLst>
            </p:cNvPr>
            <p:cNvGrpSpPr>
              <a:grpSpLocks noChangeAspect="1"/>
            </p:cNvGrpSpPr>
            <p:nvPr/>
          </p:nvGrpSpPr>
          <p:grpSpPr>
            <a:xfrm>
              <a:off x="4542086" y="3870781"/>
              <a:ext cx="483470" cy="475488"/>
              <a:chOff x="3014663" y="4945063"/>
              <a:chExt cx="673100" cy="661987"/>
            </a:xfrm>
            <a:solidFill>
              <a:sysClr val="window" lastClr="FFFFFF"/>
            </a:solidFill>
          </p:grpSpPr>
          <p:sp>
            <p:nvSpPr>
              <p:cNvPr id="22" name="Freeform 24">
                <a:extLst>
                  <a:ext uri="{FF2B5EF4-FFF2-40B4-BE49-F238E27FC236}">
                    <a16:creationId xmlns:a16="http://schemas.microsoft.com/office/drawing/2014/main" id="{D4F4688B-87CC-4BDE-816B-F4331EA68F72}"/>
                  </a:ext>
                </a:extLst>
              </p:cNvPr>
              <p:cNvSpPr>
                <a:spLocks noEditPoints="1"/>
              </p:cNvSpPr>
              <p:nvPr/>
            </p:nvSpPr>
            <p:spPr bwMode="auto">
              <a:xfrm>
                <a:off x="3144838" y="5072063"/>
                <a:ext cx="407988" cy="407987"/>
              </a:xfrm>
              <a:custGeom>
                <a:avLst/>
                <a:gdLst>
                  <a:gd name="T0" fmla="*/ 0 w 107"/>
                  <a:gd name="T1" fmla="*/ 54 h 107"/>
                  <a:gd name="T2" fmla="*/ 107 w 107"/>
                  <a:gd name="T3" fmla="*/ 54 h 107"/>
                  <a:gd name="T4" fmla="*/ 84 w 107"/>
                  <a:gd name="T5" fmla="*/ 52 h 107"/>
                  <a:gd name="T6" fmla="*/ 92 w 107"/>
                  <a:gd name="T7" fmla="*/ 21 h 107"/>
                  <a:gd name="T8" fmla="*/ 84 w 107"/>
                  <a:gd name="T9" fmla="*/ 52 h 107"/>
                  <a:gd name="T10" fmla="*/ 15 w 107"/>
                  <a:gd name="T11" fmla="*/ 21 h 107"/>
                  <a:gd name="T12" fmla="*/ 24 w 107"/>
                  <a:gd name="T13" fmla="*/ 52 h 107"/>
                  <a:gd name="T14" fmla="*/ 31 w 107"/>
                  <a:gd name="T15" fmla="*/ 27 h 107"/>
                  <a:gd name="T16" fmla="*/ 52 w 107"/>
                  <a:gd name="T17" fmla="*/ 52 h 107"/>
                  <a:gd name="T18" fmla="*/ 31 w 107"/>
                  <a:gd name="T19" fmla="*/ 27 h 107"/>
                  <a:gd name="T20" fmla="*/ 72 w 107"/>
                  <a:gd name="T21" fmla="*/ 17 h 107"/>
                  <a:gd name="T22" fmla="*/ 55 w 107"/>
                  <a:gd name="T23" fmla="*/ 26 h 107"/>
                  <a:gd name="T24" fmla="*/ 52 w 107"/>
                  <a:gd name="T25" fmla="*/ 26 h 107"/>
                  <a:gd name="T26" fmla="*/ 35 w 107"/>
                  <a:gd name="T27" fmla="*/ 17 h 107"/>
                  <a:gd name="T28" fmla="*/ 52 w 107"/>
                  <a:gd name="T29" fmla="*/ 26 h 107"/>
                  <a:gd name="T30" fmla="*/ 52 w 107"/>
                  <a:gd name="T31" fmla="*/ 78 h 107"/>
                  <a:gd name="T32" fmla="*/ 27 w 107"/>
                  <a:gd name="T33" fmla="*/ 55 h 107"/>
                  <a:gd name="T34" fmla="*/ 52 w 107"/>
                  <a:gd name="T35" fmla="*/ 81 h 107"/>
                  <a:gd name="T36" fmla="*/ 35 w 107"/>
                  <a:gd name="T37" fmla="*/ 90 h 107"/>
                  <a:gd name="T38" fmla="*/ 52 w 107"/>
                  <a:gd name="T39" fmla="*/ 81 h 107"/>
                  <a:gd name="T40" fmla="*/ 75 w 107"/>
                  <a:gd name="T41" fmla="*/ 83 h 107"/>
                  <a:gd name="T42" fmla="*/ 55 w 107"/>
                  <a:gd name="T43" fmla="*/ 104 h 107"/>
                  <a:gd name="T44" fmla="*/ 55 w 107"/>
                  <a:gd name="T45" fmla="*/ 78 h 107"/>
                  <a:gd name="T46" fmla="*/ 81 w 107"/>
                  <a:gd name="T47" fmla="*/ 55 h 107"/>
                  <a:gd name="T48" fmla="*/ 55 w 107"/>
                  <a:gd name="T49" fmla="*/ 78 h 107"/>
                  <a:gd name="T50" fmla="*/ 55 w 107"/>
                  <a:gd name="T51" fmla="*/ 29 h 107"/>
                  <a:gd name="T52" fmla="*/ 81 w 107"/>
                  <a:gd name="T53" fmla="*/ 52 h 107"/>
                  <a:gd name="T54" fmla="*/ 92 w 107"/>
                  <a:gd name="T55" fmla="*/ 21 h 107"/>
                  <a:gd name="T56" fmla="*/ 92 w 107"/>
                  <a:gd name="T57" fmla="*/ 21 h 107"/>
                  <a:gd name="T58" fmla="*/ 90 w 107"/>
                  <a:gd name="T59" fmla="*/ 19 h 107"/>
                  <a:gd name="T60" fmla="*/ 90 w 107"/>
                  <a:gd name="T61" fmla="*/ 19 h 107"/>
                  <a:gd name="T62" fmla="*/ 66 w 107"/>
                  <a:gd name="T63" fmla="*/ 5 h 107"/>
                  <a:gd name="T64" fmla="*/ 41 w 107"/>
                  <a:gd name="T65" fmla="*/ 5 h 107"/>
                  <a:gd name="T66" fmla="*/ 17 w 107"/>
                  <a:gd name="T67" fmla="*/ 19 h 107"/>
                  <a:gd name="T68" fmla="*/ 16 w 107"/>
                  <a:gd name="T69" fmla="*/ 20 h 107"/>
                  <a:gd name="T70" fmla="*/ 16 w 107"/>
                  <a:gd name="T71" fmla="*/ 20 h 107"/>
                  <a:gd name="T72" fmla="*/ 17 w 107"/>
                  <a:gd name="T73" fmla="*/ 19 h 107"/>
                  <a:gd name="T74" fmla="*/ 3 w 107"/>
                  <a:gd name="T75" fmla="*/ 55 h 107"/>
                  <a:gd name="T76" fmla="*/ 28 w 107"/>
                  <a:gd name="T77" fmla="*/ 81 h 107"/>
                  <a:gd name="T78" fmla="*/ 17 w 107"/>
                  <a:gd name="T79" fmla="*/ 89 h 107"/>
                  <a:gd name="T80" fmla="*/ 17 w 107"/>
                  <a:gd name="T81" fmla="*/ 89 h 107"/>
                  <a:gd name="T82" fmla="*/ 41 w 107"/>
                  <a:gd name="T83" fmla="*/ 103 h 107"/>
                  <a:gd name="T84" fmla="*/ 66 w 107"/>
                  <a:gd name="T85" fmla="*/ 103 h 107"/>
                  <a:gd name="T86" fmla="*/ 90 w 107"/>
                  <a:gd name="T87" fmla="*/ 89 h 107"/>
                  <a:gd name="T88" fmla="*/ 90 w 107"/>
                  <a:gd name="T89" fmla="*/ 89 h 107"/>
                  <a:gd name="T90" fmla="*/ 79 w 107"/>
                  <a:gd name="T91" fmla="*/ 81 h 107"/>
                  <a:gd name="T92" fmla="*/ 104 w 107"/>
                  <a:gd name="T93"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107">
                    <a:moveTo>
                      <a:pt x="54" y="0"/>
                    </a:moveTo>
                    <a:cubicBezTo>
                      <a:pt x="24" y="0"/>
                      <a:pt x="0" y="24"/>
                      <a:pt x="0" y="54"/>
                    </a:cubicBezTo>
                    <a:cubicBezTo>
                      <a:pt x="0" y="83"/>
                      <a:pt x="24" y="107"/>
                      <a:pt x="54" y="107"/>
                    </a:cubicBezTo>
                    <a:cubicBezTo>
                      <a:pt x="83" y="107"/>
                      <a:pt x="107" y="83"/>
                      <a:pt x="107" y="54"/>
                    </a:cubicBezTo>
                    <a:cubicBezTo>
                      <a:pt x="107" y="24"/>
                      <a:pt x="83" y="0"/>
                      <a:pt x="54" y="0"/>
                    </a:cubicBezTo>
                    <a:close/>
                    <a:moveTo>
                      <a:pt x="84" y="52"/>
                    </a:moveTo>
                    <a:cubicBezTo>
                      <a:pt x="83" y="42"/>
                      <a:pt x="82" y="33"/>
                      <a:pt x="79" y="26"/>
                    </a:cubicBezTo>
                    <a:cubicBezTo>
                      <a:pt x="84" y="24"/>
                      <a:pt x="88" y="23"/>
                      <a:pt x="92" y="21"/>
                    </a:cubicBezTo>
                    <a:cubicBezTo>
                      <a:pt x="99" y="29"/>
                      <a:pt x="104" y="40"/>
                      <a:pt x="104" y="52"/>
                    </a:cubicBezTo>
                    <a:lnTo>
                      <a:pt x="84" y="52"/>
                    </a:lnTo>
                    <a:close/>
                    <a:moveTo>
                      <a:pt x="3" y="52"/>
                    </a:moveTo>
                    <a:cubicBezTo>
                      <a:pt x="3" y="40"/>
                      <a:pt x="8" y="29"/>
                      <a:pt x="15" y="21"/>
                    </a:cubicBezTo>
                    <a:cubicBezTo>
                      <a:pt x="19" y="23"/>
                      <a:pt x="23" y="24"/>
                      <a:pt x="28" y="26"/>
                    </a:cubicBezTo>
                    <a:cubicBezTo>
                      <a:pt x="25" y="33"/>
                      <a:pt x="24" y="42"/>
                      <a:pt x="24" y="52"/>
                    </a:cubicBezTo>
                    <a:lnTo>
                      <a:pt x="3" y="52"/>
                    </a:lnTo>
                    <a:close/>
                    <a:moveTo>
                      <a:pt x="31" y="27"/>
                    </a:moveTo>
                    <a:cubicBezTo>
                      <a:pt x="37" y="28"/>
                      <a:pt x="45" y="29"/>
                      <a:pt x="52" y="29"/>
                    </a:cubicBezTo>
                    <a:cubicBezTo>
                      <a:pt x="52" y="52"/>
                      <a:pt x="52" y="52"/>
                      <a:pt x="52" y="52"/>
                    </a:cubicBezTo>
                    <a:cubicBezTo>
                      <a:pt x="27" y="52"/>
                      <a:pt x="27" y="52"/>
                      <a:pt x="27" y="52"/>
                    </a:cubicBezTo>
                    <a:cubicBezTo>
                      <a:pt x="27" y="43"/>
                      <a:pt x="28" y="34"/>
                      <a:pt x="31" y="27"/>
                    </a:cubicBezTo>
                    <a:close/>
                    <a:moveTo>
                      <a:pt x="55" y="3"/>
                    </a:moveTo>
                    <a:cubicBezTo>
                      <a:pt x="62" y="4"/>
                      <a:pt x="67" y="9"/>
                      <a:pt x="72" y="17"/>
                    </a:cubicBezTo>
                    <a:cubicBezTo>
                      <a:pt x="73" y="19"/>
                      <a:pt x="74" y="21"/>
                      <a:pt x="75" y="24"/>
                    </a:cubicBezTo>
                    <a:cubicBezTo>
                      <a:pt x="69" y="25"/>
                      <a:pt x="62" y="26"/>
                      <a:pt x="55" y="26"/>
                    </a:cubicBezTo>
                    <a:lnTo>
                      <a:pt x="55" y="3"/>
                    </a:lnTo>
                    <a:close/>
                    <a:moveTo>
                      <a:pt x="52" y="26"/>
                    </a:moveTo>
                    <a:cubicBezTo>
                      <a:pt x="45" y="26"/>
                      <a:pt x="38" y="25"/>
                      <a:pt x="32" y="24"/>
                    </a:cubicBezTo>
                    <a:cubicBezTo>
                      <a:pt x="33" y="21"/>
                      <a:pt x="34" y="19"/>
                      <a:pt x="35" y="17"/>
                    </a:cubicBezTo>
                    <a:cubicBezTo>
                      <a:pt x="40" y="9"/>
                      <a:pt x="46" y="4"/>
                      <a:pt x="52" y="3"/>
                    </a:cubicBezTo>
                    <a:lnTo>
                      <a:pt x="52" y="26"/>
                    </a:lnTo>
                    <a:close/>
                    <a:moveTo>
                      <a:pt x="52" y="55"/>
                    </a:moveTo>
                    <a:cubicBezTo>
                      <a:pt x="52" y="78"/>
                      <a:pt x="52" y="78"/>
                      <a:pt x="52" y="78"/>
                    </a:cubicBezTo>
                    <a:cubicBezTo>
                      <a:pt x="45" y="78"/>
                      <a:pt x="37" y="79"/>
                      <a:pt x="31" y="81"/>
                    </a:cubicBezTo>
                    <a:cubicBezTo>
                      <a:pt x="28" y="73"/>
                      <a:pt x="27" y="64"/>
                      <a:pt x="27" y="55"/>
                    </a:cubicBezTo>
                    <a:lnTo>
                      <a:pt x="52" y="55"/>
                    </a:lnTo>
                    <a:close/>
                    <a:moveTo>
                      <a:pt x="52" y="81"/>
                    </a:moveTo>
                    <a:cubicBezTo>
                      <a:pt x="52" y="104"/>
                      <a:pt x="52" y="104"/>
                      <a:pt x="52" y="104"/>
                    </a:cubicBezTo>
                    <a:cubicBezTo>
                      <a:pt x="46" y="103"/>
                      <a:pt x="40" y="98"/>
                      <a:pt x="35" y="90"/>
                    </a:cubicBezTo>
                    <a:cubicBezTo>
                      <a:pt x="34" y="88"/>
                      <a:pt x="33" y="86"/>
                      <a:pt x="32" y="83"/>
                    </a:cubicBezTo>
                    <a:cubicBezTo>
                      <a:pt x="38" y="82"/>
                      <a:pt x="45" y="81"/>
                      <a:pt x="52" y="81"/>
                    </a:cubicBezTo>
                    <a:close/>
                    <a:moveTo>
                      <a:pt x="55" y="81"/>
                    </a:moveTo>
                    <a:cubicBezTo>
                      <a:pt x="62" y="81"/>
                      <a:pt x="69" y="82"/>
                      <a:pt x="75" y="83"/>
                    </a:cubicBezTo>
                    <a:cubicBezTo>
                      <a:pt x="74" y="86"/>
                      <a:pt x="73" y="88"/>
                      <a:pt x="72" y="90"/>
                    </a:cubicBezTo>
                    <a:cubicBezTo>
                      <a:pt x="67" y="98"/>
                      <a:pt x="62" y="103"/>
                      <a:pt x="55" y="104"/>
                    </a:cubicBezTo>
                    <a:lnTo>
                      <a:pt x="55" y="81"/>
                    </a:lnTo>
                    <a:close/>
                    <a:moveTo>
                      <a:pt x="55" y="78"/>
                    </a:moveTo>
                    <a:cubicBezTo>
                      <a:pt x="55" y="55"/>
                      <a:pt x="55" y="55"/>
                      <a:pt x="55" y="55"/>
                    </a:cubicBezTo>
                    <a:cubicBezTo>
                      <a:pt x="81" y="55"/>
                      <a:pt x="81" y="55"/>
                      <a:pt x="81" y="55"/>
                    </a:cubicBezTo>
                    <a:cubicBezTo>
                      <a:pt x="80" y="64"/>
                      <a:pt x="79" y="73"/>
                      <a:pt x="76" y="81"/>
                    </a:cubicBezTo>
                    <a:cubicBezTo>
                      <a:pt x="70" y="79"/>
                      <a:pt x="63" y="78"/>
                      <a:pt x="55" y="78"/>
                    </a:cubicBezTo>
                    <a:close/>
                    <a:moveTo>
                      <a:pt x="55" y="52"/>
                    </a:moveTo>
                    <a:cubicBezTo>
                      <a:pt x="55" y="29"/>
                      <a:pt x="55" y="29"/>
                      <a:pt x="55" y="29"/>
                    </a:cubicBezTo>
                    <a:cubicBezTo>
                      <a:pt x="63" y="29"/>
                      <a:pt x="70" y="28"/>
                      <a:pt x="76" y="27"/>
                    </a:cubicBezTo>
                    <a:cubicBezTo>
                      <a:pt x="79" y="34"/>
                      <a:pt x="80" y="43"/>
                      <a:pt x="81" y="52"/>
                    </a:cubicBezTo>
                    <a:lnTo>
                      <a:pt x="55" y="52"/>
                    </a:lnTo>
                    <a:close/>
                    <a:moveTo>
                      <a:pt x="92" y="21"/>
                    </a:moveTo>
                    <a:cubicBezTo>
                      <a:pt x="92" y="20"/>
                      <a:pt x="92" y="20"/>
                      <a:pt x="91" y="20"/>
                    </a:cubicBezTo>
                    <a:cubicBezTo>
                      <a:pt x="92" y="20"/>
                      <a:pt x="92" y="20"/>
                      <a:pt x="92" y="21"/>
                    </a:cubicBezTo>
                    <a:close/>
                    <a:moveTo>
                      <a:pt x="90" y="19"/>
                    </a:moveTo>
                    <a:cubicBezTo>
                      <a:pt x="90" y="19"/>
                      <a:pt x="90" y="19"/>
                      <a:pt x="90" y="19"/>
                    </a:cubicBezTo>
                    <a:cubicBezTo>
                      <a:pt x="90" y="19"/>
                      <a:pt x="90" y="19"/>
                      <a:pt x="90" y="19"/>
                    </a:cubicBezTo>
                    <a:close/>
                    <a:moveTo>
                      <a:pt x="90" y="19"/>
                    </a:moveTo>
                    <a:cubicBezTo>
                      <a:pt x="86" y="20"/>
                      <a:pt x="82" y="22"/>
                      <a:pt x="78" y="23"/>
                    </a:cubicBezTo>
                    <a:cubicBezTo>
                      <a:pt x="75" y="15"/>
                      <a:pt x="71" y="9"/>
                      <a:pt x="66" y="5"/>
                    </a:cubicBezTo>
                    <a:cubicBezTo>
                      <a:pt x="75" y="7"/>
                      <a:pt x="83" y="12"/>
                      <a:pt x="90" y="19"/>
                    </a:cubicBezTo>
                    <a:close/>
                    <a:moveTo>
                      <a:pt x="41" y="5"/>
                    </a:moveTo>
                    <a:cubicBezTo>
                      <a:pt x="36" y="9"/>
                      <a:pt x="32" y="15"/>
                      <a:pt x="29" y="23"/>
                    </a:cubicBezTo>
                    <a:cubicBezTo>
                      <a:pt x="25" y="22"/>
                      <a:pt x="21" y="20"/>
                      <a:pt x="17" y="19"/>
                    </a:cubicBezTo>
                    <a:cubicBezTo>
                      <a:pt x="24" y="12"/>
                      <a:pt x="32" y="7"/>
                      <a:pt x="41" y="5"/>
                    </a:cubicBezTo>
                    <a:close/>
                    <a:moveTo>
                      <a:pt x="16" y="20"/>
                    </a:moveTo>
                    <a:cubicBezTo>
                      <a:pt x="16" y="20"/>
                      <a:pt x="15" y="20"/>
                      <a:pt x="15" y="21"/>
                    </a:cubicBezTo>
                    <a:cubicBezTo>
                      <a:pt x="15" y="20"/>
                      <a:pt x="16" y="20"/>
                      <a:pt x="16" y="20"/>
                    </a:cubicBezTo>
                    <a:close/>
                    <a:moveTo>
                      <a:pt x="17" y="19"/>
                    </a:moveTo>
                    <a:cubicBezTo>
                      <a:pt x="17" y="19"/>
                      <a:pt x="17" y="19"/>
                      <a:pt x="17" y="19"/>
                    </a:cubicBezTo>
                    <a:cubicBezTo>
                      <a:pt x="17" y="19"/>
                      <a:pt x="17" y="19"/>
                      <a:pt x="17" y="19"/>
                    </a:cubicBezTo>
                    <a:close/>
                    <a:moveTo>
                      <a:pt x="3" y="55"/>
                    </a:moveTo>
                    <a:cubicBezTo>
                      <a:pt x="24" y="55"/>
                      <a:pt x="24" y="55"/>
                      <a:pt x="24" y="55"/>
                    </a:cubicBezTo>
                    <a:cubicBezTo>
                      <a:pt x="24" y="65"/>
                      <a:pt x="25" y="74"/>
                      <a:pt x="28" y="81"/>
                    </a:cubicBezTo>
                    <a:cubicBezTo>
                      <a:pt x="23" y="83"/>
                      <a:pt x="19" y="84"/>
                      <a:pt x="15" y="86"/>
                    </a:cubicBezTo>
                    <a:cubicBezTo>
                      <a:pt x="16" y="87"/>
                      <a:pt x="16" y="88"/>
                      <a:pt x="17" y="89"/>
                    </a:cubicBezTo>
                    <a:cubicBezTo>
                      <a:pt x="9" y="80"/>
                      <a:pt x="3" y="68"/>
                      <a:pt x="3" y="55"/>
                    </a:cubicBezTo>
                    <a:close/>
                    <a:moveTo>
                      <a:pt x="17" y="89"/>
                    </a:moveTo>
                    <a:cubicBezTo>
                      <a:pt x="21" y="87"/>
                      <a:pt x="25" y="85"/>
                      <a:pt x="29" y="84"/>
                    </a:cubicBezTo>
                    <a:cubicBezTo>
                      <a:pt x="32" y="92"/>
                      <a:pt x="36" y="99"/>
                      <a:pt x="41" y="103"/>
                    </a:cubicBezTo>
                    <a:cubicBezTo>
                      <a:pt x="32" y="100"/>
                      <a:pt x="24" y="95"/>
                      <a:pt x="17" y="89"/>
                    </a:cubicBezTo>
                    <a:close/>
                    <a:moveTo>
                      <a:pt x="66" y="103"/>
                    </a:moveTo>
                    <a:cubicBezTo>
                      <a:pt x="71" y="99"/>
                      <a:pt x="75" y="92"/>
                      <a:pt x="78" y="84"/>
                    </a:cubicBezTo>
                    <a:cubicBezTo>
                      <a:pt x="82" y="85"/>
                      <a:pt x="86" y="87"/>
                      <a:pt x="90" y="89"/>
                    </a:cubicBezTo>
                    <a:cubicBezTo>
                      <a:pt x="83" y="95"/>
                      <a:pt x="75" y="100"/>
                      <a:pt x="66" y="103"/>
                    </a:cubicBezTo>
                    <a:close/>
                    <a:moveTo>
                      <a:pt x="90" y="89"/>
                    </a:moveTo>
                    <a:cubicBezTo>
                      <a:pt x="91" y="88"/>
                      <a:pt x="91" y="87"/>
                      <a:pt x="92" y="86"/>
                    </a:cubicBezTo>
                    <a:cubicBezTo>
                      <a:pt x="88" y="84"/>
                      <a:pt x="84" y="83"/>
                      <a:pt x="79" y="81"/>
                    </a:cubicBezTo>
                    <a:cubicBezTo>
                      <a:pt x="82" y="74"/>
                      <a:pt x="83" y="65"/>
                      <a:pt x="84" y="55"/>
                    </a:cubicBezTo>
                    <a:cubicBezTo>
                      <a:pt x="104" y="55"/>
                      <a:pt x="104" y="55"/>
                      <a:pt x="104" y="55"/>
                    </a:cubicBezTo>
                    <a:cubicBezTo>
                      <a:pt x="104" y="68"/>
                      <a:pt x="98" y="80"/>
                      <a:pt x="90"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sp>
            <p:nvSpPr>
              <p:cNvPr id="23" name="Freeform 25">
                <a:extLst>
                  <a:ext uri="{FF2B5EF4-FFF2-40B4-BE49-F238E27FC236}">
                    <a16:creationId xmlns:a16="http://schemas.microsoft.com/office/drawing/2014/main" id="{F954FD34-9A57-4CD3-8263-45CED01B2642}"/>
                  </a:ext>
                </a:extLst>
              </p:cNvPr>
              <p:cNvSpPr>
                <a:spLocks/>
              </p:cNvSpPr>
              <p:nvPr/>
            </p:nvSpPr>
            <p:spPr bwMode="auto">
              <a:xfrm>
                <a:off x="3136901" y="4945063"/>
                <a:ext cx="474663" cy="211137"/>
              </a:xfrm>
              <a:custGeom>
                <a:avLst/>
                <a:gdLst>
                  <a:gd name="T0" fmla="*/ 124 w 124"/>
                  <a:gd name="T1" fmla="*/ 55 h 55"/>
                  <a:gd name="T2" fmla="*/ 119 w 124"/>
                  <a:gd name="T3" fmla="*/ 21 h 55"/>
                  <a:gd name="T4" fmla="*/ 110 w 124"/>
                  <a:gd name="T5" fmla="*/ 29 h 55"/>
                  <a:gd name="T6" fmla="*/ 0 w 124"/>
                  <a:gd name="T7" fmla="*/ 31 h 55"/>
                  <a:gd name="T8" fmla="*/ 12 w 124"/>
                  <a:gd name="T9" fmla="*/ 43 h 55"/>
                  <a:gd name="T10" fmla="*/ 98 w 124"/>
                  <a:gd name="T11" fmla="*/ 42 h 55"/>
                  <a:gd name="T12" fmla="*/ 90 w 124"/>
                  <a:gd name="T13" fmla="*/ 50 h 55"/>
                  <a:gd name="T14" fmla="*/ 124 w 124"/>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55">
                    <a:moveTo>
                      <a:pt x="124" y="55"/>
                    </a:moveTo>
                    <a:cubicBezTo>
                      <a:pt x="119" y="21"/>
                      <a:pt x="119" y="21"/>
                      <a:pt x="119" y="21"/>
                    </a:cubicBezTo>
                    <a:cubicBezTo>
                      <a:pt x="110" y="29"/>
                      <a:pt x="110" y="29"/>
                      <a:pt x="110" y="29"/>
                    </a:cubicBezTo>
                    <a:cubicBezTo>
                      <a:pt x="79" y="0"/>
                      <a:pt x="30" y="0"/>
                      <a:pt x="0" y="31"/>
                    </a:cubicBezTo>
                    <a:cubicBezTo>
                      <a:pt x="12" y="43"/>
                      <a:pt x="12" y="43"/>
                      <a:pt x="12" y="43"/>
                    </a:cubicBezTo>
                    <a:cubicBezTo>
                      <a:pt x="36" y="19"/>
                      <a:pt x="74" y="19"/>
                      <a:pt x="98" y="42"/>
                    </a:cubicBezTo>
                    <a:cubicBezTo>
                      <a:pt x="90" y="50"/>
                      <a:pt x="90" y="50"/>
                      <a:pt x="90" y="50"/>
                    </a:cubicBezTo>
                    <a:lnTo>
                      <a:pt x="124"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sp>
            <p:nvSpPr>
              <p:cNvPr id="24" name="Freeform 26">
                <a:extLst>
                  <a:ext uri="{FF2B5EF4-FFF2-40B4-BE49-F238E27FC236}">
                    <a16:creationId xmlns:a16="http://schemas.microsoft.com/office/drawing/2014/main" id="{E579477A-FE72-4686-A4A2-661B8FE8464F}"/>
                  </a:ext>
                </a:extLst>
              </p:cNvPr>
              <p:cNvSpPr>
                <a:spLocks/>
              </p:cNvSpPr>
              <p:nvPr/>
            </p:nvSpPr>
            <p:spPr bwMode="auto">
              <a:xfrm>
                <a:off x="3014663" y="5113338"/>
                <a:ext cx="279400" cy="458787"/>
              </a:xfrm>
              <a:custGeom>
                <a:avLst/>
                <a:gdLst>
                  <a:gd name="T0" fmla="*/ 26 w 73"/>
                  <a:gd name="T1" fmla="*/ 0 h 120"/>
                  <a:gd name="T2" fmla="*/ 0 w 73"/>
                  <a:gd name="T3" fmla="*/ 22 h 120"/>
                  <a:gd name="T4" fmla="*/ 11 w 73"/>
                  <a:gd name="T5" fmla="*/ 25 h 120"/>
                  <a:gd name="T6" fmla="*/ 69 w 73"/>
                  <a:gd name="T7" fmla="*/ 120 h 120"/>
                  <a:gd name="T8" fmla="*/ 73 w 73"/>
                  <a:gd name="T9" fmla="*/ 103 h 120"/>
                  <a:gd name="T10" fmla="*/ 28 w 73"/>
                  <a:gd name="T11" fmla="*/ 30 h 120"/>
                  <a:gd name="T12" fmla="*/ 39 w 73"/>
                  <a:gd name="T13" fmla="*/ 32 h 120"/>
                  <a:gd name="T14" fmla="*/ 26 w 73"/>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20">
                    <a:moveTo>
                      <a:pt x="26" y="0"/>
                    </a:moveTo>
                    <a:cubicBezTo>
                      <a:pt x="0" y="22"/>
                      <a:pt x="0" y="22"/>
                      <a:pt x="0" y="22"/>
                    </a:cubicBezTo>
                    <a:cubicBezTo>
                      <a:pt x="11" y="25"/>
                      <a:pt x="11" y="25"/>
                      <a:pt x="11" y="25"/>
                    </a:cubicBezTo>
                    <a:cubicBezTo>
                      <a:pt x="1" y="67"/>
                      <a:pt x="27" y="109"/>
                      <a:pt x="69" y="120"/>
                    </a:cubicBezTo>
                    <a:cubicBezTo>
                      <a:pt x="73" y="103"/>
                      <a:pt x="73" y="103"/>
                      <a:pt x="73" y="103"/>
                    </a:cubicBezTo>
                    <a:cubicBezTo>
                      <a:pt x="41" y="95"/>
                      <a:pt x="21" y="62"/>
                      <a:pt x="28" y="30"/>
                    </a:cubicBezTo>
                    <a:cubicBezTo>
                      <a:pt x="39" y="32"/>
                      <a:pt x="39" y="32"/>
                      <a:pt x="39" y="32"/>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sp>
            <p:nvSpPr>
              <p:cNvPr id="25" name="Freeform 27">
                <a:extLst>
                  <a:ext uri="{FF2B5EF4-FFF2-40B4-BE49-F238E27FC236}">
                    <a16:creationId xmlns:a16="http://schemas.microsoft.com/office/drawing/2014/main" id="{B08D3401-3DBC-4155-ABE2-CB97019F2C41}"/>
                  </a:ext>
                </a:extLst>
              </p:cNvPr>
              <p:cNvSpPr>
                <a:spLocks/>
              </p:cNvSpPr>
              <p:nvPr/>
            </p:nvSpPr>
            <p:spPr bwMode="auto">
              <a:xfrm>
                <a:off x="3335338" y="5186363"/>
                <a:ext cx="352425" cy="420687"/>
              </a:xfrm>
              <a:custGeom>
                <a:avLst/>
                <a:gdLst>
                  <a:gd name="T0" fmla="*/ 0 w 92"/>
                  <a:gd name="T1" fmla="*/ 98 h 110"/>
                  <a:gd name="T2" fmla="*/ 32 w 92"/>
                  <a:gd name="T3" fmla="*/ 110 h 110"/>
                  <a:gd name="T4" fmla="*/ 29 w 92"/>
                  <a:gd name="T5" fmla="*/ 99 h 110"/>
                  <a:gd name="T6" fmla="*/ 79 w 92"/>
                  <a:gd name="T7" fmla="*/ 0 h 110"/>
                  <a:gd name="T8" fmla="*/ 62 w 92"/>
                  <a:gd name="T9" fmla="*/ 5 h 110"/>
                  <a:gd name="T10" fmla="*/ 23 w 92"/>
                  <a:gd name="T11" fmla="*/ 82 h 110"/>
                  <a:gd name="T12" fmla="*/ 20 w 92"/>
                  <a:gd name="T13" fmla="*/ 71 h 110"/>
                  <a:gd name="T14" fmla="*/ 0 w 92"/>
                  <a:gd name="T15" fmla="*/ 98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10">
                    <a:moveTo>
                      <a:pt x="0" y="98"/>
                    </a:moveTo>
                    <a:cubicBezTo>
                      <a:pt x="32" y="110"/>
                      <a:pt x="32" y="110"/>
                      <a:pt x="32" y="110"/>
                    </a:cubicBezTo>
                    <a:cubicBezTo>
                      <a:pt x="29" y="99"/>
                      <a:pt x="29" y="99"/>
                      <a:pt x="29" y="99"/>
                    </a:cubicBezTo>
                    <a:cubicBezTo>
                      <a:pt x="69" y="85"/>
                      <a:pt x="92" y="41"/>
                      <a:pt x="79" y="0"/>
                    </a:cubicBezTo>
                    <a:cubicBezTo>
                      <a:pt x="62" y="5"/>
                      <a:pt x="62" y="5"/>
                      <a:pt x="62" y="5"/>
                    </a:cubicBezTo>
                    <a:cubicBezTo>
                      <a:pt x="72" y="37"/>
                      <a:pt x="55" y="71"/>
                      <a:pt x="23" y="82"/>
                    </a:cubicBezTo>
                    <a:cubicBezTo>
                      <a:pt x="20" y="71"/>
                      <a:pt x="20" y="71"/>
                      <a:pt x="20" y="71"/>
                    </a:cubicBezTo>
                    <a:lnTo>
                      <a:pt x="0"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grpSp>
      </p:grpSp>
      <p:grpSp>
        <p:nvGrpSpPr>
          <p:cNvPr id="10" name="Group 9">
            <a:extLst>
              <a:ext uri="{FF2B5EF4-FFF2-40B4-BE49-F238E27FC236}">
                <a16:creationId xmlns:a16="http://schemas.microsoft.com/office/drawing/2014/main" id="{9DE17F57-9039-4012-AC25-2AF920243BAE}"/>
              </a:ext>
            </a:extLst>
          </p:cNvPr>
          <p:cNvGrpSpPr/>
          <p:nvPr/>
        </p:nvGrpSpPr>
        <p:grpSpPr>
          <a:xfrm>
            <a:off x="2096828" y="1184551"/>
            <a:ext cx="1876884" cy="3251671"/>
            <a:chOff x="2726358" y="3192466"/>
            <a:chExt cx="1876883" cy="3251671"/>
          </a:xfrm>
        </p:grpSpPr>
        <p:sp>
          <p:nvSpPr>
            <p:cNvPr id="16" name="Rectangle 15">
              <a:extLst>
                <a:ext uri="{FF2B5EF4-FFF2-40B4-BE49-F238E27FC236}">
                  <a16:creationId xmlns:a16="http://schemas.microsoft.com/office/drawing/2014/main" id="{B95209B6-54B0-4189-848F-D12BBF6AFA2E}"/>
                </a:ext>
              </a:extLst>
            </p:cNvPr>
            <p:cNvSpPr/>
            <p:nvPr/>
          </p:nvSpPr>
          <p:spPr>
            <a:xfrm>
              <a:off x="2726358" y="4307811"/>
              <a:ext cx="1803084" cy="52347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r>
                <a:rPr lang="en-US" sz="1401" b="1" kern="0">
                  <a:solidFill>
                    <a:srgbClr val="FF9E16"/>
                  </a:solidFill>
                  <a:latin typeface="Arial"/>
                  <a:cs typeface="Arial" panose="020B0604020202020204" pitchFamily="34" charset="0"/>
                </a:rPr>
                <a:t>Competitive </a:t>
              </a:r>
              <a:br>
                <a:rPr lang="en-US" sz="1401" b="1" kern="0">
                  <a:solidFill>
                    <a:srgbClr val="FF9E16"/>
                  </a:solidFill>
                  <a:latin typeface="Arial"/>
                  <a:cs typeface="Arial" panose="020B0604020202020204" pitchFamily="34" charset="0"/>
                </a:rPr>
              </a:br>
              <a:r>
                <a:rPr lang="en-US" sz="1401" b="1" kern="0">
                  <a:solidFill>
                    <a:srgbClr val="FF9E16"/>
                  </a:solidFill>
                  <a:latin typeface="Arial"/>
                  <a:cs typeface="Arial" panose="020B0604020202020204" pitchFamily="34" charset="0"/>
                </a:rPr>
                <a:t>edge</a:t>
              </a:r>
            </a:p>
          </p:txBody>
        </p:sp>
        <p:sp>
          <p:nvSpPr>
            <p:cNvPr id="17" name="Rectangle 16">
              <a:extLst>
                <a:ext uri="{FF2B5EF4-FFF2-40B4-BE49-F238E27FC236}">
                  <a16:creationId xmlns:a16="http://schemas.microsoft.com/office/drawing/2014/main" id="{193C0F45-4E06-4BBE-87BE-FF04DEC4CBF8}"/>
                </a:ext>
              </a:extLst>
            </p:cNvPr>
            <p:cNvSpPr/>
            <p:nvPr/>
          </p:nvSpPr>
          <p:spPr>
            <a:xfrm>
              <a:off x="3040934" y="4827156"/>
              <a:ext cx="1562307" cy="161698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1101" kern="0">
                  <a:solidFill>
                    <a:sysClr val="windowText" lastClr="000000"/>
                  </a:solidFill>
                  <a:latin typeface="Arial"/>
                  <a:cs typeface="Arial" panose="020B0604020202020204" pitchFamily="34" charset="0"/>
                </a:rPr>
                <a:t>Earning a CPA license demonstrates a commitment to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the profession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and often highlights potential candidates for leadership </a:t>
              </a:r>
              <a:br>
                <a:rPr lang="en-US" sz="1101" kern="0">
                  <a:solidFill>
                    <a:sysClr val="windowText" lastClr="000000"/>
                  </a:solidFill>
                  <a:latin typeface="Arial"/>
                  <a:cs typeface="Arial" panose="020B0604020202020204" pitchFamily="34" charset="0"/>
                </a:rPr>
              </a:br>
              <a:r>
                <a:rPr lang="en-US" sz="1101" kern="0">
                  <a:solidFill>
                    <a:sysClr val="windowText" lastClr="000000"/>
                  </a:solidFill>
                  <a:latin typeface="Arial"/>
                  <a:cs typeface="Arial" panose="020B0604020202020204" pitchFamily="34" charset="0"/>
                </a:rPr>
                <a:t>and management positions.</a:t>
              </a:r>
              <a:r>
                <a:rPr lang="en-US" sz="1101" kern="0">
                  <a:solidFill>
                    <a:sysClr val="windowText" lastClr="000000"/>
                  </a:solidFill>
                  <a:latin typeface="Arial"/>
                </a:rPr>
                <a:t> </a:t>
              </a:r>
              <a:endParaRPr lang="en-US" sz="1101" kern="0">
                <a:solidFill>
                  <a:sysClr val="windowText" lastClr="000000"/>
                </a:solidFill>
                <a:latin typeface="Arial"/>
                <a:cs typeface="Arial" panose="020B0604020202020204" pitchFamily="34" charset="0"/>
              </a:endParaRPr>
            </a:p>
          </p:txBody>
        </p:sp>
        <p:sp>
          <p:nvSpPr>
            <p:cNvPr id="18" name="Oval 17">
              <a:extLst>
                <a:ext uri="{FF2B5EF4-FFF2-40B4-BE49-F238E27FC236}">
                  <a16:creationId xmlns:a16="http://schemas.microsoft.com/office/drawing/2014/main" id="{7741D7A1-DF78-4170-9894-00D8473B3F01}"/>
                </a:ext>
              </a:extLst>
            </p:cNvPr>
            <p:cNvSpPr/>
            <p:nvPr/>
          </p:nvSpPr>
          <p:spPr>
            <a:xfrm>
              <a:off x="3126859" y="3192466"/>
              <a:ext cx="1002082" cy="1002082"/>
            </a:xfrm>
            <a:prstGeom prst="ellipse">
              <a:avLst/>
            </a:prstGeom>
            <a:solidFill>
              <a:srgbClr val="FF9E16"/>
            </a:solidFill>
            <a:ln w="38100" cap="flat" cmpd="sng" algn="ctr">
              <a:solidFill>
                <a:srgbClr val="FF9E16"/>
              </a:solidFill>
              <a:prstDash val="solid"/>
            </a:ln>
            <a:effectLst/>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endParaRPr lang="en-US" sz="1800" kern="0">
                <a:solidFill>
                  <a:srgbClr val="282828"/>
                </a:solidFill>
                <a:latin typeface="Arial"/>
              </a:endParaRPr>
            </a:p>
          </p:txBody>
        </p:sp>
        <p:sp>
          <p:nvSpPr>
            <p:cNvPr id="19" name="Freeform 31">
              <a:extLst>
                <a:ext uri="{FF2B5EF4-FFF2-40B4-BE49-F238E27FC236}">
                  <a16:creationId xmlns:a16="http://schemas.microsoft.com/office/drawing/2014/main" id="{6A43447F-2DF5-49C6-B5E1-B45CC2EBDD53}"/>
                </a:ext>
              </a:extLst>
            </p:cNvPr>
            <p:cNvSpPr>
              <a:spLocks noChangeAspect="1" noEditPoints="1"/>
            </p:cNvSpPr>
            <p:nvPr/>
          </p:nvSpPr>
          <p:spPr bwMode="auto">
            <a:xfrm>
              <a:off x="3395937" y="3455763"/>
              <a:ext cx="489204" cy="475488"/>
            </a:xfrm>
            <a:custGeom>
              <a:avLst/>
              <a:gdLst>
                <a:gd name="T0" fmla="*/ 84 w 178"/>
                <a:gd name="T1" fmla="*/ 12 h 173"/>
                <a:gd name="T2" fmla="*/ 94 w 178"/>
                <a:gd name="T3" fmla="*/ 0 h 173"/>
                <a:gd name="T4" fmla="*/ 175 w 178"/>
                <a:gd name="T5" fmla="*/ 12 h 173"/>
                <a:gd name="T6" fmla="*/ 178 w 178"/>
                <a:gd name="T7" fmla="*/ 31 h 173"/>
                <a:gd name="T8" fmla="*/ 174 w 178"/>
                <a:gd name="T9" fmla="*/ 34 h 173"/>
                <a:gd name="T10" fmla="*/ 169 w 178"/>
                <a:gd name="T11" fmla="*/ 136 h 173"/>
                <a:gd name="T12" fmla="*/ 146 w 178"/>
                <a:gd name="T13" fmla="*/ 173 h 173"/>
                <a:gd name="T14" fmla="*/ 119 w 178"/>
                <a:gd name="T15" fmla="*/ 160 h 173"/>
                <a:gd name="T16" fmla="*/ 94 w 178"/>
                <a:gd name="T17" fmla="*/ 173 h 173"/>
                <a:gd name="T18" fmla="*/ 84 w 178"/>
                <a:gd name="T19" fmla="*/ 160 h 173"/>
                <a:gd name="T20" fmla="*/ 47 w 178"/>
                <a:gd name="T21" fmla="*/ 173 h 173"/>
                <a:gd name="T22" fmla="*/ 70 w 178"/>
                <a:gd name="T23" fmla="*/ 136 h 173"/>
                <a:gd name="T24" fmla="*/ 4 w 178"/>
                <a:gd name="T25" fmla="*/ 130 h 173"/>
                <a:gd name="T26" fmla="*/ 3 w 178"/>
                <a:gd name="T27" fmla="*/ 34 h 173"/>
                <a:gd name="T28" fmla="*/ 0 w 178"/>
                <a:gd name="T29" fmla="*/ 15 h 173"/>
                <a:gd name="T30" fmla="*/ 164 w 178"/>
                <a:gd name="T31" fmla="*/ 34 h 173"/>
                <a:gd name="T32" fmla="*/ 14 w 178"/>
                <a:gd name="T33" fmla="*/ 121 h 173"/>
                <a:gd name="T34" fmla="*/ 159 w 178"/>
                <a:gd name="T35" fmla="*/ 126 h 173"/>
                <a:gd name="T36" fmla="*/ 164 w 178"/>
                <a:gd name="T37" fmla="*/ 34 h 173"/>
                <a:gd name="T38" fmla="*/ 84 w 178"/>
                <a:gd name="T39" fmla="*/ 157 h 173"/>
                <a:gd name="T40" fmla="*/ 63 w 178"/>
                <a:gd name="T41" fmla="*/ 157 h 173"/>
                <a:gd name="T42" fmla="*/ 115 w 178"/>
                <a:gd name="T43" fmla="*/ 157 h 173"/>
                <a:gd name="T44" fmla="*/ 94 w 178"/>
                <a:gd name="T45" fmla="*/ 157 h 173"/>
                <a:gd name="T46" fmla="*/ 38 w 178"/>
                <a:gd name="T47" fmla="*/ 94 h 173"/>
                <a:gd name="T48" fmla="*/ 60 w 178"/>
                <a:gd name="T49" fmla="*/ 76 h 173"/>
                <a:gd name="T50" fmla="*/ 79 w 178"/>
                <a:gd name="T51" fmla="*/ 76 h 173"/>
                <a:gd name="T52" fmla="*/ 101 w 178"/>
                <a:gd name="T53" fmla="*/ 86 h 173"/>
                <a:gd name="T54" fmla="*/ 113 w 178"/>
                <a:gd name="T55" fmla="*/ 84 h 173"/>
                <a:gd name="T56" fmla="*/ 136 w 178"/>
                <a:gd name="T57" fmla="*/ 57 h 173"/>
                <a:gd name="T58" fmla="*/ 155 w 178"/>
                <a:gd name="T59" fmla="*/ 57 h 173"/>
                <a:gd name="T60" fmla="*/ 141 w 178"/>
                <a:gd name="T61" fmla="*/ 65 h 173"/>
                <a:gd name="T62" fmla="*/ 117 w 178"/>
                <a:gd name="T63" fmla="*/ 92 h 173"/>
                <a:gd name="T64" fmla="*/ 98 w 178"/>
                <a:gd name="T65" fmla="*/ 92 h 173"/>
                <a:gd name="T66" fmla="*/ 77 w 178"/>
                <a:gd name="T67" fmla="*/ 83 h 173"/>
                <a:gd name="T68" fmla="*/ 64 w 178"/>
                <a:gd name="T69" fmla="*/ 84 h 173"/>
                <a:gd name="T70" fmla="*/ 41 w 178"/>
                <a:gd name="T71" fmla="*/ 101 h 173"/>
                <a:gd name="T72" fmla="*/ 22 w 178"/>
                <a:gd name="T73" fmla="*/ 101 h 173"/>
                <a:gd name="T74" fmla="*/ 146 w 178"/>
                <a:gd name="T75" fmla="*/ 52 h 173"/>
                <a:gd name="T76" fmla="*/ 146 w 178"/>
                <a:gd name="T77" fmla="*/ 62 h 173"/>
                <a:gd name="T78" fmla="*/ 146 w 178"/>
                <a:gd name="T79" fmla="*/ 52 h 173"/>
                <a:gd name="T80" fmla="*/ 113 w 178"/>
                <a:gd name="T81" fmla="*/ 92 h 173"/>
                <a:gd name="T82" fmla="*/ 103 w 178"/>
                <a:gd name="T83" fmla="*/ 92 h 173"/>
                <a:gd name="T84" fmla="*/ 70 w 178"/>
                <a:gd name="T85" fmla="*/ 71 h 173"/>
                <a:gd name="T86" fmla="*/ 70 w 178"/>
                <a:gd name="T87" fmla="*/ 81 h 173"/>
                <a:gd name="T88" fmla="*/ 70 w 178"/>
                <a:gd name="T89" fmla="*/ 71 h 173"/>
                <a:gd name="T90" fmla="*/ 37 w 178"/>
                <a:gd name="T91" fmla="*/ 101 h 173"/>
                <a:gd name="T92" fmla="*/ 27 w 178"/>
                <a:gd name="T93" fmla="*/ 10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 h="173">
                  <a:moveTo>
                    <a:pt x="3" y="12"/>
                  </a:moveTo>
                  <a:cubicBezTo>
                    <a:pt x="84" y="12"/>
                    <a:pt x="84" y="12"/>
                    <a:pt x="84" y="12"/>
                  </a:cubicBezTo>
                  <a:cubicBezTo>
                    <a:pt x="84" y="0"/>
                    <a:pt x="84" y="0"/>
                    <a:pt x="84" y="0"/>
                  </a:cubicBezTo>
                  <a:cubicBezTo>
                    <a:pt x="94" y="0"/>
                    <a:pt x="94" y="0"/>
                    <a:pt x="94" y="0"/>
                  </a:cubicBezTo>
                  <a:cubicBezTo>
                    <a:pt x="94" y="12"/>
                    <a:pt x="94" y="12"/>
                    <a:pt x="94" y="12"/>
                  </a:cubicBezTo>
                  <a:cubicBezTo>
                    <a:pt x="175" y="12"/>
                    <a:pt x="175" y="12"/>
                    <a:pt x="175" y="12"/>
                  </a:cubicBezTo>
                  <a:cubicBezTo>
                    <a:pt x="177" y="12"/>
                    <a:pt x="178" y="14"/>
                    <a:pt x="178" y="15"/>
                  </a:cubicBezTo>
                  <a:cubicBezTo>
                    <a:pt x="178" y="31"/>
                    <a:pt x="178" y="31"/>
                    <a:pt x="178" y="31"/>
                  </a:cubicBezTo>
                  <a:cubicBezTo>
                    <a:pt x="178" y="33"/>
                    <a:pt x="177" y="34"/>
                    <a:pt x="175" y="34"/>
                  </a:cubicBezTo>
                  <a:cubicBezTo>
                    <a:pt x="174" y="34"/>
                    <a:pt x="174" y="34"/>
                    <a:pt x="174" y="34"/>
                  </a:cubicBezTo>
                  <a:cubicBezTo>
                    <a:pt x="174" y="130"/>
                    <a:pt x="174" y="130"/>
                    <a:pt x="174" y="130"/>
                  </a:cubicBezTo>
                  <a:cubicBezTo>
                    <a:pt x="174" y="133"/>
                    <a:pt x="172" y="136"/>
                    <a:pt x="169" y="136"/>
                  </a:cubicBezTo>
                  <a:cubicBezTo>
                    <a:pt x="108" y="136"/>
                    <a:pt x="108" y="136"/>
                    <a:pt x="108" y="136"/>
                  </a:cubicBezTo>
                  <a:cubicBezTo>
                    <a:pt x="146" y="173"/>
                    <a:pt x="146" y="173"/>
                    <a:pt x="146" y="173"/>
                  </a:cubicBezTo>
                  <a:cubicBezTo>
                    <a:pt x="131" y="173"/>
                    <a:pt x="131" y="173"/>
                    <a:pt x="131" y="173"/>
                  </a:cubicBezTo>
                  <a:cubicBezTo>
                    <a:pt x="119" y="160"/>
                    <a:pt x="119" y="160"/>
                    <a:pt x="119" y="160"/>
                  </a:cubicBezTo>
                  <a:cubicBezTo>
                    <a:pt x="94" y="160"/>
                    <a:pt x="94" y="160"/>
                    <a:pt x="94" y="160"/>
                  </a:cubicBezTo>
                  <a:cubicBezTo>
                    <a:pt x="94" y="173"/>
                    <a:pt x="94" y="173"/>
                    <a:pt x="94" y="173"/>
                  </a:cubicBezTo>
                  <a:cubicBezTo>
                    <a:pt x="84" y="173"/>
                    <a:pt x="84" y="173"/>
                    <a:pt x="84" y="173"/>
                  </a:cubicBezTo>
                  <a:cubicBezTo>
                    <a:pt x="84" y="160"/>
                    <a:pt x="84" y="160"/>
                    <a:pt x="84" y="160"/>
                  </a:cubicBezTo>
                  <a:cubicBezTo>
                    <a:pt x="60" y="160"/>
                    <a:pt x="60" y="160"/>
                    <a:pt x="60" y="160"/>
                  </a:cubicBezTo>
                  <a:cubicBezTo>
                    <a:pt x="47" y="173"/>
                    <a:pt x="47" y="173"/>
                    <a:pt x="47" y="173"/>
                  </a:cubicBezTo>
                  <a:cubicBezTo>
                    <a:pt x="32" y="173"/>
                    <a:pt x="32" y="173"/>
                    <a:pt x="32" y="173"/>
                  </a:cubicBezTo>
                  <a:cubicBezTo>
                    <a:pt x="70" y="136"/>
                    <a:pt x="70" y="136"/>
                    <a:pt x="70" y="136"/>
                  </a:cubicBezTo>
                  <a:cubicBezTo>
                    <a:pt x="9" y="136"/>
                    <a:pt x="9" y="136"/>
                    <a:pt x="9" y="136"/>
                  </a:cubicBezTo>
                  <a:cubicBezTo>
                    <a:pt x="7" y="136"/>
                    <a:pt x="4" y="133"/>
                    <a:pt x="4" y="130"/>
                  </a:cubicBezTo>
                  <a:cubicBezTo>
                    <a:pt x="4" y="34"/>
                    <a:pt x="4" y="34"/>
                    <a:pt x="4" y="34"/>
                  </a:cubicBezTo>
                  <a:cubicBezTo>
                    <a:pt x="3" y="34"/>
                    <a:pt x="3" y="34"/>
                    <a:pt x="3" y="34"/>
                  </a:cubicBezTo>
                  <a:cubicBezTo>
                    <a:pt x="1" y="34"/>
                    <a:pt x="0" y="33"/>
                    <a:pt x="0" y="31"/>
                  </a:cubicBezTo>
                  <a:cubicBezTo>
                    <a:pt x="0" y="15"/>
                    <a:pt x="0" y="15"/>
                    <a:pt x="0" y="15"/>
                  </a:cubicBezTo>
                  <a:cubicBezTo>
                    <a:pt x="0" y="14"/>
                    <a:pt x="1" y="12"/>
                    <a:pt x="3" y="12"/>
                  </a:cubicBezTo>
                  <a:close/>
                  <a:moveTo>
                    <a:pt x="164" y="34"/>
                  </a:moveTo>
                  <a:cubicBezTo>
                    <a:pt x="14" y="34"/>
                    <a:pt x="14" y="34"/>
                    <a:pt x="14" y="34"/>
                  </a:cubicBezTo>
                  <a:cubicBezTo>
                    <a:pt x="14" y="121"/>
                    <a:pt x="14" y="121"/>
                    <a:pt x="14" y="121"/>
                  </a:cubicBezTo>
                  <a:cubicBezTo>
                    <a:pt x="14" y="124"/>
                    <a:pt x="16" y="126"/>
                    <a:pt x="19" y="126"/>
                  </a:cubicBezTo>
                  <a:cubicBezTo>
                    <a:pt x="159" y="126"/>
                    <a:pt x="159" y="126"/>
                    <a:pt x="159" y="126"/>
                  </a:cubicBezTo>
                  <a:cubicBezTo>
                    <a:pt x="162" y="126"/>
                    <a:pt x="164" y="124"/>
                    <a:pt x="164" y="121"/>
                  </a:cubicBezTo>
                  <a:cubicBezTo>
                    <a:pt x="164" y="34"/>
                    <a:pt x="164" y="34"/>
                    <a:pt x="164" y="34"/>
                  </a:cubicBezTo>
                  <a:close/>
                  <a:moveTo>
                    <a:pt x="63" y="157"/>
                  </a:moveTo>
                  <a:cubicBezTo>
                    <a:pt x="84" y="157"/>
                    <a:pt x="84" y="157"/>
                    <a:pt x="84" y="157"/>
                  </a:cubicBezTo>
                  <a:cubicBezTo>
                    <a:pt x="84" y="136"/>
                    <a:pt x="84" y="136"/>
                    <a:pt x="84" y="136"/>
                  </a:cubicBezTo>
                  <a:cubicBezTo>
                    <a:pt x="63" y="157"/>
                    <a:pt x="63" y="157"/>
                    <a:pt x="63" y="157"/>
                  </a:cubicBezTo>
                  <a:close/>
                  <a:moveTo>
                    <a:pt x="94" y="157"/>
                  </a:moveTo>
                  <a:cubicBezTo>
                    <a:pt x="115" y="157"/>
                    <a:pt x="115" y="157"/>
                    <a:pt x="115" y="157"/>
                  </a:cubicBezTo>
                  <a:cubicBezTo>
                    <a:pt x="94" y="136"/>
                    <a:pt x="94" y="136"/>
                    <a:pt x="94" y="136"/>
                  </a:cubicBezTo>
                  <a:cubicBezTo>
                    <a:pt x="94" y="157"/>
                    <a:pt x="94" y="157"/>
                    <a:pt x="94" y="157"/>
                  </a:cubicBezTo>
                  <a:close/>
                  <a:moveTo>
                    <a:pt x="32" y="92"/>
                  </a:moveTo>
                  <a:cubicBezTo>
                    <a:pt x="34" y="92"/>
                    <a:pt x="36" y="93"/>
                    <a:pt x="38" y="94"/>
                  </a:cubicBezTo>
                  <a:cubicBezTo>
                    <a:pt x="61" y="79"/>
                    <a:pt x="61" y="79"/>
                    <a:pt x="61" y="79"/>
                  </a:cubicBezTo>
                  <a:cubicBezTo>
                    <a:pt x="60" y="78"/>
                    <a:pt x="60" y="77"/>
                    <a:pt x="60" y="76"/>
                  </a:cubicBezTo>
                  <a:cubicBezTo>
                    <a:pt x="60" y="71"/>
                    <a:pt x="65" y="67"/>
                    <a:pt x="70" y="67"/>
                  </a:cubicBezTo>
                  <a:cubicBezTo>
                    <a:pt x="75" y="67"/>
                    <a:pt x="79" y="71"/>
                    <a:pt x="79" y="76"/>
                  </a:cubicBezTo>
                  <a:cubicBezTo>
                    <a:pt x="79" y="77"/>
                    <a:pt x="79" y="77"/>
                    <a:pt x="79" y="77"/>
                  </a:cubicBezTo>
                  <a:cubicBezTo>
                    <a:pt x="101" y="86"/>
                    <a:pt x="101" y="86"/>
                    <a:pt x="101" y="86"/>
                  </a:cubicBezTo>
                  <a:cubicBezTo>
                    <a:pt x="102" y="84"/>
                    <a:pt x="105" y="83"/>
                    <a:pt x="108" y="83"/>
                  </a:cubicBezTo>
                  <a:cubicBezTo>
                    <a:pt x="110" y="83"/>
                    <a:pt x="111" y="83"/>
                    <a:pt x="113" y="84"/>
                  </a:cubicBezTo>
                  <a:cubicBezTo>
                    <a:pt x="137" y="61"/>
                    <a:pt x="137" y="61"/>
                    <a:pt x="137" y="61"/>
                  </a:cubicBezTo>
                  <a:cubicBezTo>
                    <a:pt x="137" y="59"/>
                    <a:pt x="136" y="58"/>
                    <a:pt x="136" y="57"/>
                  </a:cubicBezTo>
                  <a:cubicBezTo>
                    <a:pt x="136" y="51"/>
                    <a:pt x="141" y="47"/>
                    <a:pt x="146" y="47"/>
                  </a:cubicBezTo>
                  <a:cubicBezTo>
                    <a:pt x="151" y="47"/>
                    <a:pt x="155" y="51"/>
                    <a:pt x="155" y="57"/>
                  </a:cubicBezTo>
                  <a:cubicBezTo>
                    <a:pt x="155" y="62"/>
                    <a:pt x="151" y="66"/>
                    <a:pt x="146" y="66"/>
                  </a:cubicBezTo>
                  <a:cubicBezTo>
                    <a:pt x="144" y="66"/>
                    <a:pt x="143" y="66"/>
                    <a:pt x="141" y="65"/>
                  </a:cubicBezTo>
                  <a:cubicBezTo>
                    <a:pt x="117" y="89"/>
                    <a:pt x="117" y="89"/>
                    <a:pt x="117" y="89"/>
                  </a:cubicBezTo>
                  <a:cubicBezTo>
                    <a:pt x="117" y="90"/>
                    <a:pt x="117" y="91"/>
                    <a:pt x="117" y="92"/>
                  </a:cubicBezTo>
                  <a:cubicBezTo>
                    <a:pt x="117" y="97"/>
                    <a:pt x="113" y="102"/>
                    <a:pt x="108" y="102"/>
                  </a:cubicBezTo>
                  <a:cubicBezTo>
                    <a:pt x="103" y="102"/>
                    <a:pt x="98" y="97"/>
                    <a:pt x="98" y="92"/>
                  </a:cubicBezTo>
                  <a:cubicBezTo>
                    <a:pt x="98" y="92"/>
                    <a:pt x="98" y="92"/>
                    <a:pt x="98" y="91"/>
                  </a:cubicBezTo>
                  <a:cubicBezTo>
                    <a:pt x="77" y="83"/>
                    <a:pt x="77" y="83"/>
                    <a:pt x="77" y="83"/>
                  </a:cubicBezTo>
                  <a:cubicBezTo>
                    <a:pt x="75" y="85"/>
                    <a:pt x="73" y="86"/>
                    <a:pt x="70" y="86"/>
                  </a:cubicBezTo>
                  <a:cubicBezTo>
                    <a:pt x="68" y="86"/>
                    <a:pt x="66" y="85"/>
                    <a:pt x="64" y="84"/>
                  </a:cubicBezTo>
                  <a:cubicBezTo>
                    <a:pt x="41" y="99"/>
                    <a:pt x="41" y="99"/>
                    <a:pt x="41" y="99"/>
                  </a:cubicBezTo>
                  <a:cubicBezTo>
                    <a:pt x="41" y="100"/>
                    <a:pt x="41" y="101"/>
                    <a:pt x="41" y="101"/>
                  </a:cubicBezTo>
                  <a:cubicBezTo>
                    <a:pt x="41" y="107"/>
                    <a:pt x="37" y="111"/>
                    <a:pt x="32" y="111"/>
                  </a:cubicBezTo>
                  <a:cubicBezTo>
                    <a:pt x="26" y="111"/>
                    <a:pt x="22" y="107"/>
                    <a:pt x="22" y="101"/>
                  </a:cubicBezTo>
                  <a:cubicBezTo>
                    <a:pt x="22" y="96"/>
                    <a:pt x="26" y="92"/>
                    <a:pt x="32" y="92"/>
                  </a:cubicBezTo>
                  <a:close/>
                  <a:moveTo>
                    <a:pt x="146" y="52"/>
                  </a:moveTo>
                  <a:cubicBezTo>
                    <a:pt x="149" y="52"/>
                    <a:pt x="151" y="54"/>
                    <a:pt x="151" y="57"/>
                  </a:cubicBezTo>
                  <a:cubicBezTo>
                    <a:pt x="151" y="59"/>
                    <a:pt x="149" y="62"/>
                    <a:pt x="146" y="62"/>
                  </a:cubicBezTo>
                  <a:cubicBezTo>
                    <a:pt x="143" y="62"/>
                    <a:pt x="141" y="59"/>
                    <a:pt x="141" y="57"/>
                  </a:cubicBezTo>
                  <a:cubicBezTo>
                    <a:pt x="141" y="54"/>
                    <a:pt x="143" y="52"/>
                    <a:pt x="146" y="52"/>
                  </a:cubicBezTo>
                  <a:close/>
                  <a:moveTo>
                    <a:pt x="108" y="87"/>
                  </a:moveTo>
                  <a:cubicBezTo>
                    <a:pt x="111" y="87"/>
                    <a:pt x="113" y="89"/>
                    <a:pt x="113" y="92"/>
                  </a:cubicBezTo>
                  <a:cubicBezTo>
                    <a:pt x="113" y="95"/>
                    <a:pt x="111" y="97"/>
                    <a:pt x="108" y="97"/>
                  </a:cubicBezTo>
                  <a:cubicBezTo>
                    <a:pt x="105" y="97"/>
                    <a:pt x="103" y="95"/>
                    <a:pt x="103" y="92"/>
                  </a:cubicBezTo>
                  <a:cubicBezTo>
                    <a:pt x="103" y="89"/>
                    <a:pt x="105" y="87"/>
                    <a:pt x="108" y="87"/>
                  </a:cubicBezTo>
                  <a:close/>
                  <a:moveTo>
                    <a:pt x="70" y="71"/>
                  </a:moveTo>
                  <a:cubicBezTo>
                    <a:pt x="73" y="71"/>
                    <a:pt x="75" y="74"/>
                    <a:pt x="75" y="76"/>
                  </a:cubicBezTo>
                  <a:cubicBezTo>
                    <a:pt x="75" y="79"/>
                    <a:pt x="73" y="81"/>
                    <a:pt x="70" y="81"/>
                  </a:cubicBezTo>
                  <a:cubicBezTo>
                    <a:pt x="67" y="81"/>
                    <a:pt x="65" y="79"/>
                    <a:pt x="65" y="76"/>
                  </a:cubicBezTo>
                  <a:cubicBezTo>
                    <a:pt x="65" y="74"/>
                    <a:pt x="67" y="71"/>
                    <a:pt x="70" y="71"/>
                  </a:cubicBezTo>
                  <a:close/>
                  <a:moveTo>
                    <a:pt x="32" y="96"/>
                  </a:moveTo>
                  <a:cubicBezTo>
                    <a:pt x="34" y="96"/>
                    <a:pt x="37" y="99"/>
                    <a:pt x="37" y="101"/>
                  </a:cubicBezTo>
                  <a:cubicBezTo>
                    <a:pt x="37" y="104"/>
                    <a:pt x="34" y="106"/>
                    <a:pt x="32" y="106"/>
                  </a:cubicBezTo>
                  <a:cubicBezTo>
                    <a:pt x="29" y="106"/>
                    <a:pt x="27" y="104"/>
                    <a:pt x="27" y="101"/>
                  </a:cubicBezTo>
                  <a:cubicBezTo>
                    <a:pt x="27" y="99"/>
                    <a:pt x="29" y="96"/>
                    <a:pt x="32" y="96"/>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grpSp>
      <p:grpSp>
        <p:nvGrpSpPr>
          <p:cNvPr id="11" name="Group 10">
            <a:extLst>
              <a:ext uri="{FF2B5EF4-FFF2-40B4-BE49-F238E27FC236}">
                <a16:creationId xmlns:a16="http://schemas.microsoft.com/office/drawing/2014/main" id="{6BD807E1-71B4-41B2-9B7C-4816FC8EB0DE}"/>
              </a:ext>
            </a:extLst>
          </p:cNvPr>
          <p:cNvGrpSpPr/>
          <p:nvPr/>
        </p:nvGrpSpPr>
        <p:grpSpPr>
          <a:xfrm>
            <a:off x="654213" y="1184553"/>
            <a:ext cx="1690851" cy="2574050"/>
            <a:chOff x="1056099" y="3646597"/>
            <a:chExt cx="1690850" cy="2574050"/>
          </a:xfrm>
        </p:grpSpPr>
        <p:sp>
          <p:nvSpPr>
            <p:cNvPr id="12" name="Rectangle 11">
              <a:extLst>
                <a:ext uri="{FF2B5EF4-FFF2-40B4-BE49-F238E27FC236}">
                  <a16:creationId xmlns:a16="http://schemas.microsoft.com/office/drawing/2014/main" id="{31C4D3D5-2E2B-4F4E-A1A2-78040827B488}"/>
                </a:ext>
              </a:extLst>
            </p:cNvPr>
            <p:cNvSpPr/>
            <p:nvPr/>
          </p:nvSpPr>
          <p:spPr>
            <a:xfrm>
              <a:off x="1056099" y="4761942"/>
              <a:ext cx="1485301" cy="523477"/>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r>
                <a:rPr lang="en-US" sz="1401" b="1" kern="0">
                  <a:solidFill>
                    <a:srgbClr val="002060"/>
                  </a:solidFill>
                  <a:latin typeface="Arial"/>
                  <a:cs typeface="Arial" panose="020B0604020202020204" pitchFamily="34" charset="0"/>
                </a:rPr>
                <a:t>Prestige and respect</a:t>
              </a:r>
            </a:p>
          </p:txBody>
        </p:sp>
        <p:sp>
          <p:nvSpPr>
            <p:cNvPr id="13" name="Oval 12">
              <a:extLst>
                <a:ext uri="{FF2B5EF4-FFF2-40B4-BE49-F238E27FC236}">
                  <a16:creationId xmlns:a16="http://schemas.microsoft.com/office/drawing/2014/main" id="{04BFE968-E59D-49FC-9615-6DB6F015D4F7}"/>
                </a:ext>
              </a:extLst>
            </p:cNvPr>
            <p:cNvSpPr/>
            <p:nvPr/>
          </p:nvSpPr>
          <p:spPr>
            <a:xfrm>
              <a:off x="1297709" y="3646597"/>
              <a:ext cx="1002082" cy="1002082"/>
            </a:xfrm>
            <a:prstGeom prst="ellipse">
              <a:avLst/>
            </a:prstGeom>
            <a:solidFill>
              <a:srgbClr val="002060"/>
            </a:solidFill>
            <a:ln w="38100" cap="flat" cmpd="sng" algn="ctr">
              <a:solidFill>
                <a:srgbClr val="002060"/>
              </a:solidFill>
              <a:prstDash val="solid"/>
            </a:ln>
            <a:effectLst/>
          </p:spPr>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355">
                <a:defRPr/>
              </a:pPr>
              <a:endParaRPr lang="en-US" sz="1800" kern="0">
                <a:solidFill>
                  <a:srgbClr val="282828"/>
                </a:solidFill>
                <a:latin typeface="Arial"/>
              </a:endParaRPr>
            </a:p>
          </p:txBody>
        </p:sp>
        <p:sp>
          <p:nvSpPr>
            <p:cNvPr id="14" name="Rectangle 13">
              <a:extLst>
                <a:ext uri="{FF2B5EF4-FFF2-40B4-BE49-F238E27FC236}">
                  <a16:creationId xmlns:a16="http://schemas.microsoft.com/office/drawing/2014/main" id="{14BF2BE1-1851-4F91-AA02-E6799282074E}"/>
                </a:ext>
              </a:extLst>
            </p:cNvPr>
            <p:cNvSpPr/>
            <p:nvPr/>
          </p:nvSpPr>
          <p:spPr>
            <a:xfrm>
              <a:off x="1056099" y="5281287"/>
              <a:ext cx="1690850" cy="939360"/>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r>
                <a:rPr lang="en-US" sz="1101" kern="0">
                  <a:solidFill>
                    <a:sysClr val="windowText" lastClr="000000"/>
                  </a:solidFill>
                  <a:latin typeface="Arial"/>
                  <a:cs typeface="Arial" panose="020B0604020202020204" pitchFamily="34" charset="0"/>
                </a:rPr>
                <a:t>Respected and admired by their peers, clients and society, CPAs are often viewed as an elite group of professionals.</a:t>
              </a:r>
            </a:p>
          </p:txBody>
        </p:sp>
        <p:sp>
          <p:nvSpPr>
            <p:cNvPr id="15" name="Freeform 35">
              <a:extLst>
                <a:ext uri="{FF2B5EF4-FFF2-40B4-BE49-F238E27FC236}">
                  <a16:creationId xmlns:a16="http://schemas.microsoft.com/office/drawing/2014/main" id="{16D275E5-B134-44F3-A8D1-47E52488661D}"/>
                </a:ext>
              </a:extLst>
            </p:cNvPr>
            <p:cNvSpPr>
              <a:spLocks noChangeAspect="1" noEditPoints="1"/>
            </p:cNvSpPr>
            <p:nvPr/>
          </p:nvSpPr>
          <p:spPr bwMode="auto">
            <a:xfrm>
              <a:off x="1590724" y="3909894"/>
              <a:ext cx="416052" cy="475488"/>
            </a:xfrm>
            <a:custGeom>
              <a:avLst/>
              <a:gdLst>
                <a:gd name="T0" fmla="*/ 75 w 151"/>
                <a:gd name="T1" fmla="*/ 0 h 173"/>
                <a:gd name="T2" fmla="*/ 82 w 151"/>
                <a:gd name="T3" fmla="*/ 19 h 173"/>
                <a:gd name="T4" fmla="*/ 102 w 151"/>
                <a:gd name="T5" fmla="*/ 19 h 173"/>
                <a:gd name="T6" fmla="*/ 86 w 151"/>
                <a:gd name="T7" fmla="*/ 31 h 173"/>
                <a:gd name="T8" fmla="*/ 92 w 151"/>
                <a:gd name="T9" fmla="*/ 51 h 173"/>
                <a:gd name="T10" fmla="*/ 75 w 151"/>
                <a:gd name="T11" fmla="*/ 39 h 173"/>
                <a:gd name="T12" fmla="*/ 59 w 151"/>
                <a:gd name="T13" fmla="*/ 51 h 173"/>
                <a:gd name="T14" fmla="*/ 65 w 151"/>
                <a:gd name="T15" fmla="*/ 31 h 173"/>
                <a:gd name="T16" fmla="*/ 49 w 151"/>
                <a:gd name="T17" fmla="*/ 19 h 173"/>
                <a:gd name="T18" fmla="*/ 69 w 151"/>
                <a:gd name="T19" fmla="*/ 19 h 173"/>
                <a:gd name="T20" fmla="*/ 75 w 151"/>
                <a:gd name="T21" fmla="*/ 0 h 173"/>
                <a:gd name="T22" fmla="*/ 75 w 151"/>
                <a:gd name="T23" fmla="*/ 173 h 173"/>
                <a:gd name="T24" fmla="*/ 43 w 151"/>
                <a:gd name="T25" fmla="*/ 173 h 173"/>
                <a:gd name="T26" fmla="*/ 75 w 151"/>
                <a:gd name="T27" fmla="*/ 46 h 173"/>
                <a:gd name="T28" fmla="*/ 151 w 151"/>
                <a:gd name="T29" fmla="*/ 173 h 173"/>
                <a:gd name="T30" fmla="*/ 123 w 151"/>
                <a:gd name="T31" fmla="*/ 173 h 173"/>
                <a:gd name="T32" fmla="*/ 75 w 151"/>
                <a:gd name="T33" fmla="*/ 46 h 173"/>
                <a:gd name="T34" fmla="*/ 0 w 151"/>
                <a:gd name="T35" fmla="*/ 173 h 173"/>
                <a:gd name="T36" fmla="*/ 27 w 151"/>
                <a:gd name="T37" fmla="*/ 173 h 173"/>
                <a:gd name="T38" fmla="*/ 75 w 151"/>
                <a:gd name="T39" fmla="*/ 46 h 173"/>
                <a:gd name="T40" fmla="*/ 108 w 151"/>
                <a:gd name="T41" fmla="*/ 173 h 173"/>
                <a:gd name="T42" fmla="*/ 75 w 151"/>
                <a:gd name="T4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1" h="173">
                  <a:moveTo>
                    <a:pt x="75" y="0"/>
                  </a:moveTo>
                  <a:cubicBezTo>
                    <a:pt x="82" y="19"/>
                    <a:pt x="82" y="19"/>
                    <a:pt x="82" y="19"/>
                  </a:cubicBezTo>
                  <a:cubicBezTo>
                    <a:pt x="102" y="19"/>
                    <a:pt x="102" y="19"/>
                    <a:pt x="102" y="19"/>
                  </a:cubicBezTo>
                  <a:cubicBezTo>
                    <a:pt x="86" y="31"/>
                    <a:pt x="86" y="31"/>
                    <a:pt x="86" y="31"/>
                  </a:cubicBezTo>
                  <a:cubicBezTo>
                    <a:pt x="92" y="51"/>
                    <a:pt x="92" y="51"/>
                    <a:pt x="92" y="51"/>
                  </a:cubicBezTo>
                  <a:cubicBezTo>
                    <a:pt x="75" y="39"/>
                    <a:pt x="75" y="39"/>
                    <a:pt x="75" y="39"/>
                  </a:cubicBezTo>
                  <a:cubicBezTo>
                    <a:pt x="59" y="51"/>
                    <a:pt x="59" y="51"/>
                    <a:pt x="59" y="51"/>
                  </a:cubicBezTo>
                  <a:cubicBezTo>
                    <a:pt x="65" y="31"/>
                    <a:pt x="65" y="31"/>
                    <a:pt x="65" y="31"/>
                  </a:cubicBezTo>
                  <a:cubicBezTo>
                    <a:pt x="49" y="19"/>
                    <a:pt x="49" y="19"/>
                    <a:pt x="49" y="19"/>
                  </a:cubicBezTo>
                  <a:cubicBezTo>
                    <a:pt x="69" y="19"/>
                    <a:pt x="69" y="19"/>
                    <a:pt x="69" y="19"/>
                  </a:cubicBezTo>
                  <a:cubicBezTo>
                    <a:pt x="75" y="0"/>
                    <a:pt x="75" y="0"/>
                    <a:pt x="75" y="0"/>
                  </a:cubicBezTo>
                  <a:close/>
                  <a:moveTo>
                    <a:pt x="75" y="173"/>
                  </a:moveTo>
                  <a:cubicBezTo>
                    <a:pt x="43" y="173"/>
                    <a:pt x="43" y="173"/>
                    <a:pt x="43" y="173"/>
                  </a:cubicBezTo>
                  <a:cubicBezTo>
                    <a:pt x="59" y="143"/>
                    <a:pt x="70" y="101"/>
                    <a:pt x="75" y="46"/>
                  </a:cubicBezTo>
                  <a:cubicBezTo>
                    <a:pt x="87" y="101"/>
                    <a:pt x="112" y="143"/>
                    <a:pt x="151" y="173"/>
                  </a:cubicBezTo>
                  <a:cubicBezTo>
                    <a:pt x="123" y="173"/>
                    <a:pt x="123" y="173"/>
                    <a:pt x="123" y="173"/>
                  </a:cubicBezTo>
                  <a:cubicBezTo>
                    <a:pt x="99" y="143"/>
                    <a:pt x="83" y="100"/>
                    <a:pt x="75" y="46"/>
                  </a:cubicBezTo>
                  <a:cubicBezTo>
                    <a:pt x="63" y="101"/>
                    <a:pt x="38" y="143"/>
                    <a:pt x="0" y="173"/>
                  </a:cubicBezTo>
                  <a:cubicBezTo>
                    <a:pt x="27" y="173"/>
                    <a:pt x="27" y="173"/>
                    <a:pt x="27" y="173"/>
                  </a:cubicBezTo>
                  <a:cubicBezTo>
                    <a:pt x="52" y="143"/>
                    <a:pt x="68" y="100"/>
                    <a:pt x="75" y="46"/>
                  </a:cubicBezTo>
                  <a:cubicBezTo>
                    <a:pt x="81" y="101"/>
                    <a:pt x="92" y="143"/>
                    <a:pt x="108" y="173"/>
                  </a:cubicBezTo>
                  <a:cubicBezTo>
                    <a:pt x="75" y="173"/>
                    <a:pt x="75" y="173"/>
                    <a:pt x="75" y="173"/>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355">
                <a:defRPr/>
              </a:pPr>
              <a:endParaRPr lang="en-US" sz="1800" kern="0">
                <a:solidFill>
                  <a:sysClr val="windowText" lastClr="000000"/>
                </a:solidFill>
                <a:latin typeface="Arial"/>
              </a:endParaRPr>
            </a:p>
          </p:txBody>
        </p:sp>
      </p:grpSp>
    </p:spTree>
    <p:extLst>
      <p:ext uri="{BB962C8B-B14F-4D97-AF65-F5344CB8AC3E}">
        <p14:creationId xmlns:p14="http://schemas.microsoft.com/office/powerpoint/2010/main" val="375978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FEF9A85-C080-2BA4-A7C2-014142F0B294}"/>
              </a:ext>
            </a:extLst>
          </p:cNvPr>
          <p:cNvSpPr>
            <a:spLocks noGrp="1"/>
          </p:cNvSpPr>
          <p:nvPr>
            <p:ph type="sldNum" sz="quarter" idx="4"/>
          </p:nvPr>
        </p:nvSpPr>
        <p:spPr>
          <a:xfrm>
            <a:off x="511080" y="4804307"/>
            <a:ext cx="213868" cy="272400"/>
          </a:xfrm>
        </p:spPr>
        <p:txBody>
          <a:bodyPr anchor="t">
            <a:normAutofit/>
          </a:bodyPr>
          <a:lstStyle/>
          <a:p>
            <a:pPr>
              <a:spcAft>
                <a:spcPts val="600"/>
              </a:spcAft>
            </a:pPr>
            <a:fld id="{D581A734-D8E7-A947-8B2B-F0EFE9963A13}" type="slidenum">
              <a:rPr lang="en-US" smtClean="0"/>
              <a:pPr>
                <a:spcAft>
                  <a:spcPts val="600"/>
                </a:spcAft>
              </a:pPr>
              <a:t>3</a:t>
            </a:fld>
            <a:endParaRPr lang="en-US"/>
          </a:p>
        </p:txBody>
      </p:sp>
      <p:sp>
        <p:nvSpPr>
          <p:cNvPr id="10" name="Title 9">
            <a:extLst>
              <a:ext uri="{FF2B5EF4-FFF2-40B4-BE49-F238E27FC236}">
                <a16:creationId xmlns:a16="http://schemas.microsoft.com/office/drawing/2014/main" id="{74436F5A-2B84-E92B-4D1F-8106ADFCD29C}"/>
              </a:ext>
            </a:extLst>
          </p:cNvPr>
          <p:cNvSpPr>
            <a:spLocks noGrp="1"/>
          </p:cNvSpPr>
          <p:nvPr>
            <p:ph type="title"/>
          </p:nvPr>
        </p:nvSpPr>
        <p:spPr>
          <a:xfrm>
            <a:off x="384868" y="288753"/>
            <a:ext cx="7886700" cy="441774"/>
          </a:xfrm>
        </p:spPr>
        <p:txBody>
          <a:bodyPr anchor="ctr">
            <a:normAutofit/>
          </a:bodyPr>
          <a:lstStyle/>
          <a:p>
            <a:r>
              <a:rPr lang="en-US"/>
              <a:t>Three Paths to Becoming a CPA</a:t>
            </a:r>
          </a:p>
        </p:txBody>
      </p:sp>
      <p:pic>
        <p:nvPicPr>
          <p:cNvPr id="11" name="Picture Placeholder 10" descr="A road with a crossroad in the middle of grass&#10;&#10;AI-generated content may be incorrect.">
            <a:extLst>
              <a:ext uri="{FF2B5EF4-FFF2-40B4-BE49-F238E27FC236}">
                <a16:creationId xmlns:a16="http://schemas.microsoft.com/office/drawing/2014/main" id="{93B9395E-03FB-4ADE-915B-95002E631D0C}"/>
              </a:ext>
            </a:extLst>
          </p:cNvPr>
          <p:cNvPicPr>
            <a:picLocks noGrp="1" noChangeAspect="1"/>
          </p:cNvPicPr>
          <p:nvPr>
            <p:ph type="pic" sz="quarter" idx="4294967295"/>
          </p:nvPr>
        </p:nvPicPr>
        <p:blipFill>
          <a:blip r:embed="rId3"/>
          <a:srcRect l="10241" r="10241"/>
          <a:stretch>
            <a:fillRect/>
          </a:stretch>
        </p:blipFill>
        <p:spPr>
          <a:xfrm>
            <a:off x="384868" y="921027"/>
            <a:ext cx="3752850" cy="3264408"/>
          </a:xfrm>
          <a:noFill/>
        </p:spPr>
      </p:pic>
      <p:sp>
        <p:nvSpPr>
          <p:cNvPr id="2" name="Content Placeholder 1">
            <a:extLst>
              <a:ext uri="{FF2B5EF4-FFF2-40B4-BE49-F238E27FC236}">
                <a16:creationId xmlns:a16="http://schemas.microsoft.com/office/drawing/2014/main" id="{D969FD18-41C3-2691-407E-B924C9B31A46}"/>
              </a:ext>
            </a:extLst>
          </p:cNvPr>
          <p:cNvSpPr>
            <a:spLocks noGrp="1"/>
          </p:cNvSpPr>
          <p:nvPr>
            <p:ph type="body" sz="quarter" idx="4294967295"/>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18718" y="921027"/>
            <a:ext cx="3752850" cy="3264408"/>
          </a:xfrm>
        </p:spPr>
        <p:txBody>
          <a:bodyPr vert="horz" lIns="0" tIns="0" rIns="0" bIns="0" rtlCol="0" anchor="t">
            <a:normAutofit fontScale="92500"/>
          </a:bodyPr>
          <a:lstStyle/>
          <a:p>
            <a:pPr defTabSz="457200">
              <a:lnSpc>
                <a:spcPct val="90000"/>
              </a:lnSpc>
              <a:spcBef>
                <a:spcPts val="2500"/>
              </a:spcBef>
            </a:pPr>
            <a:r>
              <a:rPr lang="en-US" b="1"/>
              <a:t>Master's + 1 Path</a:t>
            </a:r>
          </a:p>
          <a:p>
            <a:pPr marL="0" lvl="1" indent="0" defTabSz="457200">
              <a:lnSpc>
                <a:spcPct val="90000"/>
              </a:lnSpc>
              <a:buNone/>
            </a:pPr>
            <a:r>
              <a:rPr lang="en-US" sz="1300"/>
              <a:t>Requires a </a:t>
            </a:r>
            <a:r>
              <a:rPr lang="en-US" sz="1300" b="1"/>
              <a:t>post-baccalaureate degree</a:t>
            </a:r>
            <a:r>
              <a:rPr lang="en-US" sz="1300"/>
              <a:t> with an accounting concentration, </a:t>
            </a:r>
            <a:r>
              <a:rPr lang="en-US" sz="1300" b="1"/>
              <a:t>one </a:t>
            </a:r>
            <a:r>
              <a:rPr lang="en-US" sz="1300"/>
              <a:t>year of supervised experience and passage of the </a:t>
            </a:r>
            <a:r>
              <a:rPr lang="en-US" sz="1300" b="1"/>
              <a:t>CPA Exam</a:t>
            </a:r>
            <a:r>
              <a:rPr lang="en-US" sz="1300"/>
              <a:t>.</a:t>
            </a:r>
            <a:endParaRPr lang="en-US" sz="1300">
              <a:cs typeface="Arial"/>
            </a:endParaRPr>
          </a:p>
          <a:p>
            <a:pPr defTabSz="457200">
              <a:lnSpc>
                <a:spcPct val="90000"/>
              </a:lnSpc>
              <a:spcBef>
                <a:spcPts val="2500"/>
              </a:spcBef>
            </a:pPr>
            <a:r>
              <a:rPr lang="en-US" b="1"/>
              <a:t>Bachelor's Plus 30 Credit Hours + 1 Path</a:t>
            </a:r>
            <a:endParaRPr lang="en-US" b="1">
              <a:cs typeface="Arial"/>
            </a:endParaRPr>
          </a:p>
          <a:p>
            <a:pPr marL="0" lvl="1" indent="0" defTabSz="457200">
              <a:lnSpc>
                <a:spcPct val="90000"/>
              </a:lnSpc>
              <a:buNone/>
            </a:pPr>
            <a:r>
              <a:rPr lang="en-US" sz="1300"/>
              <a:t>Involves a </a:t>
            </a:r>
            <a:r>
              <a:rPr lang="en-US" sz="1300" b="1"/>
              <a:t>baccalaureate degree </a:t>
            </a:r>
            <a:r>
              <a:rPr lang="en-US" sz="1300"/>
              <a:t>with an accounting concentration </a:t>
            </a:r>
            <a:r>
              <a:rPr lang="en-US" sz="1300" b="1"/>
              <a:t>plus 30</a:t>
            </a:r>
            <a:r>
              <a:rPr lang="en-US" sz="1300"/>
              <a:t> additional credit hours, </a:t>
            </a:r>
            <a:r>
              <a:rPr lang="en-US" sz="1300" b="1"/>
              <a:t>one</a:t>
            </a:r>
            <a:r>
              <a:rPr lang="en-US" sz="1300"/>
              <a:t> year of supervised experience, and passage of the </a:t>
            </a:r>
            <a:r>
              <a:rPr lang="en-US" sz="1300" b="1"/>
              <a:t>CPA Exam</a:t>
            </a:r>
            <a:r>
              <a:rPr lang="en-US" sz="1300"/>
              <a:t>.</a:t>
            </a:r>
            <a:endParaRPr lang="en-US" sz="1300">
              <a:cs typeface="Arial"/>
            </a:endParaRPr>
          </a:p>
          <a:p>
            <a:pPr defTabSz="457200">
              <a:lnSpc>
                <a:spcPct val="90000"/>
              </a:lnSpc>
              <a:spcBef>
                <a:spcPts val="2500"/>
              </a:spcBef>
            </a:pPr>
            <a:r>
              <a:rPr lang="en-US" b="1"/>
              <a:t>NEW! Bachelor’s + 2 Path</a:t>
            </a:r>
            <a:endParaRPr lang="en-US" sz="1300" b="1">
              <a:cs typeface="Arial"/>
            </a:endParaRPr>
          </a:p>
          <a:p>
            <a:pPr marL="0" lvl="1" indent="0" defTabSz="457200">
              <a:lnSpc>
                <a:spcPct val="90000"/>
              </a:lnSpc>
              <a:buNone/>
            </a:pPr>
            <a:r>
              <a:rPr lang="en-US" sz="1300"/>
              <a:t>A new option requiring a bachelor degree (with an accounting concentration), </a:t>
            </a:r>
            <a:r>
              <a:rPr lang="en-US" sz="1300" b="1"/>
              <a:t>two </a:t>
            </a:r>
            <a:r>
              <a:rPr lang="en-US" sz="1300"/>
              <a:t>years of supervised experience, and passage of the </a:t>
            </a:r>
            <a:r>
              <a:rPr lang="en-US" sz="1300" b="1"/>
              <a:t>CPA Exam.</a:t>
            </a:r>
            <a:endParaRPr lang="en-US" sz="1300" b="1">
              <a:cs typeface="Arial"/>
            </a:endParaRPr>
          </a:p>
        </p:txBody>
      </p:sp>
    </p:spTree>
    <p:extLst>
      <p:ext uri="{BB962C8B-B14F-4D97-AF65-F5344CB8AC3E}">
        <p14:creationId xmlns:p14="http://schemas.microsoft.com/office/powerpoint/2010/main" val="37291553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85D1F-1BF2-CC5B-604A-F1F598ACAF91}"/>
              </a:ext>
            </a:extLst>
          </p:cNvPr>
          <p:cNvSpPr>
            <a:spLocks noGrp="1"/>
          </p:cNvSpPr>
          <p:nvPr>
            <p:ph type="sldNum" sz="quarter" idx="4"/>
          </p:nvPr>
        </p:nvSpPr>
        <p:spPr/>
        <p:txBody>
          <a:bodyPr/>
          <a:lstStyle/>
          <a:p>
            <a:fld id="{80FBB8BA-9C6A-4A48-A369-70FBD2FA98DA}" type="slidenum">
              <a:rPr lang="en-US" smtClean="0"/>
              <a:pPr/>
              <a:t>4</a:t>
            </a:fld>
            <a:endParaRPr lang="en-US"/>
          </a:p>
        </p:txBody>
      </p:sp>
      <p:sp>
        <p:nvSpPr>
          <p:cNvPr id="6" name="Text Placeholder 5">
            <a:extLst>
              <a:ext uri="{FF2B5EF4-FFF2-40B4-BE49-F238E27FC236}">
                <a16:creationId xmlns:a16="http://schemas.microsoft.com/office/drawing/2014/main" id="{E46BC465-8C29-8ED7-B3DA-D30B4DC31751}"/>
              </a:ext>
            </a:extLst>
          </p:cNvPr>
          <p:cNvSpPr>
            <a:spLocks noGrp="1"/>
          </p:cNvSpPr>
          <p:nvPr>
            <p:ph type="body" sz="quarter" idx="10"/>
          </p:nvPr>
        </p:nvSpPr>
        <p:spPr>
          <a:solidFill>
            <a:srgbClr val="AE76B5"/>
          </a:solidFill>
        </p:spPr>
        <p:txBody>
          <a:bodyPr vert="horz" lIns="182880" tIns="182880" rIns="91440" bIns="182880" rtlCol="0" anchor="t">
            <a:noAutofit/>
          </a:bodyPr>
          <a:lstStyle/>
          <a:p>
            <a:r>
              <a:rPr lang="en-US" sz="1800" b="1">
                <a:solidFill>
                  <a:schemeClr val="tx2"/>
                </a:solidFill>
              </a:rPr>
              <a:t>State availability</a:t>
            </a:r>
            <a:r>
              <a:rPr lang="en-US" sz="1800">
                <a:solidFill>
                  <a:schemeClr val="tx2"/>
                </a:solidFill>
              </a:rPr>
              <a:t>:</a:t>
            </a:r>
            <a:r>
              <a:rPr lang="en-US" sz="1800"/>
              <a:t> </a:t>
            </a:r>
            <a:endParaRPr lang="en-US" sz="1800">
              <a:cs typeface="Arial"/>
            </a:endParaRPr>
          </a:p>
          <a:p>
            <a:endParaRPr lang="en-US"/>
          </a:p>
          <a:p>
            <a:r>
              <a:rPr lang="en-US"/>
              <a:t>Is the new bachelor's + 2 path approved in your jurisdiction?</a:t>
            </a:r>
            <a:br>
              <a:rPr lang="en-US"/>
            </a:br>
            <a:endParaRPr lang="en-US">
              <a:cs typeface="Arial"/>
            </a:endParaRPr>
          </a:p>
        </p:txBody>
      </p:sp>
      <p:sp>
        <p:nvSpPr>
          <p:cNvPr id="3" name="Text Placeholder 2">
            <a:extLst>
              <a:ext uri="{FF2B5EF4-FFF2-40B4-BE49-F238E27FC236}">
                <a16:creationId xmlns:a16="http://schemas.microsoft.com/office/drawing/2014/main" id="{03BD7B54-4EDF-EC9A-64CC-6E4A58363B88}"/>
              </a:ext>
            </a:extLst>
          </p:cNvPr>
          <p:cNvSpPr>
            <a:spLocks noGrp="1"/>
          </p:cNvSpPr>
          <p:nvPr>
            <p:ph type="body" sz="quarter" idx="11"/>
          </p:nvPr>
        </p:nvSpPr>
        <p:spPr>
          <a:solidFill>
            <a:srgbClr val="733181"/>
          </a:solidFill>
        </p:spPr>
        <p:txBody>
          <a:bodyPr vert="horz" lIns="182880" tIns="182880" rIns="91440" bIns="182880" rtlCol="0" anchor="t">
            <a:noAutofit/>
          </a:bodyPr>
          <a:lstStyle/>
          <a:p>
            <a:r>
              <a:rPr lang="en-US" sz="1800" b="1">
                <a:solidFill>
                  <a:schemeClr val="tx2">
                    <a:lumMod val="20000"/>
                    <a:lumOff val="80000"/>
                  </a:schemeClr>
                </a:solidFill>
              </a:rPr>
              <a:t>Learning style</a:t>
            </a:r>
            <a:r>
              <a:rPr lang="en-US" sz="1800">
                <a:solidFill>
                  <a:schemeClr val="tx2">
                    <a:lumMod val="20000"/>
                    <a:lumOff val="80000"/>
                  </a:schemeClr>
                </a:solidFill>
              </a:rPr>
              <a:t>: </a:t>
            </a:r>
            <a:endParaRPr lang="en-US" sz="1800">
              <a:solidFill>
                <a:schemeClr val="tx2">
                  <a:lumMod val="20000"/>
                  <a:lumOff val="80000"/>
                </a:schemeClr>
              </a:solidFill>
              <a:cs typeface="Arial" panose="020B0604020202020204"/>
            </a:endParaRPr>
          </a:p>
          <a:p>
            <a:endParaRPr lang="en-US"/>
          </a:p>
          <a:p>
            <a:r>
              <a:rPr lang="en-US"/>
              <a:t>Do you prefer academic study or applied, on-the-job learning?</a:t>
            </a:r>
            <a:endParaRPr lang="en-US">
              <a:cs typeface="Arial"/>
            </a:endParaRPr>
          </a:p>
          <a:p>
            <a:endParaRPr lang="en-US">
              <a:cs typeface="Arial"/>
            </a:endParaRPr>
          </a:p>
          <a:p>
            <a:r>
              <a:rPr lang="en-US">
                <a:cs typeface="Arial"/>
              </a:rPr>
              <a:t>Would you prefer sitting for the CPA Exam during school or while working?</a:t>
            </a:r>
          </a:p>
          <a:p>
            <a:endParaRPr lang="en-US">
              <a:cs typeface="Arial"/>
            </a:endParaRPr>
          </a:p>
        </p:txBody>
      </p:sp>
      <p:sp>
        <p:nvSpPr>
          <p:cNvPr id="4" name="Text Placeholder 3">
            <a:extLst>
              <a:ext uri="{FF2B5EF4-FFF2-40B4-BE49-F238E27FC236}">
                <a16:creationId xmlns:a16="http://schemas.microsoft.com/office/drawing/2014/main" id="{6A89A3D9-DE05-0450-C5FA-F865066D2CCF}"/>
              </a:ext>
            </a:extLst>
          </p:cNvPr>
          <p:cNvSpPr>
            <a:spLocks noGrp="1"/>
          </p:cNvSpPr>
          <p:nvPr>
            <p:ph type="body" sz="quarter" idx="12"/>
          </p:nvPr>
        </p:nvSpPr>
        <p:spPr>
          <a:solidFill>
            <a:srgbClr val="96326B"/>
          </a:solidFill>
        </p:spPr>
        <p:txBody>
          <a:bodyPr vert="horz" lIns="182880" tIns="182880" rIns="91440" bIns="182880" rtlCol="0" anchor="t">
            <a:noAutofit/>
          </a:bodyPr>
          <a:lstStyle/>
          <a:p>
            <a:r>
              <a:rPr lang="en-US" sz="1800" b="1">
                <a:solidFill>
                  <a:schemeClr val="tx2">
                    <a:lumMod val="20000"/>
                    <a:lumOff val="80000"/>
                  </a:schemeClr>
                </a:solidFill>
              </a:rPr>
              <a:t>Timeline &amp; cost</a:t>
            </a:r>
            <a:r>
              <a:rPr lang="en-US" sz="1800">
                <a:solidFill>
                  <a:schemeClr val="tx2">
                    <a:lumMod val="20000"/>
                    <a:lumOff val="80000"/>
                  </a:schemeClr>
                </a:solidFill>
              </a:rPr>
              <a:t>:</a:t>
            </a:r>
            <a:r>
              <a:rPr lang="en-US" sz="1800"/>
              <a:t> </a:t>
            </a:r>
            <a:endParaRPr lang="en-US" sz="1800">
              <a:cs typeface="Arial"/>
            </a:endParaRPr>
          </a:p>
          <a:p>
            <a:endParaRPr lang="en-US"/>
          </a:p>
          <a:p>
            <a:r>
              <a:rPr lang="en-US"/>
              <a:t>Do you want to start earning sooner, or invest in more formal education first that may be a competitive edge for some roles?</a:t>
            </a:r>
            <a:endParaRPr lang="en-US">
              <a:cs typeface="Arial"/>
            </a:endParaRPr>
          </a:p>
          <a:p>
            <a:endParaRPr lang="en-US"/>
          </a:p>
        </p:txBody>
      </p:sp>
      <p:sp>
        <p:nvSpPr>
          <p:cNvPr id="7" name="Text Placeholder 6">
            <a:extLst>
              <a:ext uri="{FF2B5EF4-FFF2-40B4-BE49-F238E27FC236}">
                <a16:creationId xmlns:a16="http://schemas.microsoft.com/office/drawing/2014/main" id="{A74AEEC0-AB5B-528D-0CF6-5F8B19CF9865}"/>
              </a:ext>
            </a:extLst>
          </p:cNvPr>
          <p:cNvSpPr>
            <a:spLocks noGrp="1"/>
          </p:cNvSpPr>
          <p:nvPr>
            <p:ph type="body" sz="quarter" idx="13"/>
          </p:nvPr>
        </p:nvSpPr>
        <p:spPr>
          <a:solidFill>
            <a:srgbClr val="6839AD"/>
          </a:solidFill>
        </p:spPr>
        <p:txBody>
          <a:bodyPr vert="horz" lIns="182880" tIns="182880" rIns="91440" bIns="182880" rtlCol="0" anchor="t">
            <a:noAutofit/>
          </a:bodyPr>
          <a:lstStyle/>
          <a:p>
            <a:r>
              <a:rPr lang="en-US" sz="1800" b="1">
                <a:solidFill>
                  <a:schemeClr val="tx2">
                    <a:lumMod val="20000"/>
                    <a:lumOff val="80000"/>
                  </a:schemeClr>
                </a:solidFill>
              </a:rPr>
              <a:t>Career goals</a:t>
            </a:r>
            <a:r>
              <a:rPr lang="en-US" sz="1800">
                <a:solidFill>
                  <a:schemeClr val="tx2">
                    <a:lumMod val="20000"/>
                    <a:lumOff val="80000"/>
                  </a:schemeClr>
                </a:solidFill>
              </a:rPr>
              <a:t>: </a:t>
            </a:r>
            <a:endParaRPr lang="en-US" sz="1800">
              <a:solidFill>
                <a:schemeClr val="tx2">
                  <a:lumMod val="20000"/>
                  <a:lumOff val="80000"/>
                </a:schemeClr>
              </a:solidFill>
              <a:cs typeface="Arial"/>
            </a:endParaRPr>
          </a:p>
          <a:p>
            <a:endParaRPr lang="en-US"/>
          </a:p>
          <a:p>
            <a:r>
              <a:rPr lang="en-US"/>
              <a:t>Are you targeting firms, industries, or roles that value advanced degrees?</a:t>
            </a:r>
            <a:endParaRPr lang="en-US">
              <a:cs typeface="Arial"/>
            </a:endParaRPr>
          </a:p>
          <a:p>
            <a:endParaRPr lang="en-US"/>
          </a:p>
        </p:txBody>
      </p:sp>
      <p:sp>
        <p:nvSpPr>
          <p:cNvPr id="5" name="Title 4">
            <a:extLst>
              <a:ext uri="{FF2B5EF4-FFF2-40B4-BE49-F238E27FC236}">
                <a16:creationId xmlns:a16="http://schemas.microsoft.com/office/drawing/2014/main" id="{4E19047C-35AB-0A94-B522-98FD2984EAD5}"/>
              </a:ext>
            </a:extLst>
          </p:cNvPr>
          <p:cNvSpPr>
            <a:spLocks noGrp="1"/>
          </p:cNvSpPr>
          <p:nvPr>
            <p:ph type="title"/>
          </p:nvPr>
        </p:nvSpPr>
        <p:spPr>
          <a:xfrm>
            <a:off x="384867" y="288753"/>
            <a:ext cx="8521063" cy="441774"/>
          </a:xfrm>
        </p:spPr>
        <p:txBody>
          <a:bodyPr/>
          <a:lstStyle/>
          <a:p>
            <a:r>
              <a:rPr lang="en-US" b="1"/>
              <a:t>Factors to consider when determining a path</a:t>
            </a:r>
            <a:br>
              <a:rPr lang="en-US"/>
            </a:br>
            <a:endParaRPr lang="en-US"/>
          </a:p>
        </p:txBody>
      </p:sp>
    </p:spTree>
    <p:extLst>
      <p:ext uri="{BB962C8B-B14F-4D97-AF65-F5344CB8AC3E}">
        <p14:creationId xmlns:p14="http://schemas.microsoft.com/office/powerpoint/2010/main" val="1130114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86D676-4A93-3567-5545-28463E69E556}"/>
              </a:ext>
            </a:extLst>
          </p:cNvPr>
          <p:cNvSpPr>
            <a:spLocks noGrp="1"/>
          </p:cNvSpPr>
          <p:nvPr>
            <p:ph type="body" sz="quarter" idx="10"/>
          </p:nvPr>
        </p:nvSpPr>
        <p:spPr/>
        <p:txBody>
          <a:bodyPr vert="horz" lIns="0" tIns="0" rIns="0" bIns="0" rtlCol="0" anchor="t">
            <a:noAutofit/>
          </a:bodyPr>
          <a:lstStyle/>
          <a:p>
            <a:r>
              <a:rPr lang="en-US" b="1"/>
              <a:t>Best for:</a:t>
            </a:r>
            <a:endParaRPr lang="en-US"/>
          </a:p>
          <a:p>
            <a:pPr marL="285750" lvl="0" indent="-285750">
              <a:buFont typeface="Courier New"/>
              <a:buChar char="o"/>
            </a:pPr>
            <a:r>
              <a:rPr lang="en-US"/>
              <a:t>Students planning to specialize (e.g., tax, audit, data analytics) or pursue academic/research opportunities</a:t>
            </a:r>
            <a:endParaRPr lang="en-US">
              <a:cs typeface="Arial" panose="020B0604020202020204"/>
            </a:endParaRPr>
          </a:p>
          <a:p>
            <a:pPr marL="285750" lvl="0" indent="-285750">
              <a:buFont typeface="Courier New"/>
              <a:buChar char="o"/>
            </a:pPr>
            <a:r>
              <a:rPr lang="en-US"/>
              <a:t>Those who enjoy a classroom environment and want deeper academic preparation</a:t>
            </a:r>
            <a:endParaRPr lang="en-US">
              <a:cs typeface="Arial" panose="020B0604020202020204"/>
            </a:endParaRPr>
          </a:p>
          <a:p>
            <a:pPr marL="285750" lvl="0" indent="-285750">
              <a:buFont typeface="Courier New"/>
              <a:buChar char="o"/>
            </a:pPr>
            <a:r>
              <a:rPr lang="en-US"/>
              <a:t>Candidates applying to firms or organizations that prefer or require a master’s</a:t>
            </a:r>
            <a:endParaRPr lang="en-US">
              <a:cs typeface="Arial" panose="020B0604020202020204"/>
            </a:endParaRPr>
          </a:p>
          <a:p>
            <a:pPr marL="285750" indent="-285750">
              <a:buFont typeface="Courier New"/>
              <a:buChar char="o"/>
            </a:pPr>
            <a:r>
              <a:rPr lang="en-US">
                <a:cs typeface="Arial" panose="020B0604020202020204"/>
              </a:rPr>
              <a:t>Those who want to sit for the CPA Exam while in school</a:t>
            </a:r>
          </a:p>
          <a:p>
            <a:endParaRPr lang="en-US">
              <a:cs typeface="Arial" panose="020B0604020202020204"/>
            </a:endParaRPr>
          </a:p>
        </p:txBody>
      </p:sp>
      <p:sp>
        <p:nvSpPr>
          <p:cNvPr id="3" name="Text Placeholder 2">
            <a:extLst>
              <a:ext uri="{FF2B5EF4-FFF2-40B4-BE49-F238E27FC236}">
                <a16:creationId xmlns:a16="http://schemas.microsoft.com/office/drawing/2014/main" id="{63FA3BA3-1F81-F6F2-9120-1051D0111186}"/>
              </a:ext>
            </a:extLst>
          </p:cNvPr>
          <p:cNvSpPr>
            <a:spLocks noGrp="1"/>
          </p:cNvSpPr>
          <p:nvPr>
            <p:ph type="body" sz="quarter" idx="11"/>
          </p:nvPr>
        </p:nvSpPr>
        <p:spPr/>
        <p:txBody>
          <a:bodyPr vert="horz" lIns="0" tIns="0" rIns="0" bIns="0" rtlCol="0" anchor="t">
            <a:noAutofit/>
          </a:bodyPr>
          <a:lstStyle/>
          <a:p>
            <a:r>
              <a:rPr lang="en-US" b="1" dirty="0"/>
              <a:t>Considerations:</a:t>
            </a:r>
            <a:endParaRPr lang="en-US" dirty="0"/>
          </a:p>
          <a:p>
            <a:pPr marL="285750" lvl="0" indent="-285750">
              <a:buFont typeface="Courier New"/>
              <a:buChar char="o"/>
            </a:pPr>
            <a:r>
              <a:rPr lang="en-US" dirty="0"/>
              <a:t>Higher upfront cost and time investment</a:t>
            </a:r>
            <a:endParaRPr lang="en-US" dirty="0">
              <a:cs typeface="Arial" panose="020B0604020202020204"/>
            </a:endParaRPr>
          </a:p>
          <a:p>
            <a:pPr marL="285750" lvl="0" indent="-285750">
              <a:buFont typeface="Courier New"/>
              <a:buChar char="o"/>
            </a:pPr>
            <a:r>
              <a:rPr lang="en-US" dirty="0"/>
              <a:t>May provide a competitive edge for certain employers or markets</a:t>
            </a:r>
            <a:endParaRPr lang="en-US" dirty="0">
              <a:cs typeface="Arial" panose="020B0604020202020204"/>
            </a:endParaRPr>
          </a:p>
          <a:p>
            <a:pPr marL="285750" lvl="0" indent="-285750">
              <a:buFont typeface="Courier New"/>
              <a:buChar char="o"/>
            </a:pPr>
            <a:r>
              <a:rPr lang="en-US" dirty="0"/>
              <a:t>Having 150 credit hours gives your CPA license the most national flexibility, for now. As more states adopt the bachelor’s +2 path, more flexibility will exist under that route.</a:t>
            </a:r>
          </a:p>
          <a:p>
            <a:endParaRPr lang="en-US" dirty="0"/>
          </a:p>
        </p:txBody>
      </p:sp>
      <p:sp>
        <p:nvSpPr>
          <p:cNvPr id="2" name="Slide Number Placeholder 1">
            <a:extLst>
              <a:ext uri="{FF2B5EF4-FFF2-40B4-BE49-F238E27FC236}">
                <a16:creationId xmlns:a16="http://schemas.microsoft.com/office/drawing/2014/main" id="{A7B933C9-DD74-2360-F0B0-6B010625ED15}"/>
              </a:ext>
            </a:extLst>
          </p:cNvPr>
          <p:cNvSpPr>
            <a:spLocks noGrp="1"/>
          </p:cNvSpPr>
          <p:nvPr>
            <p:ph type="sldNum" sz="quarter" idx="12"/>
          </p:nvPr>
        </p:nvSpPr>
        <p:spPr/>
        <p:txBody>
          <a:bodyPr/>
          <a:lstStyle/>
          <a:p>
            <a:fld id="{80FBB8BA-9C6A-4A48-A369-70FBD2FA98DA}" type="slidenum">
              <a:rPr lang="en-US" smtClean="0"/>
              <a:pPr/>
              <a:t>5</a:t>
            </a:fld>
            <a:endParaRPr lang="en-US"/>
          </a:p>
        </p:txBody>
      </p:sp>
      <p:sp>
        <p:nvSpPr>
          <p:cNvPr id="4" name="Title 3">
            <a:extLst>
              <a:ext uri="{FF2B5EF4-FFF2-40B4-BE49-F238E27FC236}">
                <a16:creationId xmlns:a16="http://schemas.microsoft.com/office/drawing/2014/main" id="{DC11B723-B5B8-06AB-E52F-9E43BCA59A20}"/>
              </a:ext>
            </a:extLst>
          </p:cNvPr>
          <p:cNvSpPr>
            <a:spLocks noGrp="1"/>
          </p:cNvSpPr>
          <p:nvPr>
            <p:ph type="title"/>
          </p:nvPr>
        </p:nvSpPr>
        <p:spPr/>
        <p:txBody>
          <a:bodyPr/>
          <a:lstStyle/>
          <a:p>
            <a:r>
              <a:rPr lang="en-US"/>
              <a:t>Master’s degree plus one year of supervised experience </a:t>
            </a:r>
          </a:p>
        </p:txBody>
      </p:sp>
    </p:spTree>
    <p:extLst>
      <p:ext uri="{BB962C8B-B14F-4D97-AF65-F5344CB8AC3E}">
        <p14:creationId xmlns:p14="http://schemas.microsoft.com/office/powerpoint/2010/main" val="1027582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DE07166-0E76-0584-A1D8-BF16D743F8F4}"/>
              </a:ext>
            </a:extLst>
          </p:cNvPr>
          <p:cNvSpPr>
            <a:spLocks noGrp="1"/>
          </p:cNvSpPr>
          <p:nvPr>
            <p:ph type="body" sz="quarter" idx="10"/>
          </p:nvPr>
        </p:nvSpPr>
        <p:spPr/>
        <p:txBody>
          <a:bodyPr vert="horz" lIns="0" tIns="0" rIns="0" bIns="0" rtlCol="0" anchor="t">
            <a:noAutofit/>
          </a:bodyPr>
          <a:lstStyle/>
          <a:p>
            <a:r>
              <a:rPr lang="en-US" b="1" dirty="0"/>
              <a:t>Best for:</a:t>
            </a:r>
            <a:endParaRPr lang="en-US" dirty="0"/>
          </a:p>
          <a:p>
            <a:pPr marL="285750" lvl="0" indent="-285750">
              <a:buFont typeface="Courier New"/>
              <a:buChar char="o"/>
            </a:pPr>
            <a:r>
              <a:rPr lang="en-US" dirty="0"/>
              <a:t>Students who want flexibility in how they earn the extra credits (grad school, online, electives, etc.)</a:t>
            </a:r>
            <a:endParaRPr lang="en-US" dirty="0">
              <a:cs typeface="Arial" panose="020B0604020202020204"/>
            </a:endParaRPr>
          </a:p>
          <a:p>
            <a:pPr marL="285750" lvl="0" indent="-285750">
              <a:buFont typeface="Courier New"/>
              <a:buChar char="o"/>
            </a:pPr>
            <a:r>
              <a:rPr lang="en-US" dirty="0"/>
              <a:t>Candidates looking to enter the workforce while finishing up additional coursework</a:t>
            </a:r>
            <a:endParaRPr lang="en-US" dirty="0">
              <a:cs typeface="Arial" panose="020B0604020202020204"/>
            </a:endParaRPr>
          </a:p>
          <a:p>
            <a:pPr marL="285750" lvl="0" indent="-285750">
              <a:buFont typeface="Courier New"/>
              <a:buChar char="o"/>
            </a:pPr>
            <a:r>
              <a:rPr lang="en-US" dirty="0"/>
              <a:t>Those whose state or program structures education around this model</a:t>
            </a:r>
            <a:endParaRPr lang="en-US" dirty="0">
              <a:cs typeface="Arial" panose="020B0604020202020204"/>
            </a:endParaRPr>
          </a:p>
          <a:p>
            <a:endParaRPr lang="en-US" dirty="0"/>
          </a:p>
        </p:txBody>
      </p:sp>
      <p:sp>
        <p:nvSpPr>
          <p:cNvPr id="5" name="Text Placeholder 4">
            <a:extLst>
              <a:ext uri="{FF2B5EF4-FFF2-40B4-BE49-F238E27FC236}">
                <a16:creationId xmlns:a16="http://schemas.microsoft.com/office/drawing/2014/main" id="{30646F48-317C-0169-49EE-8B40A0E13867}"/>
              </a:ext>
            </a:extLst>
          </p:cNvPr>
          <p:cNvSpPr>
            <a:spLocks noGrp="1"/>
          </p:cNvSpPr>
          <p:nvPr>
            <p:ph type="body" sz="quarter" idx="11"/>
          </p:nvPr>
        </p:nvSpPr>
        <p:spPr/>
        <p:txBody>
          <a:bodyPr vert="horz" lIns="0" tIns="0" rIns="0" bIns="0" rtlCol="0" anchor="t">
            <a:noAutofit/>
          </a:bodyPr>
          <a:lstStyle/>
          <a:p>
            <a:r>
              <a:rPr lang="en-US" b="1"/>
              <a:t>Considerations:</a:t>
            </a:r>
            <a:endParaRPr lang="en-US"/>
          </a:p>
          <a:p>
            <a:pPr marL="285750" lvl="0" indent="-285750">
              <a:buFont typeface="Courier New"/>
              <a:buChar char="o"/>
            </a:pPr>
            <a:r>
              <a:rPr lang="en-US"/>
              <a:t>Requires careful planning to ensure credits qualify</a:t>
            </a:r>
            <a:endParaRPr lang="en-US">
              <a:cs typeface="Arial" panose="020B0604020202020204"/>
            </a:endParaRPr>
          </a:p>
          <a:p>
            <a:pPr marL="285750" lvl="0" indent="-285750">
              <a:buFont typeface="Courier New"/>
              <a:buChar char="o"/>
            </a:pPr>
            <a:r>
              <a:rPr lang="en-US"/>
              <a:t>Can be completed more affordably than a full master’s, depending on how credits are earned</a:t>
            </a:r>
            <a:endParaRPr lang="en-US">
              <a:cs typeface="Arial" panose="020B0604020202020204"/>
            </a:endParaRPr>
          </a:p>
          <a:p>
            <a:pPr marL="285750" lvl="0" indent="-285750">
              <a:buFont typeface="Courier New"/>
              <a:buChar char="o"/>
            </a:pPr>
            <a:r>
              <a:rPr lang="en-US"/>
              <a:t>Many universities offer integrated 4+1 programs (accelerated bachelor’s + master’s)</a:t>
            </a:r>
            <a:endParaRPr lang="en-US">
              <a:cs typeface="Arial" panose="020B0604020202020204"/>
            </a:endParaRPr>
          </a:p>
          <a:p>
            <a:endParaRPr lang="en-US"/>
          </a:p>
        </p:txBody>
      </p:sp>
      <p:sp>
        <p:nvSpPr>
          <p:cNvPr id="2" name="Slide Number Placeholder 1">
            <a:extLst>
              <a:ext uri="{FF2B5EF4-FFF2-40B4-BE49-F238E27FC236}">
                <a16:creationId xmlns:a16="http://schemas.microsoft.com/office/drawing/2014/main" id="{A07CAC6C-E172-3DB6-DF19-198086A1CCAA}"/>
              </a:ext>
            </a:extLst>
          </p:cNvPr>
          <p:cNvSpPr>
            <a:spLocks noGrp="1"/>
          </p:cNvSpPr>
          <p:nvPr>
            <p:ph type="sldNum" sz="quarter" idx="12"/>
          </p:nvPr>
        </p:nvSpPr>
        <p:spPr/>
        <p:txBody>
          <a:bodyPr/>
          <a:lstStyle/>
          <a:p>
            <a:fld id="{D581A734-D8E7-A947-8B2B-F0EFE9963A13}" type="slidenum">
              <a:rPr lang="en-US" smtClean="0"/>
              <a:pPr/>
              <a:t>6</a:t>
            </a:fld>
            <a:endParaRPr lang="en-US"/>
          </a:p>
        </p:txBody>
      </p:sp>
      <p:sp>
        <p:nvSpPr>
          <p:cNvPr id="3" name="Title 2">
            <a:extLst>
              <a:ext uri="{FF2B5EF4-FFF2-40B4-BE49-F238E27FC236}">
                <a16:creationId xmlns:a16="http://schemas.microsoft.com/office/drawing/2014/main" id="{6AB0B6C7-DAAC-C13B-4124-7F0835201374}"/>
              </a:ext>
            </a:extLst>
          </p:cNvPr>
          <p:cNvSpPr>
            <a:spLocks noGrp="1"/>
          </p:cNvSpPr>
          <p:nvPr>
            <p:ph type="title"/>
          </p:nvPr>
        </p:nvSpPr>
        <p:spPr/>
        <p:txBody>
          <a:bodyPr/>
          <a:lstStyle/>
          <a:p>
            <a:r>
              <a:rPr lang="en-US"/>
              <a:t>Bachelor’s + 30 credits plus one year of supervised experience</a:t>
            </a:r>
            <a:br>
              <a:rPr lang="en-US"/>
            </a:br>
            <a:endParaRPr lang="en-US"/>
          </a:p>
        </p:txBody>
      </p:sp>
    </p:spTree>
    <p:extLst>
      <p:ext uri="{BB962C8B-B14F-4D97-AF65-F5344CB8AC3E}">
        <p14:creationId xmlns:p14="http://schemas.microsoft.com/office/powerpoint/2010/main" val="3529597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63CE83-0945-656E-FE4E-7BDDD5A97124}"/>
              </a:ext>
            </a:extLst>
          </p:cNvPr>
          <p:cNvSpPr>
            <a:spLocks noGrp="1"/>
          </p:cNvSpPr>
          <p:nvPr>
            <p:ph type="body" sz="quarter" idx="10"/>
          </p:nvPr>
        </p:nvSpPr>
        <p:spPr/>
        <p:txBody>
          <a:bodyPr vert="horz" lIns="0" tIns="0" rIns="0" bIns="0" rtlCol="0" anchor="t">
            <a:noAutofit/>
          </a:bodyPr>
          <a:lstStyle/>
          <a:p>
            <a:r>
              <a:rPr lang="en-US" b="1"/>
              <a:t>Best for:</a:t>
            </a:r>
            <a:endParaRPr lang="en-US"/>
          </a:p>
          <a:p>
            <a:pPr marL="285750" lvl="0" indent="-285750">
              <a:buFont typeface="Courier New"/>
              <a:buChar char="o"/>
            </a:pPr>
            <a:r>
              <a:rPr lang="en-US"/>
              <a:t>Students eager to enter the workforce immediately after earning a bachelor’s</a:t>
            </a:r>
            <a:endParaRPr lang="en-US">
              <a:cs typeface="Arial" panose="020B0604020202020204"/>
            </a:endParaRPr>
          </a:p>
          <a:p>
            <a:pPr marL="285750" lvl="0" indent="-285750">
              <a:buFont typeface="Courier New"/>
              <a:buChar char="o"/>
            </a:pPr>
            <a:r>
              <a:rPr lang="en-US"/>
              <a:t>Nontraditional students balancing work and education</a:t>
            </a:r>
            <a:endParaRPr lang="en-US">
              <a:cs typeface="Arial" panose="020B0604020202020204"/>
            </a:endParaRPr>
          </a:p>
          <a:p>
            <a:pPr marL="285750" lvl="0" indent="-285750">
              <a:buFont typeface="Courier New"/>
              <a:buChar char="o"/>
            </a:pPr>
            <a:r>
              <a:rPr lang="en-US"/>
              <a:t>Those who prefer learning through hands-on experience rather than additional coursework</a:t>
            </a:r>
            <a:endParaRPr lang="en-US">
              <a:cs typeface="Arial" panose="020B0604020202020204"/>
            </a:endParaRPr>
          </a:p>
          <a:p>
            <a:endParaRPr lang="en-US"/>
          </a:p>
        </p:txBody>
      </p:sp>
      <p:sp>
        <p:nvSpPr>
          <p:cNvPr id="5" name="Text Placeholder 4">
            <a:extLst>
              <a:ext uri="{FF2B5EF4-FFF2-40B4-BE49-F238E27FC236}">
                <a16:creationId xmlns:a16="http://schemas.microsoft.com/office/drawing/2014/main" id="{FE77B651-E6AF-88CB-014A-1A76A7058BD5}"/>
              </a:ext>
            </a:extLst>
          </p:cNvPr>
          <p:cNvSpPr>
            <a:spLocks noGrp="1"/>
          </p:cNvSpPr>
          <p:nvPr>
            <p:ph type="body" sz="quarter" idx="11"/>
          </p:nvPr>
        </p:nvSpPr>
        <p:spPr>
          <a:xfrm>
            <a:off x="4656028" y="766119"/>
            <a:ext cx="4020781" cy="3860846"/>
          </a:xfrm>
        </p:spPr>
        <p:txBody>
          <a:bodyPr vert="horz" lIns="0" tIns="0" rIns="0" bIns="0" rtlCol="0" anchor="t">
            <a:noAutofit/>
          </a:bodyPr>
          <a:lstStyle/>
          <a:p>
            <a:r>
              <a:rPr lang="en-US" b="1"/>
              <a:t>Considerations:</a:t>
            </a:r>
            <a:endParaRPr lang="en-US"/>
          </a:p>
          <a:p>
            <a:pPr marL="285750" lvl="0" indent="-285750">
              <a:buFont typeface="Courier New"/>
              <a:buChar char="o"/>
            </a:pPr>
            <a:r>
              <a:rPr lang="en-US"/>
              <a:t>Not available in all jurisdictions—students must check their state’s requirements</a:t>
            </a:r>
            <a:endParaRPr lang="en-US">
              <a:cs typeface="Arial" panose="020B0604020202020204"/>
            </a:endParaRPr>
          </a:p>
          <a:p>
            <a:pPr marL="285750" lvl="0" indent="-285750">
              <a:buFont typeface="Courier New"/>
              <a:buChar char="o"/>
            </a:pPr>
            <a:r>
              <a:rPr lang="en-US"/>
              <a:t>Longer experience timeline (2 years vs. 1 year in other paths)</a:t>
            </a:r>
            <a:endParaRPr lang="en-US">
              <a:cs typeface="Arial" panose="020B0604020202020204"/>
            </a:endParaRPr>
          </a:p>
          <a:p>
            <a:pPr marL="285750" indent="-285750">
              <a:buFont typeface="Courier New"/>
              <a:buChar char="o"/>
            </a:pPr>
            <a:r>
              <a:rPr lang="en-US"/>
              <a:t>Candidates should consider any extra time it may take to pass the CPA Exam while working</a:t>
            </a:r>
            <a:endParaRPr lang="en-US">
              <a:cs typeface="Arial"/>
            </a:endParaRPr>
          </a:p>
          <a:p>
            <a:pPr marL="285750" indent="-285750">
              <a:buFont typeface="Courier New"/>
              <a:buChar char="o"/>
            </a:pPr>
            <a:r>
              <a:rPr lang="en-US"/>
              <a:t>New licensees may need to take additional steps to practice across state lines (if this path is not recognized in another state)</a:t>
            </a:r>
            <a:endParaRPr lang="en-US" b="1">
              <a:cs typeface="Arial"/>
            </a:endParaRPr>
          </a:p>
          <a:p>
            <a:endParaRPr lang="en-US"/>
          </a:p>
        </p:txBody>
      </p:sp>
      <p:sp>
        <p:nvSpPr>
          <p:cNvPr id="2" name="Slide Number Placeholder 1">
            <a:extLst>
              <a:ext uri="{FF2B5EF4-FFF2-40B4-BE49-F238E27FC236}">
                <a16:creationId xmlns:a16="http://schemas.microsoft.com/office/drawing/2014/main" id="{6CD4B104-4C6E-CEE8-3134-A7CBD42A0911}"/>
              </a:ext>
            </a:extLst>
          </p:cNvPr>
          <p:cNvSpPr>
            <a:spLocks noGrp="1"/>
          </p:cNvSpPr>
          <p:nvPr>
            <p:ph type="sldNum" sz="quarter" idx="12"/>
          </p:nvPr>
        </p:nvSpPr>
        <p:spPr/>
        <p:txBody>
          <a:bodyPr/>
          <a:lstStyle/>
          <a:p>
            <a:fld id="{D581A734-D8E7-A947-8B2B-F0EFE9963A13}" type="slidenum">
              <a:rPr lang="en-US" smtClean="0"/>
              <a:pPr/>
              <a:t>7</a:t>
            </a:fld>
            <a:endParaRPr lang="en-US"/>
          </a:p>
        </p:txBody>
      </p:sp>
      <p:sp>
        <p:nvSpPr>
          <p:cNvPr id="3" name="Title 2">
            <a:extLst>
              <a:ext uri="{FF2B5EF4-FFF2-40B4-BE49-F238E27FC236}">
                <a16:creationId xmlns:a16="http://schemas.microsoft.com/office/drawing/2014/main" id="{467FAD86-9E9C-E332-2380-8E69B82AC25C}"/>
              </a:ext>
            </a:extLst>
          </p:cNvPr>
          <p:cNvSpPr>
            <a:spLocks noGrp="1"/>
          </p:cNvSpPr>
          <p:nvPr>
            <p:ph type="title"/>
          </p:nvPr>
        </p:nvSpPr>
        <p:spPr/>
        <p:txBody>
          <a:bodyPr/>
          <a:lstStyle/>
          <a:p>
            <a:r>
              <a:rPr lang="en-US"/>
              <a:t>NEW: Bachelor’s plus two years of supervised experience </a:t>
            </a:r>
          </a:p>
        </p:txBody>
      </p:sp>
    </p:spTree>
    <p:extLst>
      <p:ext uri="{BB962C8B-B14F-4D97-AF65-F5344CB8AC3E}">
        <p14:creationId xmlns:p14="http://schemas.microsoft.com/office/powerpoint/2010/main" val="3606420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18780-D1BE-230A-7034-23E09F8C750D}"/>
              </a:ext>
            </a:extLst>
          </p:cNvPr>
          <p:cNvSpPr>
            <a:spLocks noGrp="1"/>
          </p:cNvSpPr>
          <p:nvPr>
            <p:ph type="body" sz="quarter" idx="10"/>
          </p:nvPr>
        </p:nvSpPr>
        <p:spPr>
          <a:xfrm>
            <a:off x="376338" y="1064664"/>
            <a:ext cx="4154285" cy="3050510"/>
          </a:xfrm>
        </p:spPr>
        <p:txBody>
          <a:bodyPr vert="horz" lIns="0" tIns="0" rIns="0" bIns="0" rtlCol="0" anchor="t">
            <a:noAutofit/>
          </a:bodyPr>
          <a:lstStyle/>
          <a:p>
            <a:r>
              <a:rPr lang="en-US">
                <a:cs typeface="Arial"/>
              </a:rPr>
              <a:t>NASBA has launched a page that lists jurisdictions that have </a:t>
            </a:r>
            <a:r>
              <a:rPr lang="en-US" b="1" u="sng">
                <a:cs typeface="Arial"/>
              </a:rPr>
              <a:t>already signed new licensure pathways into law</a:t>
            </a:r>
            <a:r>
              <a:rPr lang="en-US">
                <a:cs typeface="Arial"/>
              </a:rPr>
              <a:t>, including </a:t>
            </a:r>
            <a:r>
              <a:rPr lang="en-US" b="1">
                <a:cs typeface="Arial"/>
              </a:rPr>
              <a:t>effective dates</a:t>
            </a:r>
            <a:r>
              <a:rPr lang="en-US">
                <a:cs typeface="Arial"/>
              </a:rPr>
              <a:t> and </a:t>
            </a:r>
            <a:r>
              <a:rPr lang="en-US" b="1">
                <a:cs typeface="Arial"/>
              </a:rPr>
              <a:t>summary information</a:t>
            </a:r>
            <a:r>
              <a:rPr lang="en-US">
                <a:cs typeface="Arial"/>
              </a:rPr>
              <a:t> for the new pathway.</a:t>
            </a:r>
          </a:p>
        </p:txBody>
      </p:sp>
      <p:sp>
        <p:nvSpPr>
          <p:cNvPr id="4" name="Slide Number Placeholder 3">
            <a:extLst>
              <a:ext uri="{FF2B5EF4-FFF2-40B4-BE49-F238E27FC236}">
                <a16:creationId xmlns:a16="http://schemas.microsoft.com/office/drawing/2014/main" id="{519041AE-485F-C38E-E32E-73FD68DFCB63}"/>
              </a:ext>
            </a:extLst>
          </p:cNvPr>
          <p:cNvSpPr>
            <a:spLocks noGrp="1"/>
          </p:cNvSpPr>
          <p:nvPr>
            <p:ph type="sldNum" sz="quarter" idx="12"/>
          </p:nvPr>
        </p:nvSpPr>
        <p:spPr/>
        <p:txBody>
          <a:bodyPr/>
          <a:lstStyle/>
          <a:p>
            <a:fld id="{D581A734-D8E7-A947-8B2B-F0EFE9963A13}" type="slidenum">
              <a:rPr lang="en-US" smtClean="0"/>
              <a:pPr/>
              <a:t>8</a:t>
            </a:fld>
            <a:endParaRPr lang="en-US"/>
          </a:p>
        </p:txBody>
      </p:sp>
      <p:sp>
        <p:nvSpPr>
          <p:cNvPr id="5" name="Title 4">
            <a:extLst>
              <a:ext uri="{FF2B5EF4-FFF2-40B4-BE49-F238E27FC236}">
                <a16:creationId xmlns:a16="http://schemas.microsoft.com/office/drawing/2014/main" id="{39B48F31-660C-E451-6359-EE2285339D21}"/>
              </a:ext>
            </a:extLst>
          </p:cNvPr>
          <p:cNvSpPr>
            <a:spLocks noGrp="1"/>
          </p:cNvSpPr>
          <p:nvPr>
            <p:ph type="title"/>
          </p:nvPr>
        </p:nvSpPr>
        <p:spPr/>
        <p:txBody>
          <a:bodyPr/>
          <a:lstStyle/>
          <a:p>
            <a:r>
              <a:rPr lang="en-US"/>
              <a:t>Resources available today</a:t>
            </a:r>
          </a:p>
        </p:txBody>
      </p:sp>
      <p:sp>
        <p:nvSpPr>
          <p:cNvPr id="7" name="TextBox 6">
            <a:extLst>
              <a:ext uri="{FF2B5EF4-FFF2-40B4-BE49-F238E27FC236}">
                <a16:creationId xmlns:a16="http://schemas.microsoft.com/office/drawing/2014/main" id="{0A29B34B-1D40-3072-26EA-A75E6EEF35D3}"/>
              </a:ext>
            </a:extLst>
          </p:cNvPr>
          <p:cNvSpPr txBox="1"/>
          <p:nvPr/>
        </p:nvSpPr>
        <p:spPr>
          <a:xfrm>
            <a:off x="4940489" y="4543851"/>
            <a:ext cx="3638834" cy="16158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00000"/>
              </a:lnSpc>
            </a:pPr>
            <a:r>
              <a:rPr lang="en-US" sz="1050">
                <a:hlinkClick r:id="rId2"/>
              </a:rPr>
              <a:t>https://nasba.org/blog/2025/07/01/new-licensure-pathways/</a:t>
            </a:r>
            <a:endParaRPr lang="en-US" sz="1050">
              <a:cs typeface="Arial"/>
            </a:endParaRPr>
          </a:p>
        </p:txBody>
      </p:sp>
      <p:pic>
        <p:nvPicPr>
          <p:cNvPr id="8" name="Picture 7" descr="A qr code on a white background&#10;&#10;AI-generated content may be incorrect.">
            <a:extLst>
              <a:ext uri="{FF2B5EF4-FFF2-40B4-BE49-F238E27FC236}">
                <a16:creationId xmlns:a16="http://schemas.microsoft.com/office/drawing/2014/main" id="{00F47642-88FA-3D05-FBF7-BB2BCE6ECA02}"/>
              </a:ext>
            </a:extLst>
          </p:cNvPr>
          <p:cNvPicPr>
            <a:picLocks noChangeAspect="1"/>
          </p:cNvPicPr>
          <p:nvPr/>
        </p:nvPicPr>
        <p:blipFill>
          <a:blip r:embed="rId3"/>
          <a:stretch>
            <a:fillRect/>
          </a:stretch>
        </p:blipFill>
        <p:spPr>
          <a:xfrm>
            <a:off x="1521961" y="2576014"/>
            <a:ext cx="1528077" cy="1535374"/>
          </a:xfrm>
          <a:prstGeom prst="rect">
            <a:avLst/>
          </a:prstGeom>
        </p:spPr>
      </p:pic>
      <p:sp>
        <p:nvSpPr>
          <p:cNvPr id="9" name="Rectangle 8">
            <a:extLst>
              <a:ext uri="{FF2B5EF4-FFF2-40B4-BE49-F238E27FC236}">
                <a16:creationId xmlns:a16="http://schemas.microsoft.com/office/drawing/2014/main" id="{2FDD7D84-BF68-4953-AE42-427A6A6F0E6B}"/>
              </a:ext>
            </a:extLst>
          </p:cNvPr>
          <p:cNvSpPr/>
          <p:nvPr/>
        </p:nvSpPr>
        <p:spPr>
          <a:xfrm>
            <a:off x="4772565" y="734324"/>
            <a:ext cx="3922861" cy="33621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cs typeface="Arial"/>
              </a:rPr>
              <a:t>To share with your students, insert most recent picture of map here from NASBA's website</a:t>
            </a:r>
            <a:endParaRPr lang="en-US"/>
          </a:p>
        </p:txBody>
      </p:sp>
    </p:spTree>
    <p:extLst>
      <p:ext uri="{BB962C8B-B14F-4D97-AF65-F5344CB8AC3E}">
        <p14:creationId xmlns:p14="http://schemas.microsoft.com/office/powerpoint/2010/main" val="1810166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D1C9D"/>
        </a:solidFill>
        <a:effectLst/>
      </p:bgPr>
    </p:bg>
    <p:spTree>
      <p:nvGrpSpPr>
        <p:cNvPr id="1" name=""/>
        <p:cNvGrpSpPr/>
        <p:nvPr/>
      </p:nvGrpSpPr>
      <p:grpSpPr>
        <a:xfrm>
          <a:off x="0" y="0"/>
          <a:ext cx="0" cy="0"/>
          <a:chOff x="0" y="0"/>
          <a:chExt cx="0" cy="0"/>
        </a:xfrm>
      </p:grpSpPr>
      <p:sp>
        <p:nvSpPr>
          <p:cNvPr id="2" name="Freeform 2"/>
          <p:cNvSpPr/>
          <p:nvPr/>
        </p:nvSpPr>
        <p:spPr>
          <a:xfrm>
            <a:off x="0" y="4146692"/>
            <a:ext cx="9143996" cy="996808"/>
          </a:xfrm>
          <a:custGeom>
            <a:avLst/>
            <a:gdLst/>
            <a:ahLst/>
            <a:cxnLst/>
            <a:rect l="l" t="t" r="r" b="b"/>
            <a:pathLst>
              <a:path w="19837040" h="9461966">
                <a:moveTo>
                  <a:pt x="0" y="0"/>
                </a:moveTo>
                <a:lnTo>
                  <a:pt x="19837040" y="0"/>
                </a:lnTo>
                <a:lnTo>
                  <a:pt x="19837040" y="9461966"/>
                </a:lnTo>
                <a:lnTo>
                  <a:pt x="0" y="9461966"/>
                </a:lnTo>
                <a:lnTo>
                  <a:pt x="0" y="0"/>
                </a:lnTo>
                <a:close/>
              </a:path>
            </a:pathLst>
          </a:custGeom>
          <a:blipFill>
            <a:blip r:embed="rId3">
              <a:extLst>
                <a:ext uri="{96DAC541-7B7A-43D3-8B79-37D633B846F1}">
                  <asvg:svgBlip xmlns:asvg="http://schemas.microsoft.com/office/drawing/2016/SVG/main" r:embed="rId4"/>
                </a:ext>
              </a:extLst>
            </a:blip>
            <a:stretch>
              <a:fillRect l="-25122" r="-25122"/>
            </a:stretch>
          </a:blipFill>
        </p:spPr>
        <p:txBody>
          <a:bodyPr/>
          <a:lstStyle/>
          <a:p>
            <a:pPr>
              <a:defRPr/>
            </a:pPr>
            <a:endParaRPr lang="en-US" sz="900">
              <a:solidFill>
                <a:prstClr val="black"/>
              </a:solidFill>
              <a:latin typeface="Calibri"/>
            </a:endParaRPr>
          </a:p>
        </p:txBody>
      </p:sp>
      <p:sp>
        <p:nvSpPr>
          <p:cNvPr id="3" name="Freeform 3"/>
          <p:cNvSpPr/>
          <p:nvPr/>
        </p:nvSpPr>
        <p:spPr>
          <a:xfrm>
            <a:off x="8596158" y="306208"/>
            <a:ext cx="279591" cy="148183"/>
          </a:xfrm>
          <a:custGeom>
            <a:avLst/>
            <a:gdLst/>
            <a:ahLst/>
            <a:cxnLst/>
            <a:rect l="l" t="t" r="r" b="b"/>
            <a:pathLst>
              <a:path w="559181" h="296366">
                <a:moveTo>
                  <a:pt x="0" y="0"/>
                </a:moveTo>
                <a:lnTo>
                  <a:pt x="559181" y="0"/>
                </a:lnTo>
                <a:lnTo>
                  <a:pt x="559181" y="296366"/>
                </a:lnTo>
                <a:lnTo>
                  <a:pt x="0" y="296366"/>
                </a:lnTo>
                <a:lnTo>
                  <a:pt x="0" y="0"/>
                </a:lnTo>
                <a:close/>
              </a:path>
            </a:pathLst>
          </a:custGeom>
          <a:blipFill>
            <a:blip r:embed="rId5">
              <a:extLst>
                <a:ext uri="{96DAC541-7B7A-43D3-8B79-37D633B846F1}">
                  <asvg:svgBlip xmlns:asvg="http://schemas.microsoft.com/office/drawing/2016/SVG/main" r:embed="rId6"/>
                </a:ext>
              </a:extLst>
            </a:blip>
            <a:stretch>
              <a:fillRect t="-1167" b="-1167"/>
            </a:stretch>
          </a:blipFill>
        </p:spPr>
        <p:txBody>
          <a:bodyPr/>
          <a:lstStyle/>
          <a:p>
            <a:pPr>
              <a:defRPr/>
            </a:pPr>
            <a:endParaRPr lang="en-US" sz="900">
              <a:solidFill>
                <a:prstClr val="black"/>
              </a:solidFill>
              <a:latin typeface="Calibri"/>
            </a:endParaRPr>
          </a:p>
        </p:txBody>
      </p:sp>
      <p:sp>
        <p:nvSpPr>
          <p:cNvPr id="4" name="Freeform 4"/>
          <p:cNvSpPr/>
          <p:nvPr/>
        </p:nvSpPr>
        <p:spPr>
          <a:xfrm>
            <a:off x="-1" y="600350"/>
            <a:ext cx="2015282" cy="115130"/>
          </a:xfrm>
          <a:custGeom>
            <a:avLst/>
            <a:gdLst/>
            <a:ahLst/>
            <a:cxnLst/>
            <a:rect l="l" t="t" r="r" b="b"/>
            <a:pathLst>
              <a:path w="6873872" h="162473">
                <a:moveTo>
                  <a:pt x="0" y="0"/>
                </a:moveTo>
                <a:lnTo>
                  <a:pt x="6873872" y="0"/>
                </a:lnTo>
                <a:lnTo>
                  <a:pt x="6873872" y="162473"/>
                </a:lnTo>
                <a:lnTo>
                  <a:pt x="0" y="162473"/>
                </a:lnTo>
                <a:lnTo>
                  <a:pt x="0" y="0"/>
                </a:lnTo>
                <a:close/>
              </a:path>
            </a:pathLst>
          </a:custGeom>
          <a:blipFill>
            <a:blip r:embed="rId7">
              <a:extLst>
                <a:ext uri="{96DAC541-7B7A-43D3-8B79-37D633B846F1}">
                  <asvg:svgBlip xmlns:asvg="http://schemas.microsoft.com/office/drawing/2016/SVG/main" r:embed="rId8"/>
                </a:ext>
              </a:extLst>
            </a:blip>
            <a:stretch>
              <a:fillRect t="-1455" b="-1455"/>
            </a:stretch>
          </a:blipFill>
        </p:spPr>
        <p:txBody>
          <a:bodyPr/>
          <a:lstStyle/>
          <a:p>
            <a:pPr>
              <a:defRPr/>
            </a:pPr>
            <a:endParaRPr lang="en-US" sz="900">
              <a:solidFill>
                <a:prstClr val="black"/>
              </a:solidFill>
              <a:latin typeface="Calibri"/>
            </a:endParaRPr>
          </a:p>
        </p:txBody>
      </p:sp>
      <p:grpSp>
        <p:nvGrpSpPr>
          <p:cNvPr id="5" name="Group 5"/>
          <p:cNvGrpSpPr/>
          <p:nvPr/>
        </p:nvGrpSpPr>
        <p:grpSpPr>
          <a:xfrm>
            <a:off x="-1" y="3965265"/>
            <a:ext cx="1459536" cy="934296"/>
            <a:chOff x="0" y="0"/>
            <a:chExt cx="4346968" cy="2491456"/>
          </a:xfrm>
        </p:grpSpPr>
        <p:sp>
          <p:nvSpPr>
            <p:cNvPr id="6" name="Freeform 6" descr="A picture containing amber, screenshot, symmetry, darkness  Description automatically generated"/>
            <p:cNvSpPr/>
            <p:nvPr/>
          </p:nvSpPr>
          <p:spPr>
            <a:xfrm>
              <a:off x="0" y="0"/>
              <a:ext cx="4346956" cy="2491486"/>
            </a:xfrm>
            <a:custGeom>
              <a:avLst/>
              <a:gdLst/>
              <a:ahLst/>
              <a:cxnLst/>
              <a:rect l="l" t="t" r="r" b="b"/>
              <a:pathLst>
                <a:path w="4346956" h="2491486">
                  <a:moveTo>
                    <a:pt x="0" y="0"/>
                  </a:moveTo>
                  <a:lnTo>
                    <a:pt x="4346956" y="0"/>
                  </a:lnTo>
                  <a:lnTo>
                    <a:pt x="4346956" y="2491486"/>
                  </a:lnTo>
                  <a:lnTo>
                    <a:pt x="0" y="2491486"/>
                  </a:lnTo>
                  <a:lnTo>
                    <a:pt x="0" y="0"/>
                  </a:lnTo>
                  <a:close/>
                </a:path>
              </a:pathLst>
            </a:custGeom>
            <a:blipFill>
              <a:blip r:embed="rId9"/>
              <a:stretch>
                <a:fillRect t="-80" b="-79"/>
              </a:stretch>
            </a:blipFill>
          </p:spPr>
          <p:txBody>
            <a:bodyPr/>
            <a:lstStyle/>
            <a:p>
              <a:pPr>
                <a:defRPr/>
              </a:pPr>
              <a:endParaRPr lang="en-US" sz="900">
                <a:solidFill>
                  <a:prstClr val="black"/>
                </a:solidFill>
                <a:latin typeface="Calibri"/>
              </a:endParaRPr>
            </a:p>
          </p:txBody>
        </p:sp>
      </p:grpSp>
      <p:grpSp>
        <p:nvGrpSpPr>
          <p:cNvPr id="7" name="Group 7"/>
          <p:cNvGrpSpPr/>
          <p:nvPr/>
        </p:nvGrpSpPr>
        <p:grpSpPr>
          <a:xfrm>
            <a:off x="7513887" y="960962"/>
            <a:ext cx="1630113" cy="934296"/>
            <a:chOff x="0" y="0"/>
            <a:chExt cx="4346968" cy="2491456"/>
          </a:xfrm>
        </p:grpSpPr>
        <p:sp>
          <p:nvSpPr>
            <p:cNvPr id="8" name="Freeform 8" descr="A picture containing amber, screenshot, symmetry, darkness  Description automatically generated"/>
            <p:cNvSpPr/>
            <p:nvPr/>
          </p:nvSpPr>
          <p:spPr>
            <a:xfrm>
              <a:off x="0" y="0"/>
              <a:ext cx="4346956" cy="2491486"/>
            </a:xfrm>
            <a:custGeom>
              <a:avLst/>
              <a:gdLst/>
              <a:ahLst/>
              <a:cxnLst/>
              <a:rect l="l" t="t" r="r" b="b"/>
              <a:pathLst>
                <a:path w="4346956" h="2491486">
                  <a:moveTo>
                    <a:pt x="0" y="0"/>
                  </a:moveTo>
                  <a:lnTo>
                    <a:pt x="4346956" y="0"/>
                  </a:lnTo>
                  <a:lnTo>
                    <a:pt x="4346956" y="2491486"/>
                  </a:lnTo>
                  <a:lnTo>
                    <a:pt x="0" y="2491486"/>
                  </a:lnTo>
                  <a:lnTo>
                    <a:pt x="0" y="0"/>
                  </a:lnTo>
                  <a:close/>
                </a:path>
              </a:pathLst>
            </a:custGeom>
            <a:blipFill>
              <a:blip r:embed="rId9"/>
              <a:stretch>
                <a:fillRect t="-80" b="-79"/>
              </a:stretch>
            </a:blipFill>
          </p:spPr>
          <p:txBody>
            <a:bodyPr/>
            <a:lstStyle/>
            <a:p>
              <a:pPr>
                <a:defRPr/>
              </a:pPr>
              <a:endParaRPr lang="en-US" sz="900">
                <a:solidFill>
                  <a:prstClr val="black"/>
                </a:solidFill>
                <a:latin typeface="Calibri"/>
              </a:endParaRPr>
            </a:p>
          </p:txBody>
        </p:sp>
      </p:grpSp>
      <p:sp>
        <p:nvSpPr>
          <p:cNvPr id="9" name="TextBox 9"/>
          <p:cNvSpPr txBox="1"/>
          <p:nvPr/>
        </p:nvSpPr>
        <p:spPr>
          <a:xfrm>
            <a:off x="1110981" y="844277"/>
            <a:ext cx="5721450" cy="994055"/>
          </a:xfrm>
          <a:prstGeom prst="rect">
            <a:avLst/>
          </a:prstGeom>
        </p:spPr>
        <p:txBody>
          <a:bodyPr lIns="0" tIns="0" rIns="0" bIns="0" rtlCol="0" anchor="t">
            <a:spAutoFit/>
          </a:bodyPr>
          <a:lstStyle/>
          <a:p>
            <a:pPr>
              <a:lnSpc>
                <a:spcPts val="3960"/>
              </a:lnSpc>
              <a:defRPr/>
            </a:pPr>
            <a:r>
              <a:rPr lang="en-US" sz="3300">
                <a:solidFill>
                  <a:srgbClr val="FFFFFF"/>
                </a:solidFill>
                <a:latin typeface="Arial"/>
                <a:ea typeface="Arial"/>
                <a:cs typeface="Arial"/>
                <a:sym typeface="Arial"/>
              </a:rPr>
              <a:t>Learn what’s tested on </a:t>
            </a:r>
          </a:p>
          <a:p>
            <a:pPr>
              <a:lnSpc>
                <a:spcPts val="3960"/>
              </a:lnSpc>
              <a:defRPr/>
            </a:pPr>
            <a:r>
              <a:rPr lang="en-US" sz="3300">
                <a:solidFill>
                  <a:srgbClr val="FFFFFF"/>
                </a:solidFill>
                <a:latin typeface="Arial"/>
                <a:ea typeface="Arial"/>
                <a:cs typeface="Arial"/>
                <a:sym typeface="Arial"/>
              </a:rPr>
              <a:t>The Uniform CPA Examination</a:t>
            </a:r>
          </a:p>
        </p:txBody>
      </p:sp>
      <p:sp>
        <p:nvSpPr>
          <p:cNvPr id="11" name="Freeform 11" descr="Badge Registered with solid fill"/>
          <p:cNvSpPr/>
          <p:nvPr/>
        </p:nvSpPr>
        <p:spPr>
          <a:xfrm>
            <a:off x="6796088" y="1476386"/>
            <a:ext cx="228600" cy="228600"/>
          </a:xfrm>
          <a:custGeom>
            <a:avLst/>
            <a:gdLst/>
            <a:ahLst/>
            <a:cxnLst/>
            <a:rect l="l" t="t" r="r" b="b"/>
            <a:pathLst>
              <a:path w="457200" h="457200">
                <a:moveTo>
                  <a:pt x="0" y="0"/>
                </a:moveTo>
                <a:lnTo>
                  <a:pt x="457200" y="0"/>
                </a:lnTo>
                <a:lnTo>
                  <a:pt x="457200" y="457200"/>
                </a:lnTo>
                <a:lnTo>
                  <a:pt x="0" y="4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defRPr/>
            </a:pPr>
            <a:endParaRPr lang="en-US" sz="900">
              <a:solidFill>
                <a:prstClr val="black"/>
              </a:solidFill>
              <a:latin typeface="Calibri"/>
            </a:endParaRPr>
          </a:p>
        </p:txBody>
      </p:sp>
      <p:grpSp>
        <p:nvGrpSpPr>
          <p:cNvPr id="12" name="Group 12"/>
          <p:cNvGrpSpPr/>
          <p:nvPr/>
        </p:nvGrpSpPr>
        <p:grpSpPr>
          <a:xfrm>
            <a:off x="1595728" y="2509950"/>
            <a:ext cx="754891" cy="754891"/>
            <a:chOff x="0" y="0"/>
            <a:chExt cx="2013041" cy="2013041"/>
          </a:xfrm>
        </p:grpSpPr>
        <p:sp>
          <p:nvSpPr>
            <p:cNvPr id="13" name="Freeform 13"/>
            <p:cNvSpPr/>
            <p:nvPr/>
          </p:nvSpPr>
          <p:spPr>
            <a:xfrm>
              <a:off x="0" y="0"/>
              <a:ext cx="2012950" cy="2012950"/>
            </a:xfrm>
            <a:custGeom>
              <a:avLst/>
              <a:gdLst/>
              <a:ahLst/>
              <a:cxnLst/>
              <a:rect l="l" t="t" r="r" b="b"/>
              <a:pathLst>
                <a:path w="2012950" h="2012950">
                  <a:moveTo>
                    <a:pt x="0" y="1006475"/>
                  </a:moveTo>
                  <a:cubicBezTo>
                    <a:pt x="0" y="450596"/>
                    <a:pt x="450596" y="0"/>
                    <a:pt x="1006475" y="0"/>
                  </a:cubicBezTo>
                  <a:cubicBezTo>
                    <a:pt x="1562354" y="0"/>
                    <a:pt x="2012950" y="450596"/>
                    <a:pt x="2012950" y="1006475"/>
                  </a:cubicBezTo>
                  <a:cubicBezTo>
                    <a:pt x="2012950" y="1562354"/>
                    <a:pt x="1562354" y="2012950"/>
                    <a:pt x="1006475" y="2012950"/>
                  </a:cubicBezTo>
                  <a:cubicBezTo>
                    <a:pt x="450596" y="2012950"/>
                    <a:pt x="0" y="1562354"/>
                    <a:pt x="0" y="1006475"/>
                  </a:cubicBezTo>
                  <a:close/>
                </a:path>
              </a:pathLst>
            </a:custGeom>
            <a:solidFill>
              <a:srgbClr val="D0D8E8"/>
            </a:solidFill>
          </p:spPr>
          <p:txBody>
            <a:bodyPr/>
            <a:lstStyle/>
            <a:p>
              <a:pPr>
                <a:defRPr/>
              </a:pPr>
              <a:endParaRPr lang="en-US" sz="900">
                <a:solidFill>
                  <a:prstClr val="black"/>
                </a:solidFill>
                <a:latin typeface="Calibri"/>
              </a:endParaRPr>
            </a:p>
          </p:txBody>
        </p:sp>
      </p:grpSp>
      <p:grpSp>
        <p:nvGrpSpPr>
          <p:cNvPr id="14" name="Group 14"/>
          <p:cNvGrpSpPr/>
          <p:nvPr/>
        </p:nvGrpSpPr>
        <p:grpSpPr>
          <a:xfrm>
            <a:off x="1747905" y="2662128"/>
            <a:ext cx="450537" cy="450537"/>
            <a:chOff x="0" y="0"/>
            <a:chExt cx="1201431" cy="1201431"/>
          </a:xfrm>
        </p:grpSpPr>
        <p:sp>
          <p:nvSpPr>
            <p:cNvPr id="15" name="Freeform 15"/>
            <p:cNvSpPr/>
            <p:nvPr/>
          </p:nvSpPr>
          <p:spPr>
            <a:xfrm>
              <a:off x="16891" y="16891"/>
              <a:ext cx="1167638" cy="1167638"/>
            </a:xfrm>
            <a:custGeom>
              <a:avLst/>
              <a:gdLst/>
              <a:ahLst/>
              <a:cxnLst/>
              <a:rect l="l" t="t" r="r" b="b"/>
              <a:pathLst>
                <a:path w="1167638" h="1167638">
                  <a:moveTo>
                    <a:pt x="0" y="0"/>
                  </a:moveTo>
                  <a:lnTo>
                    <a:pt x="1167638" y="0"/>
                  </a:lnTo>
                  <a:lnTo>
                    <a:pt x="1167638" y="1167638"/>
                  </a:lnTo>
                  <a:lnTo>
                    <a:pt x="0" y="1167638"/>
                  </a:lnTo>
                  <a:close/>
                </a:path>
              </a:pathLst>
            </a:custGeom>
            <a:blipFill>
              <a:blip r:embed="rId12"/>
              <a:stretch>
                <a:fillRect l="-1446" t="-1446" r="-1447" b="-1447"/>
              </a:stretch>
            </a:blipFill>
          </p:spPr>
          <p:txBody>
            <a:bodyPr/>
            <a:lstStyle/>
            <a:p>
              <a:pPr>
                <a:defRPr/>
              </a:pPr>
              <a:endParaRPr lang="en-US" sz="900">
                <a:solidFill>
                  <a:prstClr val="black"/>
                </a:solidFill>
                <a:latin typeface="Calibri"/>
              </a:endParaRPr>
            </a:p>
          </p:txBody>
        </p:sp>
        <p:sp>
          <p:nvSpPr>
            <p:cNvPr id="16" name="Freeform 16"/>
            <p:cNvSpPr/>
            <p:nvPr/>
          </p:nvSpPr>
          <p:spPr>
            <a:xfrm>
              <a:off x="0" y="0"/>
              <a:ext cx="1201420" cy="1201420"/>
            </a:xfrm>
            <a:custGeom>
              <a:avLst/>
              <a:gdLst/>
              <a:ahLst/>
              <a:cxnLst/>
              <a:rect l="l" t="t" r="r" b="b"/>
              <a:pathLst>
                <a:path w="1201420" h="1201420">
                  <a:moveTo>
                    <a:pt x="16891" y="0"/>
                  </a:moveTo>
                  <a:lnTo>
                    <a:pt x="1184529" y="0"/>
                  </a:lnTo>
                  <a:cubicBezTo>
                    <a:pt x="1193800" y="0"/>
                    <a:pt x="1201420" y="7620"/>
                    <a:pt x="1201420" y="16891"/>
                  </a:cubicBezTo>
                  <a:lnTo>
                    <a:pt x="1201420" y="1184529"/>
                  </a:lnTo>
                  <a:cubicBezTo>
                    <a:pt x="1201420" y="1193927"/>
                    <a:pt x="1193800" y="1201420"/>
                    <a:pt x="1184529" y="1201420"/>
                  </a:cubicBezTo>
                  <a:lnTo>
                    <a:pt x="16891" y="1201420"/>
                  </a:lnTo>
                  <a:cubicBezTo>
                    <a:pt x="7620" y="1201420"/>
                    <a:pt x="0" y="1193800"/>
                    <a:pt x="0" y="1184529"/>
                  </a:cubicBezTo>
                  <a:lnTo>
                    <a:pt x="0" y="16891"/>
                  </a:lnTo>
                  <a:cubicBezTo>
                    <a:pt x="0" y="7620"/>
                    <a:pt x="7620" y="0"/>
                    <a:pt x="16891" y="0"/>
                  </a:cubicBezTo>
                  <a:moveTo>
                    <a:pt x="16891" y="33909"/>
                  </a:moveTo>
                  <a:lnTo>
                    <a:pt x="16891" y="16891"/>
                  </a:lnTo>
                  <a:lnTo>
                    <a:pt x="33909" y="16891"/>
                  </a:lnTo>
                  <a:lnTo>
                    <a:pt x="33909" y="1184529"/>
                  </a:lnTo>
                  <a:lnTo>
                    <a:pt x="16891" y="1184529"/>
                  </a:lnTo>
                  <a:lnTo>
                    <a:pt x="16891" y="1167511"/>
                  </a:lnTo>
                  <a:lnTo>
                    <a:pt x="1184529" y="1167511"/>
                  </a:lnTo>
                  <a:lnTo>
                    <a:pt x="1184529" y="1184402"/>
                  </a:lnTo>
                  <a:lnTo>
                    <a:pt x="1167511" y="1184402"/>
                  </a:lnTo>
                  <a:lnTo>
                    <a:pt x="1167511" y="16891"/>
                  </a:lnTo>
                  <a:lnTo>
                    <a:pt x="1184402" y="16891"/>
                  </a:lnTo>
                  <a:lnTo>
                    <a:pt x="1184402" y="33909"/>
                  </a:lnTo>
                  <a:lnTo>
                    <a:pt x="16891" y="33909"/>
                  </a:lnTo>
                  <a:close/>
                </a:path>
              </a:pathLst>
            </a:custGeom>
            <a:solidFill>
              <a:srgbClr val="FFFFFF"/>
            </a:solidFill>
          </p:spPr>
          <p:txBody>
            <a:bodyPr/>
            <a:lstStyle/>
            <a:p>
              <a:pPr>
                <a:defRPr/>
              </a:pPr>
              <a:endParaRPr lang="en-US" sz="900">
                <a:solidFill>
                  <a:prstClr val="black"/>
                </a:solidFill>
                <a:latin typeface="Calibri"/>
              </a:endParaRPr>
            </a:p>
          </p:txBody>
        </p:sp>
      </p:grpSp>
      <p:sp>
        <p:nvSpPr>
          <p:cNvPr id="17" name="TextBox 17"/>
          <p:cNvSpPr txBox="1"/>
          <p:nvPr/>
        </p:nvSpPr>
        <p:spPr>
          <a:xfrm>
            <a:off x="2510000" y="2507569"/>
            <a:ext cx="1784148" cy="428900"/>
          </a:xfrm>
          <a:prstGeom prst="rect">
            <a:avLst/>
          </a:prstGeom>
        </p:spPr>
        <p:txBody>
          <a:bodyPr lIns="0" tIns="0" rIns="0" bIns="0" rtlCol="0" anchor="t">
            <a:spAutoFit/>
          </a:bodyPr>
          <a:lstStyle/>
          <a:p>
            <a:pPr>
              <a:lnSpc>
                <a:spcPts val="1680"/>
              </a:lnSpc>
              <a:defRPr/>
            </a:pPr>
            <a:r>
              <a:rPr lang="en-US" sz="1400" spc="13">
                <a:solidFill>
                  <a:srgbClr val="FFFFFF"/>
                </a:solidFill>
                <a:latin typeface="Arial"/>
                <a:ea typeface="TT Rounds Condensed"/>
                <a:cs typeface="Arial"/>
                <a:sym typeface="TT Rounds Condensed"/>
              </a:rPr>
              <a:t>Get the latest exam announcements</a:t>
            </a:r>
          </a:p>
        </p:txBody>
      </p:sp>
      <p:grpSp>
        <p:nvGrpSpPr>
          <p:cNvPr id="18" name="Group 18"/>
          <p:cNvGrpSpPr/>
          <p:nvPr/>
        </p:nvGrpSpPr>
        <p:grpSpPr>
          <a:xfrm>
            <a:off x="4601811" y="2509950"/>
            <a:ext cx="754891" cy="754891"/>
            <a:chOff x="0" y="0"/>
            <a:chExt cx="2013041" cy="2013041"/>
          </a:xfrm>
        </p:grpSpPr>
        <p:sp>
          <p:nvSpPr>
            <p:cNvPr id="19" name="Freeform 19"/>
            <p:cNvSpPr/>
            <p:nvPr/>
          </p:nvSpPr>
          <p:spPr>
            <a:xfrm>
              <a:off x="0" y="0"/>
              <a:ext cx="2012950" cy="2012950"/>
            </a:xfrm>
            <a:custGeom>
              <a:avLst/>
              <a:gdLst/>
              <a:ahLst/>
              <a:cxnLst/>
              <a:rect l="l" t="t" r="r" b="b"/>
              <a:pathLst>
                <a:path w="2012950" h="2012950">
                  <a:moveTo>
                    <a:pt x="0" y="1006475"/>
                  </a:moveTo>
                  <a:cubicBezTo>
                    <a:pt x="0" y="450596"/>
                    <a:pt x="450596" y="0"/>
                    <a:pt x="1006475" y="0"/>
                  </a:cubicBezTo>
                  <a:cubicBezTo>
                    <a:pt x="1562354" y="0"/>
                    <a:pt x="2012950" y="450596"/>
                    <a:pt x="2012950" y="1006475"/>
                  </a:cubicBezTo>
                  <a:cubicBezTo>
                    <a:pt x="2012950" y="1562354"/>
                    <a:pt x="1562354" y="2012950"/>
                    <a:pt x="1006475" y="2012950"/>
                  </a:cubicBezTo>
                  <a:cubicBezTo>
                    <a:pt x="450596" y="2012950"/>
                    <a:pt x="0" y="1562354"/>
                    <a:pt x="0" y="1006475"/>
                  </a:cubicBezTo>
                  <a:close/>
                </a:path>
              </a:pathLst>
            </a:custGeom>
            <a:solidFill>
              <a:srgbClr val="D0D8E8"/>
            </a:solidFill>
          </p:spPr>
          <p:txBody>
            <a:bodyPr/>
            <a:lstStyle/>
            <a:p>
              <a:pPr>
                <a:defRPr/>
              </a:pPr>
              <a:endParaRPr lang="en-US" sz="900">
                <a:solidFill>
                  <a:prstClr val="black"/>
                </a:solidFill>
                <a:latin typeface="Calibri"/>
              </a:endParaRPr>
            </a:p>
          </p:txBody>
        </p:sp>
      </p:grpSp>
      <p:grpSp>
        <p:nvGrpSpPr>
          <p:cNvPr id="20" name="Group 20"/>
          <p:cNvGrpSpPr/>
          <p:nvPr/>
        </p:nvGrpSpPr>
        <p:grpSpPr>
          <a:xfrm>
            <a:off x="4753988" y="2662128"/>
            <a:ext cx="450537" cy="450537"/>
            <a:chOff x="0" y="0"/>
            <a:chExt cx="1201431" cy="1201431"/>
          </a:xfrm>
        </p:grpSpPr>
        <p:sp>
          <p:nvSpPr>
            <p:cNvPr id="21" name="Freeform 21"/>
            <p:cNvSpPr/>
            <p:nvPr/>
          </p:nvSpPr>
          <p:spPr>
            <a:xfrm>
              <a:off x="16891" y="16891"/>
              <a:ext cx="1167638" cy="1167638"/>
            </a:xfrm>
            <a:custGeom>
              <a:avLst/>
              <a:gdLst/>
              <a:ahLst/>
              <a:cxnLst/>
              <a:rect l="l" t="t" r="r" b="b"/>
              <a:pathLst>
                <a:path w="1167638" h="1167638">
                  <a:moveTo>
                    <a:pt x="0" y="0"/>
                  </a:moveTo>
                  <a:lnTo>
                    <a:pt x="1167638" y="0"/>
                  </a:lnTo>
                  <a:lnTo>
                    <a:pt x="1167638" y="1167638"/>
                  </a:lnTo>
                  <a:lnTo>
                    <a:pt x="0" y="1167638"/>
                  </a:lnTo>
                  <a:close/>
                </a:path>
              </a:pathLst>
            </a:custGeom>
            <a:blipFill>
              <a:blip r:embed="rId12"/>
              <a:stretch>
                <a:fillRect l="-1446" t="-1446" r="-1447" b="-1447"/>
              </a:stretch>
            </a:blipFill>
          </p:spPr>
          <p:txBody>
            <a:bodyPr/>
            <a:lstStyle/>
            <a:p>
              <a:pPr>
                <a:defRPr/>
              </a:pPr>
              <a:endParaRPr lang="en-US" sz="900">
                <a:solidFill>
                  <a:prstClr val="black"/>
                </a:solidFill>
                <a:latin typeface="Calibri"/>
              </a:endParaRPr>
            </a:p>
          </p:txBody>
        </p:sp>
        <p:sp>
          <p:nvSpPr>
            <p:cNvPr id="22" name="Freeform 22"/>
            <p:cNvSpPr/>
            <p:nvPr/>
          </p:nvSpPr>
          <p:spPr>
            <a:xfrm>
              <a:off x="0" y="0"/>
              <a:ext cx="1201420" cy="1201420"/>
            </a:xfrm>
            <a:custGeom>
              <a:avLst/>
              <a:gdLst/>
              <a:ahLst/>
              <a:cxnLst/>
              <a:rect l="l" t="t" r="r" b="b"/>
              <a:pathLst>
                <a:path w="1201420" h="1201420">
                  <a:moveTo>
                    <a:pt x="16891" y="0"/>
                  </a:moveTo>
                  <a:lnTo>
                    <a:pt x="1184529" y="0"/>
                  </a:lnTo>
                  <a:cubicBezTo>
                    <a:pt x="1193800" y="0"/>
                    <a:pt x="1201420" y="7620"/>
                    <a:pt x="1201420" y="16891"/>
                  </a:cubicBezTo>
                  <a:lnTo>
                    <a:pt x="1201420" y="1184529"/>
                  </a:lnTo>
                  <a:cubicBezTo>
                    <a:pt x="1201420" y="1193927"/>
                    <a:pt x="1193800" y="1201420"/>
                    <a:pt x="1184529" y="1201420"/>
                  </a:cubicBezTo>
                  <a:lnTo>
                    <a:pt x="16891" y="1201420"/>
                  </a:lnTo>
                  <a:cubicBezTo>
                    <a:pt x="7620" y="1201420"/>
                    <a:pt x="0" y="1193800"/>
                    <a:pt x="0" y="1184529"/>
                  </a:cubicBezTo>
                  <a:lnTo>
                    <a:pt x="0" y="16891"/>
                  </a:lnTo>
                  <a:cubicBezTo>
                    <a:pt x="0" y="7620"/>
                    <a:pt x="7620" y="0"/>
                    <a:pt x="16891" y="0"/>
                  </a:cubicBezTo>
                  <a:moveTo>
                    <a:pt x="16891" y="33909"/>
                  </a:moveTo>
                  <a:lnTo>
                    <a:pt x="16891" y="16891"/>
                  </a:lnTo>
                  <a:lnTo>
                    <a:pt x="33909" y="16891"/>
                  </a:lnTo>
                  <a:lnTo>
                    <a:pt x="33909" y="1184529"/>
                  </a:lnTo>
                  <a:lnTo>
                    <a:pt x="16891" y="1184529"/>
                  </a:lnTo>
                  <a:lnTo>
                    <a:pt x="16891" y="1167511"/>
                  </a:lnTo>
                  <a:lnTo>
                    <a:pt x="1184529" y="1167511"/>
                  </a:lnTo>
                  <a:lnTo>
                    <a:pt x="1184529" y="1184402"/>
                  </a:lnTo>
                  <a:lnTo>
                    <a:pt x="1167511" y="1184402"/>
                  </a:lnTo>
                  <a:lnTo>
                    <a:pt x="1167511" y="16891"/>
                  </a:lnTo>
                  <a:lnTo>
                    <a:pt x="1184402" y="16891"/>
                  </a:lnTo>
                  <a:lnTo>
                    <a:pt x="1184402" y="33909"/>
                  </a:lnTo>
                  <a:lnTo>
                    <a:pt x="16891" y="33909"/>
                  </a:lnTo>
                  <a:close/>
                </a:path>
              </a:pathLst>
            </a:custGeom>
            <a:solidFill>
              <a:srgbClr val="FFFFFF"/>
            </a:solidFill>
          </p:spPr>
          <p:txBody>
            <a:bodyPr/>
            <a:lstStyle/>
            <a:p>
              <a:pPr>
                <a:defRPr/>
              </a:pPr>
              <a:endParaRPr lang="en-US" sz="900">
                <a:solidFill>
                  <a:prstClr val="black"/>
                </a:solidFill>
                <a:latin typeface="Calibri"/>
              </a:endParaRPr>
            </a:p>
          </p:txBody>
        </p:sp>
      </p:grpSp>
      <p:sp>
        <p:nvSpPr>
          <p:cNvPr id="23" name="TextBox 23"/>
          <p:cNvSpPr txBox="1"/>
          <p:nvPr/>
        </p:nvSpPr>
        <p:spPr>
          <a:xfrm>
            <a:off x="5516083" y="2507569"/>
            <a:ext cx="1784148" cy="858377"/>
          </a:xfrm>
          <a:prstGeom prst="rect">
            <a:avLst/>
          </a:prstGeom>
        </p:spPr>
        <p:txBody>
          <a:bodyPr lIns="0" tIns="0" rIns="0" bIns="0" rtlCol="0" anchor="t">
            <a:spAutoFit/>
          </a:bodyPr>
          <a:lstStyle/>
          <a:p>
            <a:pPr>
              <a:lnSpc>
                <a:spcPts val="1680"/>
              </a:lnSpc>
              <a:defRPr/>
            </a:pPr>
            <a:r>
              <a:rPr lang="en-US" sz="1400" spc="13">
                <a:solidFill>
                  <a:srgbClr val="FFFFFF"/>
                </a:solidFill>
                <a:latin typeface="Arial"/>
                <a:ea typeface="TT Rounds Condensed"/>
                <a:cs typeface="Arial"/>
                <a:sym typeface="TT Rounds Condensed"/>
              </a:rPr>
              <a:t>Learn what is tested by each exam section with the Exam Blueprints</a:t>
            </a:r>
          </a:p>
        </p:txBody>
      </p:sp>
      <p:grpSp>
        <p:nvGrpSpPr>
          <p:cNvPr id="24" name="Group 24"/>
          <p:cNvGrpSpPr/>
          <p:nvPr/>
        </p:nvGrpSpPr>
        <p:grpSpPr>
          <a:xfrm>
            <a:off x="1595728" y="3582458"/>
            <a:ext cx="754891" cy="754891"/>
            <a:chOff x="0" y="0"/>
            <a:chExt cx="2013041" cy="2013041"/>
          </a:xfrm>
        </p:grpSpPr>
        <p:sp>
          <p:nvSpPr>
            <p:cNvPr id="25" name="Freeform 25"/>
            <p:cNvSpPr/>
            <p:nvPr/>
          </p:nvSpPr>
          <p:spPr>
            <a:xfrm>
              <a:off x="0" y="0"/>
              <a:ext cx="2012950" cy="2012950"/>
            </a:xfrm>
            <a:custGeom>
              <a:avLst/>
              <a:gdLst/>
              <a:ahLst/>
              <a:cxnLst/>
              <a:rect l="l" t="t" r="r" b="b"/>
              <a:pathLst>
                <a:path w="2012950" h="2012950">
                  <a:moveTo>
                    <a:pt x="0" y="1006475"/>
                  </a:moveTo>
                  <a:cubicBezTo>
                    <a:pt x="0" y="450596"/>
                    <a:pt x="450596" y="0"/>
                    <a:pt x="1006475" y="0"/>
                  </a:cubicBezTo>
                  <a:cubicBezTo>
                    <a:pt x="1562354" y="0"/>
                    <a:pt x="2012950" y="450596"/>
                    <a:pt x="2012950" y="1006475"/>
                  </a:cubicBezTo>
                  <a:cubicBezTo>
                    <a:pt x="2012950" y="1562354"/>
                    <a:pt x="1562354" y="2012950"/>
                    <a:pt x="1006475" y="2012950"/>
                  </a:cubicBezTo>
                  <a:cubicBezTo>
                    <a:pt x="450596" y="2012950"/>
                    <a:pt x="0" y="1562354"/>
                    <a:pt x="0" y="1006475"/>
                  </a:cubicBezTo>
                  <a:close/>
                </a:path>
              </a:pathLst>
            </a:custGeom>
            <a:solidFill>
              <a:srgbClr val="D0D8E8"/>
            </a:solidFill>
          </p:spPr>
          <p:txBody>
            <a:bodyPr/>
            <a:lstStyle/>
            <a:p>
              <a:pPr>
                <a:defRPr/>
              </a:pPr>
              <a:endParaRPr lang="en-US" sz="900">
                <a:solidFill>
                  <a:prstClr val="black"/>
                </a:solidFill>
                <a:latin typeface="Calibri"/>
              </a:endParaRPr>
            </a:p>
          </p:txBody>
        </p:sp>
      </p:grpSp>
      <p:grpSp>
        <p:nvGrpSpPr>
          <p:cNvPr id="26" name="Group 26"/>
          <p:cNvGrpSpPr/>
          <p:nvPr/>
        </p:nvGrpSpPr>
        <p:grpSpPr>
          <a:xfrm>
            <a:off x="1747905" y="3734635"/>
            <a:ext cx="450537" cy="450537"/>
            <a:chOff x="0" y="0"/>
            <a:chExt cx="1201431" cy="1201431"/>
          </a:xfrm>
        </p:grpSpPr>
        <p:sp>
          <p:nvSpPr>
            <p:cNvPr id="27" name="Freeform 27"/>
            <p:cNvSpPr/>
            <p:nvPr/>
          </p:nvSpPr>
          <p:spPr>
            <a:xfrm>
              <a:off x="16891" y="16891"/>
              <a:ext cx="1167638" cy="1167638"/>
            </a:xfrm>
            <a:custGeom>
              <a:avLst/>
              <a:gdLst/>
              <a:ahLst/>
              <a:cxnLst/>
              <a:rect l="l" t="t" r="r" b="b"/>
              <a:pathLst>
                <a:path w="1167638" h="1167638">
                  <a:moveTo>
                    <a:pt x="0" y="0"/>
                  </a:moveTo>
                  <a:lnTo>
                    <a:pt x="1167638" y="0"/>
                  </a:lnTo>
                  <a:lnTo>
                    <a:pt x="1167638" y="1167638"/>
                  </a:lnTo>
                  <a:lnTo>
                    <a:pt x="0" y="1167638"/>
                  </a:lnTo>
                  <a:close/>
                </a:path>
              </a:pathLst>
            </a:custGeom>
            <a:blipFill>
              <a:blip r:embed="rId12"/>
              <a:stretch>
                <a:fillRect l="-1446" t="-1446" r="-1447" b="-1447"/>
              </a:stretch>
            </a:blipFill>
          </p:spPr>
          <p:txBody>
            <a:bodyPr/>
            <a:lstStyle/>
            <a:p>
              <a:pPr>
                <a:defRPr/>
              </a:pPr>
              <a:endParaRPr lang="en-US" sz="900">
                <a:solidFill>
                  <a:prstClr val="black"/>
                </a:solidFill>
                <a:latin typeface="Calibri"/>
              </a:endParaRPr>
            </a:p>
          </p:txBody>
        </p:sp>
        <p:sp>
          <p:nvSpPr>
            <p:cNvPr id="28" name="Freeform 28"/>
            <p:cNvSpPr/>
            <p:nvPr/>
          </p:nvSpPr>
          <p:spPr>
            <a:xfrm>
              <a:off x="0" y="0"/>
              <a:ext cx="1201420" cy="1201420"/>
            </a:xfrm>
            <a:custGeom>
              <a:avLst/>
              <a:gdLst/>
              <a:ahLst/>
              <a:cxnLst/>
              <a:rect l="l" t="t" r="r" b="b"/>
              <a:pathLst>
                <a:path w="1201420" h="1201420">
                  <a:moveTo>
                    <a:pt x="16891" y="0"/>
                  </a:moveTo>
                  <a:lnTo>
                    <a:pt x="1184529" y="0"/>
                  </a:lnTo>
                  <a:cubicBezTo>
                    <a:pt x="1193800" y="0"/>
                    <a:pt x="1201420" y="7620"/>
                    <a:pt x="1201420" y="16891"/>
                  </a:cubicBezTo>
                  <a:lnTo>
                    <a:pt x="1201420" y="1184529"/>
                  </a:lnTo>
                  <a:cubicBezTo>
                    <a:pt x="1201420" y="1193927"/>
                    <a:pt x="1193800" y="1201420"/>
                    <a:pt x="1184529" y="1201420"/>
                  </a:cubicBezTo>
                  <a:lnTo>
                    <a:pt x="16891" y="1201420"/>
                  </a:lnTo>
                  <a:cubicBezTo>
                    <a:pt x="7620" y="1201420"/>
                    <a:pt x="0" y="1193800"/>
                    <a:pt x="0" y="1184529"/>
                  </a:cubicBezTo>
                  <a:lnTo>
                    <a:pt x="0" y="16891"/>
                  </a:lnTo>
                  <a:cubicBezTo>
                    <a:pt x="0" y="7620"/>
                    <a:pt x="7620" y="0"/>
                    <a:pt x="16891" y="0"/>
                  </a:cubicBezTo>
                  <a:moveTo>
                    <a:pt x="16891" y="33909"/>
                  </a:moveTo>
                  <a:lnTo>
                    <a:pt x="16891" y="16891"/>
                  </a:lnTo>
                  <a:lnTo>
                    <a:pt x="33909" y="16891"/>
                  </a:lnTo>
                  <a:lnTo>
                    <a:pt x="33909" y="1184529"/>
                  </a:lnTo>
                  <a:lnTo>
                    <a:pt x="16891" y="1184529"/>
                  </a:lnTo>
                  <a:lnTo>
                    <a:pt x="16891" y="1167511"/>
                  </a:lnTo>
                  <a:lnTo>
                    <a:pt x="1184529" y="1167511"/>
                  </a:lnTo>
                  <a:lnTo>
                    <a:pt x="1184529" y="1184402"/>
                  </a:lnTo>
                  <a:lnTo>
                    <a:pt x="1167511" y="1184402"/>
                  </a:lnTo>
                  <a:lnTo>
                    <a:pt x="1167511" y="16891"/>
                  </a:lnTo>
                  <a:lnTo>
                    <a:pt x="1184402" y="16891"/>
                  </a:lnTo>
                  <a:lnTo>
                    <a:pt x="1184402" y="33909"/>
                  </a:lnTo>
                  <a:lnTo>
                    <a:pt x="16891" y="33909"/>
                  </a:lnTo>
                  <a:close/>
                </a:path>
              </a:pathLst>
            </a:custGeom>
            <a:solidFill>
              <a:srgbClr val="FFFFFF"/>
            </a:solidFill>
          </p:spPr>
          <p:txBody>
            <a:bodyPr/>
            <a:lstStyle/>
            <a:p>
              <a:pPr>
                <a:defRPr/>
              </a:pPr>
              <a:endParaRPr lang="en-US" sz="900">
                <a:solidFill>
                  <a:prstClr val="black"/>
                </a:solidFill>
                <a:latin typeface="Calibri"/>
              </a:endParaRPr>
            </a:p>
          </p:txBody>
        </p:sp>
      </p:grpSp>
      <p:sp>
        <p:nvSpPr>
          <p:cNvPr id="29" name="TextBox 29"/>
          <p:cNvSpPr txBox="1"/>
          <p:nvPr/>
        </p:nvSpPr>
        <p:spPr>
          <a:xfrm>
            <a:off x="2510000" y="3580076"/>
            <a:ext cx="1784148" cy="428900"/>
          </a:xfrm>
          <a:prstGeom prst="rect">
            <a:avLst/>
          </a:prstGeom>
        </p:spPr>
        <p:txBody>
          <a:bodyPr lIns="0" tIns="0" rIns="0" bIns="0" rtlCol="0" anchor="t">
            <a:spAutoFit/>
          </a:bodyPr>
          <a:lstStyle/>
          <a:p>
            <a:pPr>
              <a:lnSpc>
                <a:spcPts val="1680"/>
              </a:lnSpc>
              <a:defRPr/>
            </a:pPr>
            <a:r>
              <a:rPr lang="en-US" sz="1400" spc="13">
                <a:solidFill>
                  <a:srgbClr val="FFFFFF"/>
                </a:solidFill>
                <a:latin typeface="Arial"/>
                <a:ea typeface="TT Rounds Condensed"/>
                <a:cs typeface="Arial"/>
                <a:sym typeface="TT Rounds Condensed"/>
              </a:rPr>
              <a:t>Review sample tests and tutorials</a:t>
            </a:r>
          </a:p>
        </p:txBody>
      </p:sp>
      <p:grpSp>
        <p:nvGrpSpPr>
          <p:cNvPr id="30" name="Group 30"/>
          <p:cNvGrpSpPr/>
          <p:nvPr/>
        </p:nvGrpSpPr>
        <p:grpSpPr>
          <a:xfrm>
            <a:off x="4601811" y="3582458"/>
            <a:ext cx="754891" cy="754891"/>
            <a:chOff x="0" y="0"/>
            <a:chExt cx="2013041" cy="2013041"/>
          </a:xfrm>
        </p:grpSpPr>
        <p:sp>
          <p:nvSpPr>
            <p:cNvPr id="31" name="Freeform 31"/>
            <p:cNvSpPr/>
            <p:nvPr/>
          </p:nvSpPr>
          <p:spPr>
            <a:xfrm>
              <a:off x="0" y="0"/>
              <a:ext cx="2012950" cy="2012950"/>
            </a:xfrm>
            <a:custGeom>
              <a:avLst/>
              <a:gdLst/>
              <a:ahLst/>
              <a:cxnLst/>
              <a:rect l="l" t="t" r="r" b="b"/>
              <a:pathLst>
                <a:path w="2012950" h="2012950">
                  <a:moveTo>
                    <a:pt x="0" y="1006475"/>
                  </a:moveTo>
                  <a:cubicBezTo>
                    <a:pt x="0" y="450596"/>
                    <a:pt x="450596" y="0"/>
                    <a:pt x="1006475" y="0"/>
                  </a:cubicBezTo>
                  <a:cubicBezTo>
                    <a:pt x="1562354" y="0"/>
                    <a:pt x="2012950" y="450596"/>
                    <a:pt x="2012950" y="1006475"/>
                  </a:cubicBezTo>
                  <a:cubicBezTo>
                    <a:pt x="2012950" y="1562354"/>
                    <a:pt x="1562354" y="2012950"/>
                    <a:pt x="1006475" y="2012950"/>
                  </a:cubicBezTo>
                  <a:cubicBezTo>
                    <a:pt x="450596" y="2012950"/>
                    <a:pt x="0" y="1562354"/>
                    <a:pt x="0" y="1006475"/>
                  </a:cubicBezTo>
                  <a:close/>
                </a:path>
              </a:pathLst>
            </a:custGeom>
            <a:solidFill>
              <a:srgbClr val="D0D8E8"/>
            </a:solidFill>
          </p:spPr>
          <p:txBody>
            <a:bodyPr/>
            <a:lstStyle/>
            <a:p>
              <a:pPr>
                <a:defRPr/>
              </a:pPr>
              <a:endParaRPr lang="en-US" sz="900">
                <a:solidFill>
                  <a:prstClr val="black"/>
                </a:solidFill>
                <a:latin typeface="Calibri"/>
              </a:endParaRPr>
            </a:p>
          </p:txBody>
        </p:sp>
      </p:grpSp>
      <p:grpSp>
        <p:nvGrpSpPr>
          <p:cNvPr id="32" name="Group 32"/>
          <p:cNvGrpSpPr/>
          <p:nvPr/>
        </p:nvGrpSpPr>
        <p:grpSpPr>
          <a:xfrm>
            <a:off x="4753988" y="3734635"/>
            <a:ext cx="450537" cy="450537"/>
            <a:chOff x="0" y="0"/>
            <a:chExt cx="1201431" cy="1201431"/>
          </a:xfrm>
        </p:grpSpPr>
        <p:sp>
          <p:nvSpPr>
            <p:cNvPr id="33" name="Freeform 33"/>
            <p:cNvSpPr/>
            <p:nvPr/>
          </p:nvSpPr>
          <p:spPr>
            <a:xfrm>
              <a:off x="16891" y="16891"/>
              <a:ext cx="1167638" cy="1167638"/>
            </a:xfrm>
            <a:custGeom>
              <a:avLst/>
              <a:gdLst/>
              <a:ahLst/>
              <a:cxnLst/>
              <a:rect l="l" t="t" r="r" b="b"/>
              <a:pathLst>
                <a:path w="1167638" h="1167638">
                  <a:moveTo>
                    <a:pt x="0" y="0"/>
                  </a:moveTo>
                  <a:lnTo>
                    <a:pt x="1167638" y="0"/>
                  </a:lnTo>
                  <a:lnTo>
                    <a:pt x="1167638" y="1167638"/>
                  </a:lnTo>
                  <a:lnTo>
                    <a:pt x="0" y="1167638"/>
                  </a:lnTo>
                  <a:close/>
                </a:path>
              </a:pathLst>
            </a:custGeom>
            <a:blipFill>
              <a:blip r:embed="rId12"/>
              <a:stretch>
                <a:fillRect l="-1446" t="-1446" r="-1447" b="-1447"/>
              </a:stretch>
            </a:blipFill>
          </p:spPr>
          <p:txBody>
            <a:bodyPr/>
            <a:lstStyle/>
            <a:p>
              <a:pPr>
                <a:defRPr/>
              </a:pPr>
              <a:endParaRPr lang="en-US" sz="900">
                <a:solidFill>
                  <a:prstClr val="black"/>
                </a:solidFill>
                <a:latin typeface="Calibri"/>
              </a:endParaRPr>
            </a:p>
          </p:txBody>
        </p:sp>
        <p:sp>
          <p:nvSpPr>
            <p:cNvPr id="34" name="Freeform 34"/>
            <p:cNvSpPr/>
            <p:nvPr/>
          </p:nvSpPr>
          <p:spPr>
            <a:xfrm>
              <a:off x="0" y="0"/>
              <a:ext cx="1201420" cy="1201420"/>
            </a:xfrm>
            <a:custGeom>
              <a:avLst/>
              <a:gdLst/>
              <a:ahLst/>
              <a:cxnLst/>
              <a:rect l="l" t="t" r="r" b="b"/>
              <a:pathLst>
                <a:path w="1201420" h="1201420">
                  <a:moveTo>
                    <a:pt x="16891" y="0"/>
                  </a:moveTo>
                  <a:lnTo>
                    <a:pt x="1184529" y="0"/>
                  </a:lnTo>
                  <a:cubicBezTo>
                    <a:pt x="1193800" y="0"/>
                    <a:pt x="1201420" y="7620"/>
                    <a:pt x="1201420" y="16891"/>
                  </a:cubicBezTo>
                  <a:lnTo>
                    <a:pt x="1201420" y="1184529"/>
                  </a:lnTo>
                  <a:cubicBezTo>
                    <a:pt x="1201420" y="1193927"/>
                    <a:pt x="1193800" y="1201420"/>
                    <a:pt x="1184529" y="1201420"/>
                  </a:cubicBezTo>
                  <a:lnTo>
                    <a:pt x="16891" y="1201420"/>
                  </a:lnTo>
                  <a:cubicBezTo>
                    <a:pt x="7620" y="1201420"/>
                    <a:pt x="0" y="1193800"/>
                    <a:pt x="0" y="1184529"/>
                  </a:cubicBezTo>
                  <a:lnTo>
                    <a:pt x="0" y="16891"/>
                  </a:lnTo>
                  <a:cubicBezTo>
                    <a:pt x="0" y="7620"/>
                    <a:pt x="7620" y="0"/>
                    <a:pt x="16891" y="0"/>
                  </a:cubicBezTo>
                  <a:moveTo>
                    <a:pt x="16891" y="33909"/>
                  </a:moveTo>
                  <a:lnTo>
                    <a:pt x="16891" y="16891"/>
                  </a:lnTo>
                  <a:lnTo>
                    <a:pt x="33909" y="16891"/>
                  </a:lnTo>
                  <a:lnTo>
                    <a:pt x="33909" y="1184529"/>
                  </a:lnTo>
                  <a:lnTo>
                    <a:pt x="16891" y="1184529"/>
                  </a:lnTo>
                  <a:lnTo>
                    <a:pt x="16891" y="1167511"/>
                  </a:lnTo>
                  <a:lnTo>
                    <a:pt x="1184529" y="1167511"/>
                  </a:lnTo>
                  <a:lnTo>
                    <a:pt x="1184529" y="1184402"/>
                  </a:lnTo>
                  <a:lnTo>
                    <a:pt x="1167511" y="1184402"/>
                  </a:lnTo>
                  <a:lnTo>
                    <a:pt x="1167511" y="16891"/>
                  </a:lnTo>
                  <a:lnTo>
                    <a:pt x="1184402" y="16891"/>
                  </a:lnTo>
                  <a:lnTo>
                    <a:pt x="1184402" y="33909"/>
                  </a:lnTo>
                  <a:lnTo>
                    <a:pt x="16891" y="33909"/>
                  </a:lnTo>
                  <a:close/>
                </a:path>
              </a:pathLst>
            </a:custGeom>
            <a:solidFill>
              <a:srgbClr val="FFFFFF"/>
            </a:solidFill>
          </p:spPr>
          <p:txBody>
            <a:bodyPr/>
            <a:lstStyle/>
            <a:p>
              <a:pPr>
                <a:defRPr/>
              </a:pPr>
              <a:endParaRPr lang="en-US" sz="900">
                <a:solidFill>
                  <a:prstClr val="black"/>
                </a:solidFill>
                <a:latin typeface="Calibri"/>
              </a:endParaRPr>
            </a:p>
          </p:txBody>
        </p:sp>
      </p:grpSp>
      <p:sp>
        <p:nvSpPr>
          <p:cNvPr id="35" name="TextBox 35"/>
          <p:cNvSpPr txBox="1"/>
          <p:nvPr/>
        </p:nvSpPr>
        <p:spPr>
          <a:xfrm>
            <a:off x="5516083" y="3580076"/>
            <a:ext cx="1784148" cy="210892"/>
          </a:xfrm>
          <a:prstGeom prst="rect">
            <a:avLst/>
          </a:prstGeom>
        </p:spPr>
        <p:txBody>
          <a:bodyPr lIns="0" tIns="0" rIns="0" bIns="0" rtlCol="0" anchor="t">
            <a:spAutoFit/>
          </a:bodyPr>
          <a:lstStyle/>
          <a:p>
            <a:pPr>
              <a:lnSpc>
                <a:spcPts val="1680"/>
              </a:lnSpc>
              <a:defRPr/>
            </a:pPr>
            <a:r>
              <a:rPr lang="en-US" sz="1400" spc="13">
                <a:solidFill>
                  <a:srgbClr val="FFFFFF"/>
                </a:solidFill>
                <a:latin typeface="Arial"/>
                <a:ea typeface="TT Rounds Condensed"/>
                <a:cs typeface="Arial"/>
                <a:sym typeface="TT Rounds Condensed"/>
              </a:rPr>
              <a:t>And much more!</a:t>
            </a:r>
          </a:p>
        </p:txBody>
      </p:sp>
      <p:pic>
        <p:nvPicPr>
          <p:cNvPr id="37" name="Picture 36">
            <a:extLst>
              <a:ext uri="{FF2B5EF4-FFF2-40B4-BE49-F238E27FC236}">
                <a16:creationId xmlns:a16="http://schemas.microsoft.com/office/drawing/2014/main" id="{F24A4D9D-1A57-941B-892D-D55711D50561}"/>
              </a:ext>
            </a:extLst>
          </p:cNvPr>
          <p:cNvPicPr>
            <a:picLocks noChangeAspect="1"/>
          </p:cNvPicPr>
          <p:nvPr/>
        </p:nvPicPr>
        <p:blipFill>
          <a:blip r:embed="rId13"/>
          <a:stretch>
            <a:fillRect/>
          </a:stretch>
        </p:blipFill>
        <p:spPr>
          <a:xfrm>
            <a:off x="7354304" y="3388145"/>
            <a:ext cx="1459532" cy="1459532"/>
          </a:xfrm>
          <a:prstGeom prst="rect">
            <a:avLst/>
          </a:prstGeom>
        </p:spPr>
      </p:pic>
    </p:spTree>
  </p:cSld>
  <p:clrMapOvr>
    <a:masterClrMapping/>
  </p:clrMapOvr>
</p:sld>
</file>

<file path=ppt/theme/theme1.xml><?xml version="1.0" encoding="utf-8"?>
<a:theme xmlns:a="http://schemas.openxmlformats.org/drawingml/2006/main" name="AICPA_CIMA_BRAND">
  <a:themeElements>
    <a:clrScheme name="Brand">
      <a:dk1>
        <a:srgbClr val="000000"/>
      </a:dk1>
      <a:lt1>
        <a:srgbClr val="FFFFFF"/>
      </a:lt1>
      <a:dk2>
        <a:srgbClr val="800080"/>
      </a:dk2>
      <a:lt2>
        <a:srgbClr val="E8E8E8"/>
      </a:lt2>
      <a:accent1>
        <a:srgbClr val="F0B323"/>
      </a:accent1>
      <a:accent2>
        <a:srgbClr val="41B6E6"/>
      </a:accent2>
      <a:accent3>
        <a:srgbClr val="DC6B2F"/>
      </a:accent3>
      <a:accent4>
        <a:srgbClr val="3A5DAE"/>
      </a:accent4>
      <a:accent5>
        <a:srgbClr val="48A23F"/>
      </a:accent5>
      <a:accent6>
        <a:srgbClr val="00857D"/>
      </a:accent6>
      <a:hlink>
        <a:srgbClr val="71246C"/>
      </a:hlink>
      <a:folHlink>
        <a:srgbClr val="9799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00000"/>
          </a:lnSpc>
          <a:defRPr sz="1400" dirty="0" smtClean="0">
            <a:solidFill>
              <a:schemeClr val="tx1"/>
            </a:solidFill>
            <a:latin typeface="Arial" panose="020B0604020202020204" pitchFamily="34" charset="0"/>
            <a:ea typeface="Open Sans Light" panose="020B03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425C3BE2-FD00-344C-9E87-A4FFB23B072F}" vid="{B339F01E-1872-C344-B54F-5E7CFD9BFE58}"/>
    </a:ext>
  </a:extLst>
</a:theme>
</file>

<file path=ppt/theme/theme2.xml><?xml version="1.0" encoding="utf-8"?>
<a:theme xmlns:a="http://schemas.openxmlformats.org/drawingml/2006/main" name="EVP_INTERNAL">
  <a:themeElements>
    <a:clrScheme name="Brand">
      <a:dk1>
        <a:srgbClr val="000000"/>
      </a:dk1>
      <a:lt1>
        <a:srgbClr val="FFFFFF"/>
      </a:lt1>
      <a:dk2>
        <a:srgbClr val="800080"/>
      </a:dk2>
      <a:lt2>
        <a:srgbClr val="E8E8E8"/>
      </a:lt2>
      <a:accent1>
        <a:srgbClr val="F0B323"/>
      </a:accent1>
      <a:accent2>
        <a:srgbClr val="41B6E6"/>
      </a:accent2>
      <a:accent3>
        <a:srgbClr val="DC6B2F"/>
      </a:accent3>
      <a:accent4>
        <a:srgbClr val="3A5DAE"/>
      </a:accent4>
      <a:accent5>
        <a:srgbClr val="48A23F"/>
      </a:accent5>
      <a:accent6>
        <a:srgbClr val="00857D"/>
      </a:accent6>
      <a:hlink>
        <a:srgbClr val="71246C"/>
      </a:hlink>
      <a:folHlink>
        <a:srgbClr val="9799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00000"/>
          </a:lnSpc>
          <a:defRPr sz="1400" dirty="0" smtClean="0">
            <a:solidFill>
              <a:schemeClr val="tx1"/>
            </a:solidFill>
            <a:latin typeface="Arial" panose="020B0604020202020204" pitchFamily="34" charset="0"/>
            <a:ea typeface="Open Sans Light" panose="020B03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2" id="{425C3BE2-FD00-344C-9E87-A4FFB23B072F}" vid="{5C152C1A-47B7-714D-A147-CDD35988473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35CF275A388343997B44C695AE0DAF" ma:contentTypeVersion="10" ma:contentTypeDescription="Create a new document." ma:contentTypeScope="" ma:versionID="1b710d671bbdf337322f2ec9747536e8">
  <xsd:schema xmlns:xsd="http://www.w3.org/2001/XMLSchema" xmlns:xs="http://www.w3.org/2001/XMLSchema" xmlns:p="http://schemas.microsoft.com/office/2006/metadata/properties" xmlns:ns2="dabc7d7b-93b3-4cc8-9e99-043e964c683d" xmlns:ns3="defc54fa-9d4d-4401-9b04-2023c4073312" targetNamespace="http://schemas.microsoft.com/office/2006/metadata/properties" ma:root="true" ma:fieldsID="3016c169e7c968c11076660ae8967af3" ns2:_="" ns3:_="">
    <xsd:import namespace="dabc7d7b-93b3-4cc8-9e99-043e964c683d"/>
    <xsd:import namespace="defc54fa-9d4d-4401-9b04-2023c40733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bc7d7b-93b3-4cc8-9e99-043e964c6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fc54fa-9d4d-4401-9b04-2023c40733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7A79E-604E-4F30-9FBE-EF0248844FC7}">
  <ds:schemaRefs>
    <ds:schemaRef ds:uri="dabc7d7b-93b3-4cc8-9e99-043e964c683d"/>
    <ds:schemaRef ds:uri="defc54fa-9d4d-4401-9b04-2023c407331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0FBE05-FFE6-4773-AB99-F72F19C53848}">
  <ds:schemaRefs>
    <ds:schemaRef ds:uri="http://schemas.microsoft.com/sharepoint/v3/contenttype/forms"/>
  </ds:schemaRefs>
</ds:datastoreItem>
</file>

<file path=customXml/itemProps3.xml><?xml version="1.0" encoding="utf-8"?>
<ds:datastoreItem xmlns:ds="http://schemas.openxmlformats.org/officeDocument/2006/customXml" ds:itemID="{2F7DE6F0-244A-43F9-B5C9-E7135C8179CF}">
  <ds:schemaRefs>
    <ds:schemaRef ds:uri="dabc7d7b-93b3-4cc8-9e99-043e964c683d"/>
    <ds:schemaRef ds:uri="defc54fa-9d4d-4401-9b04-2023c4073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b44e261-e329-4327-bbdd-17a5478226a1}" enabled="0" method="" siteId="{ab44e261-e329-4327-bbdd-17a5478226a1}" removed="1"/>
</clbl:labelList>
</file>

<file path=docProps/app.xml><?xml version="1.0" encoding="utf-8"?>
<Properties xmlns="http://schemas.openxmlformats.org/officeDocument/2006/extended-properties" xmlns:vt="http://schemas.openxmlformats.org/officeDocument/2006/docPropsVTypes">
  <Template>Official_Assn_PPT_Template</Template>
  <TotalTime>0</TotalTime>
  <Words>1507</Words>
  <Application>Microsoft Office PowerPoint</Application>
  <PresentationFormat>On-screen Show (16:9)</PresentationFormat>
  <Paragraphs>120</Paragraphs>
  <Slides>9</Slides>
  <Notes>3</Notes>
  <HiddenSlides>0</HiddenSlides>
  <MMClips>0</MMClips>
  <ScaleCrop>false</ScaleCrop>
  <HeadingPairs>
    <vt:vector size="4" baseType="variant">
      <vt:variant>
        <vt:lpstr>Theme</vt:lpstr>
      </vt:variant>
      <vt:variant>
        <vt:i4>3</vt:i4>
      </vt:variant>
      <vt:variant>
        <vt:lpstr>Slide Titles</vt:lpstr>
      </vt:variant>
      <vt:variant>
        <vt:i4>9</vt:i4>
      </vt:variant>
    </vt:vector>
  </HeadingPairs>
  <TitlesOfParts>
    <vt:vector size="12" baseType="lpstr">
      <vt:lpstr>AICPA_CIMA_BRAND</vt:lpstr>
      <vt:lpstr>EVP_INTERNAL</vt:lpstr>
      <vt:lpstr>Office Theme</vt:lpstr>
      <vt:lpstr>PowerPoint Presentation</vt:lpstr>
      <vt:lpstr>PowerPoint Presentation</vt:lpstr>
      <vt:lpstr>Three Paths to Becoming a CPA</vt:lpstr>
      <vt:lpstr>Factors to consider when determining a path </vt:lpstr>
      <vt:lpstr>Master’s degree plus one year of supervised experience </vt:lpstr>
      <vt:lpstr>Bachelor’s + 30 credits plus one year of supervised experience </vt:lpstr>
      <vt:lpstr>NEW: Bachelor’s plus two years of supervised experience </vt:lpstr>
      <vt:lpstr>Resources available today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Kim Nilsen</dc:creator>
  <cp:keywords/>
  <dc:description/>
  <cp:lastModifiedBy>Lindsey Yopp</cp:lastModifiedBy>
  <cp:revision>4</cp:revision>
  <cp:lastPrinted>2018-12-19T19:20:29Z</cp:lastPrinted>
  <dcterms:created xsi:type="dcterms:W3CDTF">2025-07-02T01:00:40Z</dcterms:created>
  <dcterms:modified xsi:type="dcterms:W3CDTF">2025-08-26T15:57:17Z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0x0101006435CF275A388343997B44C695AE0DAF</vt:lpwstr>
  </property>
</Properties>
</file>